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79" r:id="rId3"/>
    <p:sldId id="280" r:id="rId4"/>
    <p:sldId id="276" r:id="rId5"/>
    <p:sldId id="273" r:id="rId6"/>
    <p:sldId id="949" r:id="rId7"/>
    <p:sldId id="948" r:id="rId8"/>
    <p:sldId id="954" r:id="rId9"/>
    <p:sldId id="953" r:id="rId10"/>
    <p:sldId id="955" r:id="rId11"/>
    <p:sldId id="956" r:id="rId12"/>
    <p:sldId id="950" r:id="rId13"/>
    <p:sldId id="951" r:id="rId14"/>
    <p:sldId id="963" r:id="rId15"/>
    <p:sldId id="875" r:id="rId16"/>
    <p:sldId id="896" r:id="rId17"/>
    <p:sldId id="959" r:id="rId18"/>
    <p:sldId id="876" r:id="rId19"/>
    <p:sldId id="877" r:id="rId20"/>
    <p:sldId id="960" r:id="rId21"/>
    <p:sldId id="957" r:id="rId22"/>
    <p:sldId id="887" r:id="rId23"/>
    <p:sldId id="889" r:id="rId24"/>
    <p:sldId id="903" r:id="rId25"/>
    <p:sldId id="888" r:id="rId26"/>
    <p:sldId id="895" r:id="rId27"/>
    <p:sldId id="897" r:id="rId28"/>
    <p:sldId id="898" r:id="rId29"/>
    <p:sldId id="900" r:id="rId30"/>
    <p:sldId id="901" r:id="rId31"/>
    <p:sldId id="902" r:id="rId32"/>
    <p:sldId id="922" r:id="rId33"/>
    <p:sldId id="923" r:id="rId34"/>
    <p:sldId id="924" r:id="rId35"/>
    <p:sldId id="925" r:id="rId36"/>
    <p:sldId id="926" r:id="rId37"/>
    <p:sldId id="927" r:id="rId38"/>
    <p:sldId id="928" r:id="rId39"/>
    <p:sldId id="966" r:id="rId40"/>
    <p:sldId id="929" r:id="rId41"/>
    <p:sldId id="930" r:id="rId42"/>
    <p:sldId id="964" r:id="rId43"/>
    <p:sldId id="931" r:id="rId44"/>
    <p:sldId id="962" r:id="rId45"/>
    <p:sldId id="932" r:id="rId46"/>
    <p:sldId id="933" r:id="rId47"/>
    <p:sldId id="934" r:id="rId48"/>
    <p:sldId id="935" r:id="rId49"/>
    <p:sldId id="965" r:id="rId50"/>
    <p:sldId id="936" r:id="rId51"/>
    <p:sldId id="937" r:id="rId52"/>
    <p:sldId id="938" r:id="rId53"/>
    <p:sldId id="939" r:id="rId54"/>
    <p:sldId id="940" r:id="rId55"/>
    <p:sldId id="961" r:id="rId56"/>
    <p:sldId id="941" r:id="rId57"/>
    <p:sldId id="958" r:id="rId58"/>
    <p:sldId id="944" r:id="rId59"/>
    <p:sldId id="943" r:id="rId60"/>
    <p:sldId id="946" r:id="rId61"/>
    <p:sldId id="945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주의 사항" id="{3CB62C16-4B34-4E8A-A1AB-013775D96876}">
          <p14:sldIdLst>
            <p14:sldId id="279"/>
            <p14:sldId id="280"/>
            <p14:sldId id="276"/>
            <p14:sldId id="273"/>
          </p14:sldIdLst>
        </p14:section>
        <p14:section name="제목/목차/간지/엔딩" id="{3A3687A1-1890-49EF-8524-AA6A86554625}">
          <p14:sldIdLst>
            <p14:sldId id="949"/>
            <p14:sldId id="948"/>
            <p14:sldId id="954"/>
            <p14:sldId id="953"/>
            <p14:sldId id="955"/>
            <p14:sldId id="956"/>
            <p14:sldId id="950"/>
            <p14:sldId id="951"/>
          </p14:sldIdLst>
        </p14:section>
        <p14:section name="일반 (22)" id="{71E28F8C-8BE5-4DDC-9B05-84276E16AF96}">
          <p14:sldIdLst>
            <p14:sldId id="963"/>
            <p14:sldId id="875"/>
            <p14:sldId id="896"/>
            <p14:sldId id="959"/>
            <p14:sldId id="876"/>
            <p14:sldId id="877"/>
            <p14:sldId id="960"/>
            <p14:sldId id="957"/>
            <p14:sldId id="887"/>
            <p14:sldId id="889"/>
            <p14:sldId id="903"/>
            <p14:sldId id="888"/>
            <p14:sldId id="895"/>
            <p14:sldId id="897"/>
            <p14:sldId id="898"/>
            <p14:sldId id="900"/>
            <p14:sldId id="901"/>
            <p14:sldId id="902"/>
            <p14:sldId id="922"/>
            <p14:sldId id="923"/>
            <p14:sldId id="924"/>
            <p14:sldId id="925"/>
            <p14:sldId id="926"/>
            <p14:sldId id="927"/>
            <p14:sldId id="928"/>
            <p14:sldId id="966"/>
          </p14:sldIdLst>
        </p14:section>
        <p14:section name="테이블/차트 (6)" id="{30E93F4F-2996-4102-A1D3-ED53080D97F2}">
          <p14:sldIdLst>
            <p14:sldId id="929"/>
            <p14:sldId id="930"/>
            <p14:sldId id="964"/>
            <p14:sldId id="931"/>
            <p14:sldId id="962"/>
            <p14:sldId id="932"/>
            <p14:sldId id="933"/>
            <p14:sldId id="934"/>
          </p14:sldIdLst>
        </p14:section>
        <p14:section name="목업 (4)" id="{88A45C4C-5B5E-4633-9CD9-9836A189A73E}">
          <p14:sldIdLst>
            <p14:sldId id="935"/>
            <p14:sldId id="965"/>
            <p14:sldId id="936"/>
            <p14:sldId id="937"/>
            <p14:sldId id="938"/>
          </p14:sldIdLst>
        </p14:section>
        <p14:section name="인포그래픽 (8)" id="{AF6ACAE5-303D-48C6-8C66-9ABC99093E67}">
          <p14:sldIdLst>
            <p14:sldId id="939"/>
            <p14:sldId id="940"/>
            <p14:sldId id="961"/>
            <p14:sldId id="941"/>
            <p14:sldId id="958"/>
            <p14:sldId id="944"/>
            <p14:sldId id="943"/>
            <p14:sldId id="946"/>
            <p14:sldId id="9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1D9"/>
    <a:srgbClr val="CACED6"/>
    <a:srgbClr val="F8FAFB"/>
    <a:srgbClr val="E8EAEE"/>
    <a:srgbClr val="38CDD3"/>
    <a:srgbClr val="19191C"/>
    <a:srgbClr val="262B5E"/>
    <a:srgbClr val="7841FF"/>
    <a:srgbClr val="5F21FE"/>
    <a:srgbClr val="EFF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6DD27-450C-4E80-AB78-4DF7E4F29785}" v="60" dt="2022-11-21T02:09:12.749"/>
    <p1510:client id="{D9106066-35ED-4356-89DF-1CFEB610487C}" v="2" dt="2022-11-21T02:32:20.283"/>
    <p1510:client id="{E9D7E936-0683-40F0-8F22-3F612B4FBB59}" v="17" dt="2022-11-21T01:23:51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88" autoAdjust="0"/>
    <p:restoredTop sz="94660"/>
  </p:normalViewPr>
  <p:slideViewPr>
    <p:cSldViewPr snapToGrid="0">
      <p:cViewPr varScale="1">
        <p:scale>
          <a:sx n="87" d="100"/>
          <a:sy n="87" d="100"/>
        </p:scale>
        <p:origin x="71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9349888956189"/>
          <c:y val="3.8095238095238099E-2"/>
          <c:w val="0.84260647140146527"/>
          <c:h val="0.923809523809523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35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3B-4218-93F2-228F73234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3B-4218-93F2-228F732349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3B-4218-93F2-228F73234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073992"/>
        <c:axId val="375082848"/>
      </c:barChart>
      <c:catAx>
        <c:axId val="375073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5082848"/>
        <c:crosses val="autoZero"/>
        <c:auto val="1"/>
        <c:lblAlgn val="ctr"/>
        <c:lblOffset val="100"/>
        <c:noMultiLvlLbl val="0"/>
      </c:catAx>
      <c:valAx>
        <c:axId val="375082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5073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2403102794051199E-2"/>
          <c:y val="0.23990619354398879"/>
          <c:w val="0.13093752703988926"/>
          <c:h val="0.52018734021883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1197" b="0" i="0" u="none" strike="noStrike" kern="1200" spc="-5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9349888956189"/>
          <c:y val="3.8095238095238099E-2"/>
          <c:w val="0.84260647140146527"/>
          <c:h val="0.9238095238095238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50</c:v>
                </c:pt>
                <c:pt idx="1">
                  <c:v>35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3B-4218-93F2-228F732349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30</c:v>
                </c:pt>
                <c:pt idx="1">
                  <c:v>30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3B-4218-93F2-228F732349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3B-4218-93F2-228F73234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073992"/>
        <c:axId val="375082848"/>
      </c:barChart>
      <c:catAx>
        <c:axId val="375073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5082848"/>
        <c:crosses val="autoZero"/>
        <c:auto val="1"/>
        <c:lblAlgn val="ctr"/>
        <c:lblOffset val="100"/>
        <c:noMultiLvlLbl val="0"/>
      </c:catAx>
      <c:valAx>
        <c:axId val="375082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5073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2403102794051199E-2"/>
          <c:y val="0.23990619354398879"/>
          <c:w val="0.13093752703988926"/>
          <c:h val="0.52018734021883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1197" b="0" i="0" u="none" strike="noStrike" kern="1200" spc="-5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="0">
          <a:solidFill>
            <a:schemeClr val="tx1"/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accent4"/>
            </a:solidFill>
          </c:spPr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7E2-42D5-B546-3B719509D410}"/>
              </c:ext>
            </c:extLst>
          </c:dPt>
          <c:dPt>
            <c:idx val="1"/>
            <c:bubble3D val="0"/>
            <c:explosion val="4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E2-42D5-B546-3B719509D410}"/>
              </c:ext>
            </c:extLst>
          </c:dPt>
          <c:dPt>
            <c:idx val="2"/>
            <c:bubble3D val="0"/>
            <c:explosion val="4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67E2-42D5-B546-3B719509D410}"/>
              </c:ext>
            </c:extLst>
          </c:dPt>
          <c:dLbls>
            <c:dLbl>
              <c:idx val="0"/>
              <c:layout>
                <c:manualLayout>
                  <c:x val="-0.20525524853399157"/>
                  <c:y val="0.137609877710058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spc="0" baseline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  <a:cs typeface="+mn-cs"/>
                      </a:defRPr>
                    </a:pPr>
                    <a:fld id="{EC0CB119-4925-484B-B5B8-43561183A81D}" type="VALUE">
                      <a:rPr lang="en-US" altLang="ko-KR" sz="160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pPr>
                        <a:defRPr sz="1600"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ln>
                        <a:solidFill>
                          <a:schemeClr val="accent4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G마켓 산스 TTF Bold" panose="02000000000000000000" pitchFamily="2" charset="-127"/>
                      <a:ea typeface="G마켓 산스 TTF Bold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7E2-42D5-B546-3B719509D410}"/>
                </c:ext>
              </c:extLst>
            </c:dLbl>
            <c:dLbl>
              <c:idx val="1"/>
              <c:layout>
                <c:manualLayout>
                  <c:x val="0.11295522998906489"/>
                  <c:y val="-0.1781803958723202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defRPr>
                    </a:pPr>
                    <a:fld id="{2949113F-39E0-48C6-A3E9-5C61A2B2E1C3}" type="VALUE">
                      <a:rPr lang="en-US" altLang="ko-KR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accent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>
                        <a:defRPr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accent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ln>
                        <a:solidFill>
                          <a:schemeClr val="accent4">
                            <a:alpha val="0"/>
                          </a:schemeClr>
                        </a:solidFill>
                      </a:ln>
                      <a:solidFill>
                        <a:schemeClr val="accent3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7E2-42D5-B546-3B719509D410}"/>
                </c:ext>
              </c:extLst>
            </c:dLbl>
            <c:dLbl>
              <c:idx val="2"/>
              <c:layout>
                <c:manualLayout>
                  <c:x val="0.16449989448576197"/>
                  <c:y val="0.2118240373746231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ln>
                          <a:solidFill>
                            <a:schemeClr val="accent4">
                              <a:alpha val="0"/>
                            </a:schemeClr>
                          </a:solidFill>
                        </a:ln>
                        <a:solidFill>
                          <a:schemeClr val="accent1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defRPr>
                    </a:pPr>
                    <a:fld id="{14428CD1-2869-4BAE-879F-0D5C66D458A1}" type="VALUE">
                      <a:rPr lang="en-US" altLang="ko-KR" baseline="0" smtClean="0">
                        <a:solidFill>
                          <a:schemeClr val="accent3"/>
                        </a:solidFill>
                      </a:rPr>
                      <a:pPr>
                        <a:defRPr>
                          <a:ln>
                            <a:solidFill>
                              <a:schemeClr val="accent4"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ln>
                        <a:solidFill>
                          <a:schemeClr val="accent4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7E2-42D5-B546-3B719509D41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ln>
                      <a:solidFill>
                        <a:schemeClr val="accent4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0.35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E2-42D5-B546-3B719509D4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항목01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21-25</c:v>
                </c:pt>
                <c:pt idx="1">
                  <c:v>26-30</c:v>
                </c:pt>
                <c:pt idx="2">
                  <c:v>31-35</c:v>
                </c:pt>
                <c:pt idx="3">
                  <c:v>36-40</c:v>
                </c:pt>
                <c:pt idx="4">
                  <c:v>41-45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150</c:v>
                </c:pt>
                <c:pt idx="1">
                  <c:v>300</c:v>
                </c:pt>
                <c:pt idx="2">
                  <c:v>500</c:v>
                </c:pt>
                <c:pt idx="3">
                  <c:v>700</c:v>
                </c:pt>
                <c:pt idx="4">
                  <c:v>750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8-4593-A5F9-33C9E301DAB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항목02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21-25</c:v>
                </c:pt>
                <c:pt idx="1">
                  <c:v>26-30</c:v>
                </c:pt>
                <c:pt idx="2">
                  <c:v>31-35</c:v>
                </c:pt>
                <c:pt idx="3">
                  <c:v>36-40</c:v>
                </c:pt>
                <c:pt idx="4">
                  <c:v>41-45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</c:v>
                </c:pt>
                <c:pt idx="1">
                  <c:v>250</c:v>
                </c:pt>
                <c:pt idx="2">
                  <c:v>300</c:v>
                </c:pt>
                <c:pt idx="3">
                  <c:v>500</c:v>
                </c:pt>
                <c:pt idx="4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8-4593-A5F9-33C9E301DAB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항목03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21-25</c:v>
                </c:pt>
                <c:pt idx="1">
                  <c:v>26-30</c:v>
                </c:pt>
                <c:pt idx="2">
                  <c:v>31-35</c:v>
                </c:pt>
                <c:pt idx="3">
                  <c:v>36-40</c:v>
                </c:pt>
                <c:pt idx="4">
                  <c:v>41-45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80</c:v>
                </c:pt>
                <c:pt idx="1">
                  <c:v>120</c:v>
                </c:pt>
                <c:pt idx="2">
                  <c:v>200</c:v>
                </c:pt>
                <c:pt idx="3">
                  <c:v>220</c:v>
                </c:pt>
                <c:pt idx="4">
                  <c:v>370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88-4593-A5F9-33C9E301DA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560256"/>
        <c:axId val="799562336"/>
      </c:areaChart>
      <c:catAx>
        <c:axId val="799560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endParaRPr lang="ko-KR"/>
          </a:p>
        </c:txPr>
        <c:crossAx val="799562336"/>
        <c:crosses val="autoZero"/>
        <c:auto val="1"/>
        <c:lblAlgn val="ctr"/>
        <c:lblOffset val="100"/>
        <c:noMultiLvlLbl val="0"/>
      </c:catAx>
      <c:valAx>
        <c:axId val="799562336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ko-KR" sz="900" b="0" i="0" u="none" strike="noStrike" kern="1200" spc="-5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  <c:crossAx val="7995602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altLang="ko-KR" sz="900" b="0" i="0" u="none" strike="noStrike" kern="1200" spc="-50" baseline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rgbClr val="5F3E4E"/>
          </a:solidFill>
          <a:latin typeface="Roboto Medium" panose="02000000000000000000" pitchFamily="2" charset="0"/>
          <a:ea typeface="Roboto Medium" panose="02000000000000000000" pitchFamily="2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항목A2</c:v>
                </c:pt>
              </c:strCache>
            </c:strRef>
          </c:tx>
          <c:spPr>
            <a:solidFill>
              <a:schemeClr val="accent4">
                <a:alpha val="24000"/>
              </a:schemeClr>
            </a:solidFill>
            <a:ln>
              <a:noFill/>
            </a:ln>
            <a:effectLst/>
          </c:spPr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3.8</c:v>
                </c:pt>
                <c:pt idx="1">
                  <c:v>5.3</c:v>
                </c:pt>
                <c:pt idx="2">
                  <c:v>2.5</c:v>
                </c:pt>
                <c:pt idx="3">
                  <c:v>3.5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6-4A88-8236-2E7B5B127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9536808"/>
        <c:axId val="369539432"/>
      </c:areaChar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항목A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66-4A88-8236-2E7B5B12751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766-4A88-8236-2E7B5B12751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4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Pretendard Medium" panose="02000603000000020004" pitchFamily="2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항목01</c:v>
                </c:pt>
                <c:pt idx="1">
                  <c:v>항목02</c:v>
                </c:pt>
                <c:pt idx="2">
                  <c:v>항목03</c:v>
                </c:pt>
                <c:pt idx="3">
                  <c:v>항목04</c:v>
                </c:pt>
                <c:pt idx="4">
                  <c:v>항목05</c:v>
                </c:pt>
                <c:pt idx="5">
                  <c:v>항목06</c:v>
                </c:pt>
                <c:pt idx="6">
                  <c:v>항목07</c:v>
                </c:pt>
                <c:pt idx="7">
                  <c:v>항목08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3.8</c:v>
                </c:pt>
                <c:pt idx="1">
                  <c:v>3.5</c:v>
                </c:pt>
                <c:pt idx="2">
                  <c:v>4.5</c:v>
                </c:pt>
                <c:pt idx="3">
                  <c:v>5.5</c:v>
                </c:pt>
                <c:pt idx="4">
                  <c:v>4</c:v>
                </c:pt>
                <c:pt idx="5">
                  <c:v>6</c:v>
                </c:pt>
                <c:pt idx="6">
                  <c:v>5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766-4A88-8236-2E7B5B1275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8"/>
        <c:overlap val="-27"/>
        <c:axId val="369536808"/>
        <c:axId val="369539432"/>
      </c:barChart>
      <c:catAx>
        <c:axId val="369536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  <c:crossAx val="369539432"/>
        <c:crosses val="autoZero"/>
        <c:auto val="1"/>
        <c:lblAlgn val="ctr"/>
        <c:lblOffset val="100"/>
        <c:noMultiLvlLbl val="0"/>
      </c:catAx>
      <c:valAx>
        <c:axId val="3695394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defRPr>
            </a:pPr>
            <a:endParaRPr lang="ko-KR"/>
          </a:p>
        </c:txPr>
        <c:crossAx val="369536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>
              <a:lumMod val="50000"/>
            </a:schemeClr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EF4B1-4B5D-474C-A967-F5AA4ED6F512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9575-704E-44E0-A6C5-F51EA90CD3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1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2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0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08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5ECF0-F9C1-46E9-81E1-E69B30F8B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5BD900-61D2-4E69-8D7F-58F6E6F27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C2721C-F0C9-47F2-91B0-6F286F0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EF5050-CC69-44A5-8D24-B83EB0BE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C0847-BA3A-4DE1-9093-E4060274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46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801B7-903C-4333-AFC7-01086CBD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386E4-72FC-4874-A41A-4305B7837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838180-2244-4760-973C-18416243D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3770A-05DD-4C5E-8110-466CA847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54E6AC-A73F-4B9A-B851-F745BA3E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569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5F382-BCA8-4B9E-948A-EEDF6ACF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5494EC-F865-4EC9-A066-6D7A822FE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FEFFDF-6C20-40E1-8FA9-9CB66F12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51F8B-CB61-4D73-AF25-3F8459FCF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674C6-2310-4D35-9E3A-E750946A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00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64C42-0DDB-4809-8BA0-DCBB36EA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381608-ED69-4256-B229-ABC47D23F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EA04DD-632F-4A74-8F28-F75E5956D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EE1FDF-04ED-468E-9174-440AB6D5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5B231F-54FA-4439-A584-5E066F234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14F72-4654-479B-8C49-22498301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40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25085-3555-44A9-8E57-1D7F6A28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91EFD-89A0-4A20-A0A4-4116559E4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D955B9-7274-438A-A261-7EFE8B3B9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3EC316-4C61-450A-853F-A85F4DFC2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E38450-C01C-4DED-BDF0-9248176B1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CBDDAB-67D6-439A-8E11-5B0F94BE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FC05A2-727F-4ABA-AA9F-A7228771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19B75C-A63D-49B9-8721-67CB33A8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7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E7120-B88A-4DCF-9C54-F451EA0B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EAFB85-B1FB-49BD-ADCD-CE56C2EC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CE568C-231F-45E0-9BEE-B380DA01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00691B-2676-4AFD-AF1F-0EDF66A6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38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10BCC2-C64F-440B-BF22-2E9BAE9A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70C043-1BD2-4D95-9462-BD040C092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27A69-ED36-4191-BC91-32458A15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4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53207-577A-4473-B1F9-9FC0209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6837A7-F314-43B0-B544-264AF4BCE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615C7C-A0A2-4ABE-B52F-64D6499BB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2B2AF9-0CA5-4AEC-BC57-F48C9809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B8696-9A1F-41CB-88EE-32722891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DE22D-3190-4C02-9061-E237521F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43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84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22974-2C2B-4E25-9937-31AA539B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2D2A7A-62D0-4ED0-966D-00F8297C6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55539B-7EA8-4D7B-907C-6A3459AC3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EA99F-69E7-4191-AE43-C5889423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5E4BD4-6177-4D76-BB4D-41DEEABE6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0E3665-2B5A-4412-8649-29DC82C5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589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F1666-655F-4342-95A9-116DD42D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BFECBB-B44B-45D2-915F-346FA8BE0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DB418-D08B-4AE4-99F4-FC812C3D9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D7DB6-2988-47A3-9090-FF8096B7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48BBF-C55B-4B1E-831D-EA8F1224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6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3A39251-2AC0-48B6-8985-F63063F48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7E7498-EA4E-4566-BE78-50C78BBB2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81520-1C58-4014-8190-AE6A0FE9A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66A66-E14A-43AB-9390-5184AAB3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6C697-F61E-4BBF-A4F2-577DA6BE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3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378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52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62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3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3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pos="71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pos="69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8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8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02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4EB9A4-F233-40E0-971D-88B564A3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4619E3-1077-4AD2-B575-187068C1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D99D6-C499-4B9A-BBB5-7B3B19E7F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D06AC-0A9C-4CB1-A882-0943AF905B6A}" type="datetimeFigureOut">
              <a:rPr lang="ko-KR" altLang="en-US" smtClean="0"/>
              <a:t>2023-08-01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2ACA5-6870-42C2-BEB5-8BD970EBE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01335-3DBA-4FEB-81A0-012CBAD0B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D4483-1F6B-4116-A00F-2F0E86F31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34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cactus.tistory.com/306" TargetMode="External"/><Relationship Id="rId4" Type="http://schemas.openxmlformats.org/officeDocument/2006/relationships/hyperlink" Target="http://company.gmarket.co.kr/company/about/company/company--font.asp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명함이(가) 표시된 사진&#10;&#10;자동 생성된 설명">
            <a:extLst>
              <a:ext uri="{FF2B5EF4-FFF2-40B4-BE49-F238E27FC236}">
                <a16:creationId xmlns:a16="http://schemas.microsoft.com/office/drawing/2014/main" id="{4AF107C0-CD7F-4FEE-B2AF-6AD4B9A0C8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12192002" cy="68580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F3EE08-5AF7-4C1E-BA15-D491BB0CB3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697" y="609601"/>
            <a:ext cx="5400004" cy="563879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067E950-51BF-427D-8EC2-599BACF569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498" y="723900"/>
            <a:ext cx="1282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16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80A57E95-21BB-47A2-B0A3-E7E2F344E048}"/>
              </a:ext>
            </a:extLst>
          </p:cNvPr>
          <p:cNvSpPr/>
          <p:nvPr/>
        </p:nvSpPr>
        <p:spPr>
          <a:xfrm rot="10800000">
            <a:off x="-723901" y="-2"/>
            <a:ext cx="11077576" cy="2057401"/>
          </a:xfrm>
          <a:prstGeom prst="round2SameRect">
            <a:avLst>
              <a:gd name="adj1" fmla="val 14474"/>
              <a:gd name="adj2" fmla="val 0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1203754" y="728663"/>
            <a:ext cx="1566134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spc="-150" dirty="0"/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540504" y="2593312"/>
            <a:ext cx="169277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01.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5953794" y="30391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240F4E-70B0-44BA-9129-ABDC5E0DFDDD}"/>
              </a:ext>
            </a:extLst>
          </p:cNvPr>
          <p:cNvSpPr txBox="1"/>
          <p:nvPr/>
        </p:nvSpPr>
        <p:spPr>
          <a:xfrm>
            <a:off x="8118604" y="2593312"/>
            <a:ext cx="17424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02.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538A8-29E4-4DEE-A978-A214AA43084D}"/>
              </a:ext>
            </a:extLst>
          </p:cNvPr>
          <p:cNvSpPr txBox="1"/>
          <p:nvPr/>
        </p:nvSpPr>
        <p:spPr>
          <a:xfrm>
            <a:off x="8531894" y="30391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F0089-4CCD-4371-AD05-42AF5583DE84}"/>
              </a:ext>
            </a:extLst>
          </p:cNvPr>
          <p:cNvSpPr txBox="1"/>
          <p:nvPr/>
        </p:nvSpPr>
        <p:spPr>
          <a:xfrm>
            <a:off x="5540504" y="4282412"/>
            <a:ext cx="174406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03.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A7ACED-8741-4092-B1B3-ECD6DBC39DAD}"/>
              </a:ext>
            </a:extLst>
          </p:cNvPr>
          <p:cNvSpPr txBox="1"/>
          <p:nvPr/>
        </p:nvSpPr>
        <p:spPr>
          <a:xfrm>
            <a:off x="5953794" y="47282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5ED733-A9BE-4C13-AAFD-F61335CC3A1F}"/>
              </a:ext>
            </a:extLst>
          </p:cNvPr>
          <p:cNvSpPr txBox="1"/>
          <p:nvPr/>
        </p:nvSpPr>
        <p:spPr>
          <a:xfrm>
            <a:off x="8118604" y="4282412"/>
            <a:ext cx="174727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04. </a:t>
            </a:r>
            <a:r>
              <a:rPr lang="ko-KR" altLang="en-US" sz="2000" dirty="0"/>
              <a:t>타이틀 입력</a:t>
            </a:r>
            <a:endParaRPr lang="en-US" altLang="ko-KR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CD9EE1-ACA6-4A13-B8E0-A36FBC6B23CF}"/>
              </a:ext>
            </a:extLst>
          </p:cNvPr>
          <p:cNvSpPr txBox="1"/>
          <p:nvPr/>
        </p:nvSpPr>
        <p:spPr>
          <a:xfrm>
            <a:off x="8531894" y="4728255"/>
            <a:ext cx="1481175" cy="8240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44176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196E4A0C-B631-4D05-B0E3-89BECBC02B97}"/>
              </a:ext>
            </a:extLst>
          </p:cNvPr>
          <p:cNvSpPr/>
          <p:nvPr/>
        </p:nvSpPr>
        <p:spPr>
          <a:xfrm>
            <a:off x="6556828" y="1356373"/>
            <a:ext cx="6780893" cy="6780893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40" name="그림 3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0C99FCC-2A7E-47F3-8EB7-8FA958A5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2298" y="1790893"/>
            <a:ext cx="5969002" cy="5969002"/>
          </a:xfrm>
          <a:custGeom>
            <a:avLst/>
            <a:gdLst>
              <a:gd name="connsiteX0" fmla="*/ 2984501 w 5969002"/>
              <a:gd name="connsiteY0" fmla="*/ 0 h 5969002"/>
              <a:gd name="connsiteX1" fmla="*/ 5969002 w 5969002"/>
              <a:gd name="connsiteY1" fmla="*/ 2984501 h 5969002"/>
              <a:gd name="connsiteX2" fmla="*/ 2984501 w 5969002"/>
              <a:gd name="connsiteY2" fmla="*/ 5969002 h 5969002"/>
              <a:gd name="connsiteX3" fmla="*/ 0 w 5969002"/>
              <a:gd name="connsiteY3" fmla="*/ 2984501 h 5969002"/>
              <a:gd name="connsiteX4" fmla="*/ 2984501 w 5969002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2" h="5969002">
                <a:moveTo>
                  <a:pt x="2984501" y="0"/>
                </a:moveTo>
                <a:cubicBezTo>
                  <a:pt x="4632795" y="0"/>
                  <a:pt x="5969002" y="1336207"/>
                  <a:pt x="5969002" y="2984501"/>
                </a:cubicBezTo>
                <a:cubicBezTo>
                  <a:pt x="5969002" y="4632795"/>
                  <a:pt x="4632795" y="5969002"/>
                  <a:pt x="2984501" y="5969002"/>
                </a:cubicBezTo>
                <a:cubicBezTo>
                  <a:pt x="1336207" y="5969002"/>
                  <a:pt x="0" y="4632795"/>
                  <a:pt x="0" y="2984501"/>
                </a:cubicBezTo>
                <a:cubicBezTo>
                  <a:pt x="0" y="1336207"/>
                  <a:pt x="1336207" y="0"/>
                  <a:pt x="2984501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378032" y="2245921"/>
            <a:ext cx="3443250" cy="18535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ko-KR" sz="6600" spc="-150" dirty="0"/>
              <a:t>THANK</a:t>
            </a:r>
          </a:p>
          <a:p>
            <a:pPr>
              <a:lnSpc>
                <a:spcPct val="90000"/>
              </a:lnSpc>
            </a:pPr>
            <a:r>
              <a:rPr lang="en-US" altLang="ko-KR" sz="6600" spc="-150" dirty="0"/>
              <a:t>YOU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60EFC-2CA8-42AD-A2D8-8F5D5EDD9204}"/>
              </a:ext>
            </a:extLst>
          </p:cNvPr>
          <p:cNvSpPr txBox="1"/>
          <p:nvPr/>
        </p:nvSpPr>
        <p:spPr>
          <a:xfrm>
            <a:off x="1420381" y="1637004"/>
            <a:ext cx="1263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8DB325-4B79-40BE-8FAE-3178C180B486}"/>
              </a:ext>
            </a:extLst>
          </p:cNvPr>
          <p:cNvSpPr txBox="1"/>
          <p:nvPr/>
        </p:nvSpPr>
        <p:spPr>
          <a:xfrm>
            <a:off x="1420381" y="4913218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신경과학과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21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>
            <a:extLst>
              <a:ext uri="{FF2B5EF4-FFF2-40B4-BE49-F238E27FC236}">
                <a16:creationId xmlns:a16="http://schemas.microsoft.com/office/drawing/2014/main" id="{C9C8F5FD-3294-4EEE-8469-8D6F8C182ED8}"/>
              </a:ext>
            </a:extLst>
          </p:cNvPr>
          <p:cNvSpPr>
            <a:spLocks/>
          </p:cNvSpPr>
          <p:nvPr/>
        </p:nvSpPr>
        <p:spPr bwMode="auto">
          <a:xfrm>
            <a:off x="2952750" y="4824984"/>
            <a:ext cx="6286500" cy="571500"/>
          </a:xfrm>
          <a:prstGeom prst="roundRect">
            <a:avLst>
              <a:gd name="adj" fmla="val 107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308D62-28FF-4A2E-A4CA-D208E556C4C8}"/>
              </a:ext>
            </a:extLst>
          </p:cNvPr>
          <p:cNvGrpSpPr/>
          <p:nvPr/>
        </p:nvGrpSpPr>
        <p:grpSpPr>
          <a:xfrm>
            <a:off x="2952750" y="1936750"/>
            <a:ext cx="6286500" cy="2133600"/>
            <a:chOff x="3410858" y="2235200"/>
            <a:chExt cx="5370284" cy="3569715"/>
          </a:xfrm>
          <a:solidFill>
            <a:schemeClr val="accent3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E187F7-62ED-4440-A6B6-45EF7BED7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858" y="2235200"/>
              <a:ext cx="5370284" cy="3569715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5E134F0-AB78-42B1-8278-27C3E3716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858" y="2235200"/>
              <a:ext cx="5370284" cy="3569715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3F1E1F-1B86-4FCE-9F64-62EBCAE5936D}"/>
              </a:ext>
            </a:extLst>
          </p:cNvPr>
          <p:cNvSpPr txBox="1"/>
          <p:nvPr/>
        </p:nvSpPr>
        <p:spPr>
          <a:xfrm>
            <a:off x="3448641" y="2495719"/>
            <a:ext cx="5294719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6000" spc="-150" dirty="0"/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5464419" y="1238346"/>
            <a:ext cx="1263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B2231-4631-49A5-8620-7918511F5282}"/>
              </a:ext>
            </a:extLst>
          </p:cNvPr>
          <p:cNvSpPr txBox="1"/>
          <p:nvPr/>
        </p:nvSpPr>
        <p:spPr>
          <a:xfrm>
            <a:off x="4874512" y="5015056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신경과학과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649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7">
            <a:extLst>
              <a:ext uri="{FF2B5EF4-FFF2-40B4-BE49-F238E27FC236}">
                <a16:creationId xmlns:a16="http://schemas.microsoft.com/office/drawing/2014/main" id="{847B9142-F44A-40D3-B589-886A228C0E3F}"/>
              </a:ext>
            </a:extLst>
          </p:cNvPr>
          <p:cNvSpPr>
            <a:spLocks/>
          </p:cNvSpPr>
          <p:nvPr/>
        </p:nvSpPr>
        <p:spPr bwMode="auto">
          <a:xfrm>
            <a:off x="1127124" y="2370277"/>
            <a:ext cx="4333415" cy="313410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AC26A6-EC76-4FCC-902E-AC92AB79EDBC}"/>
              </a:ext>
            </a:extLst>
          </p:cNvPr>
          <p:cNvGrpSpPr/>
          <p:nvPr/>
        </p:nvGrpSpPr>
        <p:grpSpPr>
          <a:xfrm>
            <a:off x="6677027" y="2370276"/>
            <a:ext cx="4387848" cy="313410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43428E0-75E8-4C8C-8410-4B886E8DF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40E4020-216D-4CC1-AD4C-511283F3A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5DCDF-57F1-446A-9452-518A03C2592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F65A5E-0072-4D2C-9360-14E09499EF78}"/>
              </a:ext>
            </a:extLst>
          </p:cNvPr>
          <p:cNvSpPr txBox="1"/>
          <p:nvPr/>
        </p:nvSpPr>
        <p:spPr>
          <a:xfrm>
            <a:off x="1614542" y="2983117"/>
            <a:ext cx="6998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+78%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190DA-3633-4197-9FC8-76E555640849}"/>
              </a:ext>
            </a:extLst>
          </p:cNvPr>
          <p:cNvSpPr txBox="1"/>
          <p:nvPr/>
        </p:nvSpPr>
        <p:spPr>
          <a:xfrm>
            <a:off x="3127193" y="29275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E77FD0-A3B5-4A21-8FB2-0371013D2329}"/>
              </a:ext>
            </a:extLst>
          </p:cNvPr>
          <p:cNvSpPr txBox="1"/>
          <p:nvPr/>
        </p:nvSpPr>
        <p:spPr>
          <a:xfrm>
            <a:off x="1614542" y="336635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31404B-3DF8-4C8E-8489-165DCA0B50BF}"/>
              </a:ext>
            </a:extLst>
          </p:cNvPr>
          <p:cNvSpPr txBox="1"/>
          <p:nvPr/>
        </p:nvSpPr>
        <p:spPr>
          <a:xfrm>
            <a:off x="1614542" y="4300177"/>
            <a:ext cx="6982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+37%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8FCFD7-3258-40D8-87A4-729E71E2E07C}"/>
              </a:ext>
            </a:extLst>
          </p:cNvPr>
          <p:cNvSpPr txBox="1"/>
          <p:nvPr/>
        </p:nvSpPr>
        <p:spPr>
          <a:xfrm>
            <a:off x="3127193" y="4262077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F0E721-4959-4D00-9F47-419F970207DD}"/>
              </a:ext>
            </a:extLst>
          </p:cNvPr>
          <p:cNvSpPr txBox="1"/>
          <p:nvPr/>
        </p:nvSpPr>
        <p:spPr>
          <a:xfrm>
            <a:off x="1614542" y="468341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971A1E-853C-46D2-8157-B70896FCE1FC}"/>
              </a:ext>
            </a:extLst>
          </p:cNvPr>
          <p:cNvGrpSpPr/>
          <p:nvPr/>
        </p:nvGrpSpPr>
        <p:grpSpPr>
          <a:xfrm>
            <a:off x="5902084" y="3811429"/>
            <a:ext cx="387835" cy="256558"/>
            <a:chOff x="5902084" y="3811429"/>
            <a:chExt cx="387835" cy="25655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A784A9F-DE3D-4D78-AFF2-B3406EF01A51}"/>
                </a:ext>
              </a:extLst>
            </p:cNvPr>
            <p:cNvCxnSpPr>
              <a:cxnSpLocks/>
            </p:cNvCxnSpPr>
            <p:nvPr/>
          </p:nvCxnSpPr>
          <p:spPr>
            <a:xfrm>
              <a:off x="5902084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5BE0FE8-03A0-42FB-A18B-69DAC67BE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084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79C7B9-04CA-4AF2-B4D6-F78B60DE57A1}"/>
                </a:ext>
              </a:extLst>
            </p:cNvPr>
            <p:cNvCxnSpPr>
              <a:cxnSpLocks/>
            </p:cNvCxnSpPr>
            <p:nvPr/>
          </p:nvCxnSpPr>
          <p:spPr>
            <a:xfrm>
              <a:off x="5989396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91182AE-AE3A-4460-94EC-ECFD89E1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9396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C4C86D9-08BF-4A39-8CA8-7ADB9D2F03DA}"/>
                </a:ext>
              </a:extLst>
            </p:cNvPr>
            <p:cNvCxnSpPr>
              <a:cxnSpLocks/>
            </p:cNvCxnSpPr>
            <p:nvPr/>
          </p:nvCxnSpPr>
          <p:spPr>
            <a:xfrm>
              <a:off x="6076708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4D6B43F-0B0A-490A-94BE-038ABE319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708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1CA9041-12E3-4E85-80C7-E5C93FF96624}"/>
                </a:ext>
              </a:extLst>
            </p:cNvPr>
            <p:cNvCxnSpPr>
              <a:cxnSpLocks/>
            </p:cNvCxnSpPr>
            <p:nvPr/>
          </p:nvCxnSpPr>
          <p:spPr>
            <a:xfrm>
              <a:off x="6164021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4E66BD3-7DD7-4963-B96E-3626DE93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021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5D2C5B4-0762-4041-B507-EF7B20F18E4A}"/>
              </a:ext>
            </a:extLst>
          </p:cNvPr>
          <p:cNvSpPr txBox="1"/>
          <p:nvPr/>
        </p:nvSpPr>
        <p:spPr>
          <a:xfrm>
            <a:off x="7232654" y="4040478"/>
            <a:ext cx="3276596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958091-0A9F-425C-98F0-305E291728E0}"/>
              </a:ext>
            </a:extLst>
          </p:cNvPr>
          <p:cNvSpPr txBox="1"/>
          <p:nvPr/>
        </p:nvSpPr>
        <p:spPr>
          <a:xfrm>
            <a:off x="8165660" y="2927571"/>
            <a:ext cx="2343590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미스터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PPT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도우미입니다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E23AF4F-7434-4712-9E7C-AFB9380F543A}"/>
              </a:ext>
            </a:extLst>
          </p:cNvPr>
          <p:cNvGrpSpPr/>
          <p:nvPr/>
        </p:nvGrpSpPr>
        <p:grpSpPr>
          <a:xfrm>
            <a:off x="7238204" y="2941857"/>
            <a:ext cx="460164" cy="460164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01A15AF-F922-429A-93C7-B6F9FB583540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57EC7A4-848B-460F-94BD-19D74AA2DEA2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54530BD-FE04-4C01-849A-2CC9472E5EDD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2482E07-8FE8-4358-B9EE-985E19925298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E3FE03D-1507-4159-AA70-043BA1D3E0A1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659838A-90CA-4FC6-A9F7-80576A26514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B61F933-A99F-4DD7-9D7D-1EF9EF5BAC4A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84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D735C21-FDEC-3500-0563-DE0DD75B2C81}"/>
              </a:ext>
            </a:extLst>
          </p:cNvPr>
          <p:cNvGrpSpPr/>
          <p:nvPr/>
        </p:nvGrpSpPr>
        <p:grpSpPr>
          <a:xfrm>
            <a:off x="1127124" y="2370277"/>
            <a:ext cx="4387848" cy="313410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9607591-6D4D-49C1-2FA4-9C9A8F740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B253609-C08A-460F-6738-D606721FC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F339A9-B077-11D7-6E1D-2251B3271BBF}"/>
              </a:ext>
            </a:extLst>
          </p:cNvPr>
          <p:cNvGrpSpPr/>
          <p:nvPr/>
        </p:nvGrpSpPr>
        <p:grpSpPr>
          <a:xfrm>
            <a:off x="6677027" y="2370276"/>
            <a:ext cx="4387848" cy="3134101"/>
            <a:chOff x="6677027" y="2370276"/>
            <a:chExt cx="4387848" cy="3134101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043428E0-75E8-4C8C-8410-4B886E8DF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7" y="2370276"/>
              <a:ext cx="4387848" cy="3134101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40E4020-216D-4CC1-AD4C-511283F3A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7027" y="2370276"/>
              <a:ext cx="4387848" cy="3134101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5DCDF-57F1-446A-9452-518A03C2592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F65A5E-0072-4D2C-9360-14E09499EF78}"/>
              </a:ext>
            </a:extLst>
          </p:cNvPr>
          <p:cNvSpPr txBox="1"/>
          <p:nvPr/>
        </p:nvSpPr>
        <p:spPr>
          <a:xfrm>
            <a:off x="1614542" y="2983117"/>
            <a:ext cx="6998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+78%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A190DA-3633-4197-9FC8-76E555640849}"/>
              </a:ext>
            </a:extLst>
          </p:cNvPr>
          <p:cNvSpPr txBox="1"/>
          <p:nvPr/>
        </p:nvSpPr>
        <p:spPr>
          <a:xfrm>
            <a:off x="3127193" y="29275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E77FD0-A3B5-4A21-8FB2-0371013D2329}"/>
              </a:ext>
            </a:extLst>
          </p:cNvPr>
          <p:cNvSpPr txBox="1"/>
          <p:nvPr/>
        </p:nvSpPr>
        <p:spPr>
          <a:xfrm>
            <a:off x="1614542" y="336635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31404B-3DF8-4C8E-8489-165DCA0B50BF}"/>
              </a:ext>
            </a:extLst>
          </p:cNvPr>
          <p:cNvSpPr txBox="1"/>
          <p:nvPr/>
        </p:nvSpPr>
        <p:spPr>
          <a:xfrm>
            <a:off x="1614542" y="4300177"/>
            <a:ext cx="6982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+37%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8FCFD7-3258-40D8-87A4-729E71E2E07C}"/>
              </a:ext>
            </a:extLst>
          </p:cNvPr>
          <p:cNvSpPr txBox="1"/>
          <p:nvPr/>
        </p:nvSpPr>
        <p:spPr>
          <a:xfrm>
            <a:off x="3127193" y="4262077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F0E721-4959-4D00-9F47-419F970207DD}"/>
              </a:ext>
            </a:extLst>
          </p:cNvPr>
          <p:cNvSpPr txBox="1"/>
          <p:nvPr/>
        </p:nvSpPr>
        <p:spPr>
          <a:xfrm>
            <a:off x="1614542" y="468341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971A1E-853C-46D2-8157-B70896FCE1FC}"/>
              </a:ext>
            </a:extLst>
          </p:cNvPr>
          <p:cNvGrpSpPr/>
          <p:nvPr/>
        </p:nvGrpSpPr>
        <p:grpSpPr>
          <a:xfrm>
            <a:off x="5902084" y="3811429"/>
            <a:ext cx="387835" cy="256558"/>
            <a:chOff x="5902084" y="3811429"/>
            <a:chExt cx="387835" cy="25655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A784A9F-DE3D-4D78-AFF2-B3406EF01A51}"/>
                </a:ext>
              </a:extLst>
            </p:cNvPr>
            <p:cNvCxnSpPr>
              <a:cxnSpLocks/>
            </p:cNvCxnSpPr>
            <p:nvPr/>
          </p:nvCxnSpPr>
          <p:spPr>
            <a:xfrm>
              <a:off x="5902084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F5BE0FE8-03A0-42FB-A18B-69DAC67BE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084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79C7B9-04CA-4AF2-B4D6-F78B60DE57A1}"/>
                </a:ext>
              </a:extLst>
            </p:cNvPr>
            <p:cNvCxnSpPr>
              <a:cxnSpLocks/>
            </p:cNvCxnSpPr>
            <p:nvPr/>
          </p:nvCxnSpPr>
          <p:spPr>
            <a:xfrm>
              <a:off x="5989396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91182AE-AE3A-4460-94EC-ECFD89E18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9396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C4C86D9-08BF-4A39-8CA8-7ADB9D2F03DA}"/>
                </a:ext>
              </a:extLst>
            </p:cNvPr>
            <p:cNvCxnSpPr>
              <a:cxnSpLocks/>
            </p:cNvCxnSpPr>
            <p:nvPr/>
          </p:nvCxnSpPr>
          <p:spPr>
            <a:xfrm>
              <a:off x="6076708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4D6B43F-0B0A-490A-94BE-038ABE319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6708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81CA9041-12E3-4E85-80C7-E5C93FF96624}"/>
                </a:ext>
              </a:extLst>
            </p:cNvPr>
            <p:cNvCxnSpPr>
              <a:cxnSpLocks/>
            </p:cNvCxnSpPr>
            <p:nvPr/>
          </p:nvCxnSpPr>
          <p:spPr>
            <a:xfrm>
              <a:off x="6164021" y="381142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4E66BD3-7DD7-4963-B96E-3626DE93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4021" y="3942089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5D2C5B4-0762-4041-B507-EF7B20F18E4A}"/>
              </a:ext>
            </a:extLst>
          </p:cNvPr>
          <p:cNvSpPr txBox="1"/>
          <p:nvPr/>
        </p:nvSpPr>
        <p:spPr>
          <a:xfrm>
            <a:off x="7232654" y="4040478"/>
            <a:ext cx="3276596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3958091-0A9F-425C-98F0-305E291728E0}"/>
              </a:ext>
            </a:extLst>
          </p:cNvPr>
          <p:cNvSpPr txBox="1"/>
          <p:nvPr/>
        </p:nvSpPr>
        <p:spPr>
          <a:xfrm>
            <a:off x="8165660" y="2927571"/>
            <a:ext cx="2343590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미스터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PPT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도우미입니다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E23AF4F-7434-4712-9E7C-AFB9380F543A}"/>
              </a:ext>
            </a:extLst>
          </p:cNvPr>
          <p:cNvGrpSpPr/>
          <p:nvPr/>
        </p:nvGrpSpPr>
        <p:grpSpPr>
          <a:xfrm>
            <a:off x="7238204" y="2941857"/>
            <a:ext cx="460164" cy="46016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101A15AF-F922-429A-93C7-B6F9FB583540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B57EC7A4-848B-460F-94BD-19D74AA2DEA2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254530BD-FE04-4C01-849A-2CC9472E5EDD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B2482E07-8FE8-4358-B9EE-985E19925298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0E3FE03D-1507-4159-AA70-043BA1D3E0A1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F659838A-90CA-4FC6-A9F7-80576A26514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5B61F933-A99F-4DD7-9D7D-1EF9EF5BAC4A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964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F45072-4B78-4C3B-9655-DD3B5429C424}"/>
              </a:ext>
            </a:extLst>
          </p:cNvPr>
          <p:cNvGrpSpPr/>
          <p:nvPr/>
        </p:nvGrpSpPr>
        <p:grpSpPr>
          <a:xfrm>
            <a:off x="1219062" y="2423535"/>
            <a:ext cx="2533964" cy="79647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FD93D46-1049-430C-BEEB-2CBE3F01C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1215A8B-8498-4605-B93E-C097DCA75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37AC252-C644-4BA3-818A-DB7EDEF54848}"/>
              </a:ext>
            </a:extLst>
          </p:cNvPr>
          <p:cNvGrpSpPr/>
          <p:nvPr/>
        </p:nvGrpSpPr>
        <p:grpSpPr>
          <a:xfrm>
            <a:off x="1219062" y="3837317"/>
            <a:ext cx="2533964" cy="79647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A3E5D0C1-50E7-4EFB-A47B-95BCB7D1B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8105D3B7-88D0-4F68-BCA1-F27C50D3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579ECA-E776-487B-868B-EAC78C5F3DA6}"/>
              </a:ext>
            </a:extLst>
          </p:cNvPr>
          <p:cNvGrpSpPr/>
          <p:nvPr/>
        </p:nvGrpSpPr>
        <p:grpSpPr>
          <a:xfrm>
            <a:off x="1219062" y="5251099"/>
            <a:ext cx="2533964" cy="79647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1A8CFA4-4287-46E6-BFEA-2687C187F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B9ACC496-EDAA-4F9C-B56A-D00A0172F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7482C95-31CA-42DD-A45A-DBDA63CD480F}"/>
              </a:ext>
            </a:extLst>
          </p:cNvPr>
          <p:cNvSpPr txBox="1"/>
          <p:nvPr/>
        </p:nvSpPr>
        <p:spPr>
          <a:xfrm>
            <a:off x="4179559" y="2609473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C722D5-8083-4FED-9784-1FFCE7B9EE98}"/>
              </a:ext>
            </a:extLst>
          </p:cNvPr>
          <p:cNvSpPr txBox="1"/>
          <p:nvPr/>
        </p:nvSpPr>
        <p:spPr>
          <a:xfrm>
            <a:off x="4179559" y="4023255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FF070-A026-4B2E-8B05-0E6D8E388BC9}"/>
              </a:ext>
            </a:extLst>
          </p:cNvPr>
          <p:cNvSpPr txBox="1"/>
          <p:nvPr/>
        </p:nvSpPr>
        <p:spPr>
          <a:xfrm>
            <a:off x="4179559" y="5437037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C067174-E1B9-4755-8B25-8791FFBE1A72}"/>
              </a:ext>
            </a:extLst>
          </p:cNvPr>
          <p:cNvCxnSpPr>
            <a:cxnSpLocks/>
          </p:cNvCxnSpPr>
          <p:nvPr/>
        </p:nvCxnSpPr>
        <p:spPr>
          <a:xfrm>
            <a:off x="7207031" y="2821775"/>
            <a:ext cx="12700" cy="2827564"/>
          </a:xfrm>
          <a:prstGeom prst="bentConnector3">
            <a:avLst>
              <a:gd name="adj1" fmla="val 3575000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E2B0FC5-1DC8-41FF-94F9-53A3071B8A94}"/>
              </a:ext>
            </a:extLst>
          </p:cNvPr>
          <p:cNvGrpSpPr/>
          <p:nvPr/>
        </p:nvGrpSpPr>
        <p:grpSpPr>
          <a:xfrm>
            <a:off x="8431488" y="3060502"/>
            <a:ext cx="2350110" cy="2350110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B02841A2-9AAE-4EAB-8913-1EACA6E2D4F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Oval 38">
              <a:extLst>
                <a:ext uri="{FF2B5EF4-FFF2-40B4-BE49-F238E27FC236}">
                  <a16:creationId xmlns:a16="http://schemas.microsoft.com/office/drawing/2014/main" id="{B87076AB-A51A-45E9-BB12-5B467EC7D8E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E42AAD1-2C9A-431C-9B37-3686120070FF}"/>
              </a:ext>
            </a:extLst>
          </p:cNvPr>
          <p:cNvSpPr txBox="1"/>
          <p:nvPr/>
        </p:nvSpPr>
        <p:spPr>
          <a:xfrm>
            <a:off x="9083002" y="3508185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37C341-761D-4F78-AE31-D974494D31D6}"/>
              </a:ext>
            </a:extLst>
          </p:cNvPr>
          <p:cNvSpPr txBox="1"/>
          <p:nvPr/>
        </p:nvSpPr>
        <p:spPr>
          <a:xfrm>
            <a:off x="9104002" y="4164500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9A77EB-5BE2-45EA-9CA1-ACE4D22E768A}"/>
              </a:ext>
            </a:extLst>
          </p:cNvPr>
          <p:cNvSpPr txBox="1"/>
          <p:nvPr/>
        </p:nvSpPr>
        <p:spPr>
          <a:xfrm>
            <a:off x="9020646" y="4578083"/>
            <a:ext cx="1171795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01D36-3C6E-4C01-9E2C-6C7F38010D93}"/>
              </a:ext>
            </a:extLst>
          </p:cNvPr>
          <p:cNvSpPr txBox="1"/>
          <p:nvPr/>
        </p:nvSpPr>
        <p:spPr>
          <a:xfrm>
            <a:off x="1916176" y="2683275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A4723-0EB0-4B23-890B-5B6ABA9D2436}"/>
              </a:ext>
            </a:extLst>
          </p:cNvPr>
          <p:cNvSpPr txBox="1"/>
          <p:nvPr/>
        </p:nvSpPr>
        <p:spPr>
          <a:xfrm>
            <a:off x="1916176" y="4097057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DC595C-0B2C-41A9-A718-802CEAD347BA}"/>
              </a:ext>
            </a:extLst>
          </p:cNvPr>
          <p:cNvSpPr txBox="1"/>
          <p:nvPr/>
        </p:nvSpPr>
        <p:spPr>
          <a:xfrm>
            <a:off x="1916176" y="55108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642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F45072-4B78-4C3B-9655-DD3B5429C424}"/>
              </a:ext>
            </a:extLst>
          </p:cNvPr>
          <p:cNvGrpSpPr/>
          <p:nvPr/>
        </p:nvGrpSpPr>
        <p:grpSpPr>
          <a:xfrm>
            <a:off x="1219062" y="2423535"/>
            <a:ext cx="2533964" cy="79647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FD93D46-1049-430C-BEEB-2CBE3F01C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1215A8B-8498-4605-B93E-C097DCA75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37AC252-C644-4BA3-818A-DB7EDEF54848}"/>
              </a:ext>
            </a:extLst>
          </p:cNvPr>
          <p:cNvGrpSpPr/>
          <p:nvPr/>
        </p:nvGrpSpPr>
        <p:grpSpPr>
          <a:xfrm>
            <a:off x="1219062" y="3837317"/>
            <a:ext cx="2533964" cy="79647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A3E5D0C1-50E7-4EFB-A47B-95BCB7D1B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8105D3B7-88D0-4F68-BCA1-F27C50D39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579ECA-E776-487B-868B-EAC78C5F3DA6}"/>
              </a:ext>
            </a:extLst>
          </p:cNvPr>
          <p:cNvGrpSpPr/>
          <p:nvPr/>
        </p:nvGrpSpPr>
        <p:grpSpPr>
          <a:xfrm>
            <a:off x="1219062" y="5251099"/>
            <a:ext cx="2533964" cy="79647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E1A8CFA4-4287-46E6-BFEA-2687C187F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B9ACC496-EDAA-4F9C-B56A-D00A0172F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7482C95-31CA-42DD-A45A-DBDA63CD480F}"/>
              </a:ext>
            </a:extLst>
          </p:cNvPr>
          <p:cNvSpPr txBox="1"/>
          <p:nvPr/>
        </p:nvSpPr>
        <p:spPr>
          <a:xfrm>
            <a:off x="4179559" y="2609473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BC722D5-8083-4FED-9784-1FFCE7B9EE98}"/>
              </a:ext>
            </a:extLst>
          </p:cNvPr>
          <p:cNvSpPr txBox="1"/>
          <p:nvPr/>
        </p:nvSpPr>
        <p:spPr>
          <a:xfrm>
            <a:off x="4179559" y="4023255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FFF070-A026-4B2E-8B05-0E6D8E388BC9}"/>
              </a:ext>
            </a:extLst>
          </p:cNvPr>
          <p:cNvSpPr txBox="1"/>
          <p:nvPr/>
        </p:nvSpPr>
        <p:spPr>
          <a:xfrm>
            <a:off x="4179559" y="5437037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C067174-E1B9-4755-8B25-8791FFBE1A72}"/>
              </a:ext>
            </a:extLst>
          </p:cNvPr>
          <p:cNvCxnSpPr>
            <a:cxnSpLocks/>
          </p:cNvCxnSpPr>
          <p:nvPr/>
        </p:nvCxnSpPr>
        <p:spPr>
          <a:xfrm>
            <a:off x="7207031" y="2821775"/>
            <a:ext cx="12700" cy="2827564"/>
          </a:xfrm>
          <a:prstGeom prst="bentConnector3">
            <a:avLst>
              <a:gd name="adj1" fmla="val 3575000"/>
            </a:avLst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687729-DC25-DA75-F1D5-F1D807205777}"/>
              </a:ext>
            </a:extLst>
          </p:cNvPr>
          <p:cNvGrpSpPr/>
          <p:nvPr/>
        </p:nvGrpSpPr>
        <p:grpSpPr>
          <a:xfrm>
            <a:off x="8431488" y="3060502"/>
            <a:ext cx="2350110" cy="2350110"/>
            <a:chOff x="8431488" y="3060502"/>
            <a:chExt cx="2350110" cy="2350110"/>
          </a:xfrm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B02841A2-9AAE-4EAB-8913-1EACA6E2D4FB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Oval 38">
              <a:extLst>
                <a:ext uri="{FF2B5EF4-FFF2-40B4-BE49-F238E27FC236}">
                  <a16:creationId xmlns:a16="http://schemas.microsoft.com/office/drawing/2014/main" id="{B87076AB-A51A-45E9-BB12-5B467EC7D8E0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0E42AAD1-2C9A-431C-9B37-3686120070FF}"/>
              </a:ext>
            </a:extLst>
          </p:cNvPr>
          <p:cNvSpPr txBox="1"/>
          <p:nvPr/>
        </p:nvSpPr>
        <p:spPr>
          <a:xfrm>
            <a:off x="9083002" y="3508185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A37C341-761D-4F78-AE31-D974494D31D6}"/>
              </a:ext>
            </a:extLst>
          </p:cNvPr>
          <p:cNvSpPr txBox="1"/>
          <p:nvPr/>
        </p:nvSpPr>
        <p:spPr>
          <a:xfrm>
            <a:off x="9104002" y="4164500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9A77EB-5BE2-45EA-9CA1-ACE4D22E768A}"/>
              </a:ext>
            </a:extLst>
          </p:cNvPr>
          <p:cNvSpPr txBox="1"/>
          <p:nvPr/>
        </p:nvSpPr>
        <p:spPr>
          <a:xfrm>
            <a:off x="9020646" y="4578083"/>
            <a:ext cx="1171795" cy="424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601D36-3C6E-4C01-9E2C-6C7F38010D93}"/>
              </a:ext>
            </a:extLst>
          </p:cNvPr>
          <p:cNvSpPr txBox="1"/>
          <p:nvPr/>
        </p:nvSpPr>
        <p:spPr>
          <a:xfrm>
            <a:off x="1916176" y="2683275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EA4723-0EB0-4B23-890B-5B6ABA9D2436}"/>
              </a:ext>
            </a:extLst>
          </p:cNvPr>
          <p:cNvSpPr txBox="1"/>
          <p:nvPr/>
        </p:nvSpPr>
        <p:spPr>
          <a:xfrm>
            <a:off x="1916176" y="4097057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ADC595C-0B2C-41A9-A718-802CEAD347BA}"/>
              </a:ext>
            </a:extLst>
          </p:cNvPr>
          <p:cNvSpPr txBox="1"/>
          <p:nvPr/>
        </p:nvSpPr>
        <p:spPr>
          <a:xfrm>
            <a:off x="1916176" y="5510839"/>
            <a:ext cx="113973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870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F45072-4B78-4C3B-9655-DD3B5429C424}"/>
              </a:ext>
            </a:extLst>
          </p:cNvPr>
          <p:cNvGrpSpPr/>
          <p:nvPr/>
        </p:nvGrpSpPr>
        <p:grpSpPr>
          <a:xfrm>
            <a:off x="1136650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FD93D46-1049-430C-BEEB-2CBE3F01C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1215A8B-8498-4605-B93E-C097DCA75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0EE8088-8120-4E0F-9B05-9C88F0DD8F00}"/>
              </a:ext>
            </a:extLst>
          </p:cNvPr>
          <p:cNvGrpSpPr/>
          <p:nvPr/>
        </p:nvGrpSpPr>
        <p:grpSpPr>
          <a:xfrm>
            <a:off x="3723177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0A450956-3EC4-4C86-9FD8-F32C7702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28372C0-9A94-453E-8DFD-5C1E48973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B99C13-3C1F-4F8C-95EF-59E8839B8109}"/>
              </a:ext>
            </a:extLst>
          </p:cNvPr>
          <p:cNvGrpSpPr/>
          <p:nvPr/>
        </p:nvGrpSpPr>
        <p:grpSpPr>
          <a:xfrm>
            <a:off x="6309703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39E3776-6D54-4C41-8702-59572C5C6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23FD4068-6DF9-4316-8055-7E354EE43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BA5B8-74C3-4A9A-BDE4-B88592F5C38C}"/>
              </a:ext>
            </a:extLst>
          </p:cNvPr>
          <p:cNvGrpSpPr/>
          <p:nvPr/>
        </p:nvGrpSpPr>
        <p:grpSpPr>
          <a:xfrm>
            <a:off x="8896229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73942671-2B83-44D6-86A2-E32113C2D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A8DD8A63-27A8-4F38-AF2F-4BD67C6D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76674-486F-400A-AD33-8DAFDAEF6A50}"/>
              </a:ext>
            </a:extLst>
          </p:cNvPr>
          <p:cNvSpPr txBox="1"/>
          <p:nvPr/>
        </p:nvSpPr>
        <p:spPr>
          <a:xfrm>
            <a:off x="1136650" y="2099180"/>
            <a:ext cx="458298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제공해드리고 있습니다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8791EC-E3DD-4EF7-8086-2C75531DE2D8}"/>
              </a:ext>
            </a:extLst>
          </p:cNvPr>
          <p:cNvSpPr txBox="1"/>
          <p:nvPr/>
        </p:nvSpPr>
        <p:spPr>
          <a:xfrm>
            <a:off x="1814499" y="3978970"/>
            <a:ext cx="8034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1F3587-C1B2-4A60-AD9A-0B489E795181}"/>
              </a:ext>
            </a:extLst>
          </p:cNvPr>
          <p:cNvSpPr txBox="1"/>
          <p:nvPr/>
        </p:nvSpPr>
        <p:spPr>
          <a:xfrm>
            <a:off x="1522911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691FD-209E-4944-AD3E-DB70E537DDC3}"/>
              </a:ext>
            </a:extLst>
          </p:cNvPr>
          <p:cNvSpPr txBox="1"/>
          <p:nvPr/>
        </p:nvSpPr>
        <p:spPr>
          <a:xfrm>
            <a:off x="4195682" y="3978970"/>
            <a:ext cx="12141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+3,527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FA7F9-C712-4FC3-B0B1-99E1BDCB7AF4}"/>
              </a:ext>
            </a:extLst>
          </p:cNvPr>
          <p:cNvSpPr txBox="1"/>
          <p:nvPr/>
        </p:nvSpPr>
        <p:spPr>
          <a:xfrm>
            <a:off x="4109438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30BE-8ED8-4D7F-B3A3-1BC19EAAD763}"/>
              </a:ext>
            </a:extLst>
          </p:cNvPr>
          <p:cNvSpPr txBox="1"/>
          <p:nvPr/>
        </p:nvSpPr>
        <p:spPr>
          <a:xfrm>
            <a:off x="7057283" y="3978970"/>
            <a:ext cx="66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12D7FA-0B91-4BCF-8FE9-47FF3838C2A2}"/>
              </a:ext>
            </a:extLst>
          </p:cNvPr>
          <p:cNvSpPr txBox="1"/>
          <p:nvPr/>
        </p:nvSpPr>
        <p:spPr>
          <a:xfrm>
            <a:off x="6695964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33B41B-9A9F-4B9B-AA8D-8078C9EA1B24}"/>
              </a:ext>
            </a:extLst>
          </p:cNvPr>
          <p:cNvSpPr txBox="1"/>
          <p:nvPr/>
        </p:nvSpPr>
        <p:spPr>
          <a:xfrm>
            <a:off x="9350300" y="3978970"/>
            <a:ext cx="1250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+17.3%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917A75-826B-413A-87B2-25476B410AF7}"/>
              </a:ext>
            </a:extLst>
          </p:cNvPr>
          <p:cNvSpPr txBox="1"/>
          <p:nvPr/>
        </p:nvSpPr>
        <p:spPr>
          <a:xfrm>
            <a:off x="9282490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DB4A3-CBDB-4776-ADD5-3E0A537ED3DF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570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7">
            <a:extLst>
              <a:ext uri="{FF2B5EF4-FFF2-40B4-BE49-F238E27FC236}">
                <a16:creationId xmlns:a16="http://schemas.microsoft.com/office/drawing/2014/main" id="{F9FE2B2E-CB9C-488A-A03C-2680C7CBF5D7}"/>
              </a:ext>
            </a:extLst>
          </p:cNvPr>
          <p:cNvSpPr>
            <a:spLocks/>
          </p:cNvSpPr>
          <p:nvPr/>
        </p:nvSpPr>
        <p:spPr bwMode="auto">
          <a:xfrm>
            <a:off x="1136650" y="3549050"/>
            <a:ext cx="2159120" cy="1724026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D94E8EC-E9FD-442A-BDD1-FDCC44C89021}"/>
              </a:ext>
            </a:extLst>
          </p:cNvPr>
          <p:cNvSpPr>
            <a:spLocks/>
          </p:cNvSpPr>
          <p:nvPr/>
        </p:nvSpPr>
        <p:spPr bwMode="auto">
          <a:xfrm>
            <a:off x="6309703" y="3549050"/>
            <a:ext cx="2159120" cy="1724026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03F66D73-F1A9-42A5-867B-00EFBDA8E14D}"/>
              </a:ext>
            </a:extLst>
          </p:cNvPr>
          <p:cNvSpPr>
            <a:spLocks/>
          </p:cNvSpPr>
          <p:nvPr/>
        </p:nvSpPr>
        <p:spPr bwMode="auto">
          <a:xfrm>
            <a:off x="8896229" y="3549050"/>
            <a:ext cx="2159120" cy="1724026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B49CD2-3927-4F64-8CD4-106D8BC563BA}"/>
              </a:ext>
            </a:extLst>
          </p:cNvPr>
          <p:cNvGrpSpPr/>
          <p:nvPr/>
        </p:nvGrpSpPr>
        <p:grpSpPr>
          <a:xfrm>
            <a:off x="3723177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5E956FF-D3F0-4DB9-B273-E1C35BD74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DF9394E1-4FD6-4684-9D14-55A32B478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76674-486F-400A-AD33-8DAFDAEF6A50}"/>
              </a:ext>
            </a:extLst>
          </p:cNvPr>
          <p:cNvSpPr txBox="1"/>
          <p:nvPr/>
        </p:nvSpPr>
        <p:spPr>
          <a:xfrm>
            <a:off x="1136650" y="2099180"/>
            <a:ext cx="458298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제공해드리고 있습니다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8791EC-E3DD-4EF7-8086-2C75531DE2D8}"/>
              </a:ext>
            </a:extLst>
          </p:cNvPr>
          <p:cNvSpPr txBox="1"/>
          <p:nvPr/>
        </p:nvSpPr>
        <p:spPr>
          <a:xfrm>
            <a:off x="1814499" y="3978970"/>
            <a:ext cx="8034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1F3587-C1B2-4A60-AD9A-0B489E795181}"/>
              </a:ext>
            </a:extLst>
          </p:cNvPr>
          <p:cNvSpPr txBox="1"/>
          <p:nvPr/>
        </p:nvSpPr>
        <p:spPr>
          <a:xfrm>
            <a:off x="1522911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691FD-209E-4944-AD3E-DB70E537DDC3}"/>
              </a:ext>
            </a:extLst>
          </p:cNvPr>
          <p:cNvSpPr txBox="1"/>
          <p:nvPr/>
        </p:nvSpPr>
        <p:spPr>
          <a:xfrm>
            <a:off x="4195682" y="3978970"/>
            <a:ext cx="12141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+3,527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FA7F9-C712-4FC3-B0B1-99E1BDCB7AF4}"/>
              </a:ext>
            </a:extLst>
          </p:cNvPr>
          <p:cNvSpPr txBox="1"/>
          <p:nvPr/>
        </p:nvSpPr>
        <p:spPr>
          <a:xfrm>
            <a:off x="4109438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30BE-8ED8-4D7F-B3A3-1BC19EAAD763}"/>
              </a:ext>
            </a:extLst>
          </p:cNvPr>
          <p:cNvSpPr txBox="1"/>
          <p:nvPr/>
        </p:nvSpPr>
        <p:spPr>
          <a:xfrm>
            <a:off x="7057283" y="3978970"/>
            <a:ext cx="66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12D7FA-0B91-4BCF-8FE9-47FF3838C2A2}"/>
              </a:ext>
            </a:extLst>
          </p:cNvPr>
          <p:cNvSpPr txBox="1"/>
          <p:nvPr/>
        </p:nvSpPr>
        <p:spPr>
          <a:xfrm>
            <a:off x="6695964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33B41B-9A9F-4B9B-AA8D-8078C9EA1B24}"/>
              </a:ext>
            </a:extLst>
          </p:cNvPr>
          <p:cNvSpPr txBox="1"/>
          <p:nvPr/>
        </p:nvSpPr>
        <p:spPr>
          <a:xfrm>
            <a:off x="9350300" y="3978970"/>
            <a:ext cx="1250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+17.3%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917A75-826B-413A-87B2-25476B410AF7}"/>
              </a:ext>
            </a:extLst>
          </p:cNvPr>
          <p:cNvSpPr txBox="1"/>
          <p:nvPr/>
        </p:nvSpPr>
        <p:spPr>
          <a:xfrm>
            <a:off x="9282490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B0E6DF-6F19-4426-BCF0-CD2F3FC56C8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942084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29F45072-4B78-4C3B-9655-DD3B5429C424}"/>
              </a:ext>
            </a:extLst>
          </p:cNvPr>
          <p:cNvGrpSpPr/>
          <p:nvPr/>
        </p:nvGrpSpPr>
        <p:grpSpPr>
          <a:xfrm>
            <a:off x="1136650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FD93D46-1049-430C-BEEB-2CBE3F01C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51215A8B-8498-4605-B93E-C097DCA75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3B64F60-4DF4-9505-3726-CA4A6467C407}"/>
              </a:ext>
            </a:extLst>
          </p:cNvPr>
          <p:cNvGrpSpPr/>
          <p:nvPr/>
        </p:nvGrpSpPr>
        <p:grpSpPr>
          <a:xfrm>
            <a:off x="3723177" y="3549050"/>
            <a:ext cx="2159120" cy="1724026"/>
            <a:chOff x="3723177" y="3549050"/>
            <a:chExt cx="2159120" cy="1724026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0A450956-3EC4-4C86-9FD8-F32C7702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C28372C0-9A94-453E-8DFD-5C1E48973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0B99C13-3C1F-4F8C-95EF-59E8839B8109}"/>
              </a:ext>
            </a:extLst>
          </p:cNvPr>
          <p:cNvGrpSpPr/>
          <p:nvPr/>
        </p:nvGrpSpPr>
        <p:grpSpPr>
          <a:xfrm>
            <a:off x="6309703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C39E3776-6D54-4C41-8702-59572C5C6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23FD4068-6DF9-4316-8055-7E354EE43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2BA5B8-74C3-4A9A-BDE4-B88592F5C38C}"/>
              </a:ext>
            </a:extLst>
          </p:cNvPr>
          <p:cNvGrpSpPr/>
          <p:nvPr/>
        </p:nvGrpSpPr>
        <p:grpSpPr>
          <a:xfrm>
            <a:off x="8896229" y="3549050"/>
            <a:ext cx="2159120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73942671-2B83-44D6-86A2-E32113C2D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A8DD8A63-27A8-4F38-AF2F-4BD67C6D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76674-486F-400A-AD33-8DAFDAEF6A50}"/>
              </a:ext>
            </a:extLst>
          </p:cNvPr>
          <p:cNvSpPr txBox="1"/>
          <p:nvPr/>
        </p:nvSpPr>
        <p:spPr>
          <a:xfrm>
            <a:off x="1136650" y="2099180"/>
            <a:ext cx="4582986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제공해드리고 있습니다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8791EC-E3DD-4EF7-8086-2C75531DE2D8}"/>
              </a:ext>
            </a:extLst>
          </p:cNvPr>
          <p:cNvSpPr txBox="1"/>
          <p:nvPr/>
        </p:nvSpPr>
        <p:spPr>
          <a:xfrm>
            <a:off x="1814499" y="3978970"/>
            <a:ext cx="80342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51F3587-C1B2-4A60-AD9A-0B489E795181}"/>
              </a:ext>
            </a:extLst>
          </p:cNvPr>
          <p:cNvSpPr txBox="1"/>
          <p:nvPr/>
        </p:nvSpPr>
        <p:spPr>
          <a:xfrm>
            <a:off x="1522911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A691FD-209E-4944-AD3E-DB70E537DDC3}"/>
              </a:ext>
            </a:extLst>
          </p:cNvPr>
          <p:cNvSpPr txBox="1"/>
          <p:nvPr/>
        </p:nvSpPr>
        <p:spPr>
          <a:xfrm>
            <a:off x="4195682" y="3978970"/>
            <a:ext cx="12141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+3,527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FA7F9-C712-4FC3-B0B1-99E1BDCB7AF4}"/>
              </a:ext>
            </a:extLst>
          </p:cNvPr>
          <p:cNvSpPr txBox="1"/>
          <p:nvPr/>
        </p:nvSpPr>
        <p:spPr>
          <a:xfrm>
            <a:off x="4109438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30BE-8ED8-4D7F-B3A3-1BC19EAAD763}"/>
              </a:ext>
            </a:extLst>
          </p:cNvPr>
          <p:cNvSpPr txBox="1"/>
          <p:nvPr/>
        </p:nvSpPr>
        <p:spPr>
          <a:xfrm>
            <a:off x="7057283" y="3978970"/>
            <a:ext cx="6639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17K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12D7FA-0B91-4BCF-8FE9-47FF3838C2A2}"/>
              </a:ext>
            </a:extLst>
          </p:cNvPr>
          <p:cNvSpPr txBox="1"/>
          <p:nvPr/>
        </p:nvSpPr>
        <p:spPr>
          <a:xfrm>
            <a:off x="6695964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33B41B-9A9F-4B9B-AA8D-8078C9EA1B24}"/>
              </a:ext>
            </a:extLst>
          </p:cNvPr>
          <p:cNvSpPr txBox="1"/>
          <p:nvPr/>
        </p:nvSpPr>
        <p:spPr>
          <a:xfrm>
            <a:off x="9350300" y="3978970"/>
            <a:ext cx="125098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+17.3%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917A75-826B-413A-87B2-25476B410AF7}"/>
              </a:ext>
            </a:extLst>
          </p:cNvPr>
          <p:cNvSpPr txBox="1"/>
          <p:nvPr/>
        </p:nvSpPr>
        <p:spPr>
          <a:xfrm>
            <a:off x="9282490" y="4627713"/>
            <a:ext cx="13865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DB4A3-CBDB-4776-ADD5-3E0A537ED3DF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446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6DBB58-B0D8-4C4B-9EBC-D7108930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34" y="541278"/>
            <a:ext cx="5035732" cy="27800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E137AA-2FC4-4BA7-8C97-F1627874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40" y="5360860"/>
            <a:ext cx="5060119" cy="688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0C4AAF-C672-4710-84C9-FC08BB617D47}"/>
              </a:ext>
            </a:extLst>
          </p:cNvPr>
          <p:cNvSpPr txBox="1"/>
          <p:nvPr/>
        </p:nvSpPr>
        <p:spPr>
          <a:xfrm>
            <a:off x="1640874" y="3879412"/>
            <a:ext cx="8910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G</a:t>
            </a:r>
            <a:r>
              <a:rPr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마켓 </a:t>
            </a:r>
            <a:r>
              <a:rPr lang="ko-KR" altLang="en-US" b="1" spc="-15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산스</a:t>
            </a:r>
            <a:r>
              <a:rPr lang="ko-KR" altLang="en-US" b="1" spc="-15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TTF :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http://company.gmarket.co.kr/company/about/company/company--font.asp</a:t>
            </a:r>
            <a:endParaRPr kumimoji="0" lang="en-US" altLang="ko-KR" sz="1800" b="1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spc="-15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-150" normalizeH="0" baseline="0" noProof="0" dirty="0" err="1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Pretendard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TTF :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https://cactus.tistory.com/306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1" i="0" u="none" strike="noStrike" kern="1200" cap="none" spc="-1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11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텍스트, 테이블, 실내, 책상이(가) 표시된 사진&#10;&#10;자동 생성된 설명">
            <a:extLst>
              <a:ext uri="{FF2B5EF4-FFF2-40B4-BE49-F238E27FC236}">
                <a16:creationId xmlns:a16="http://schemas.microsoft.com/office/drawing/2014/main" id="{D8E71FE5-3421-4180-92FA-860C545960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0224" y="-2474029"/>
            <a:ext cx="7980036" cy="7980036"/>
          </a:xfrm>
          <a:custGeom>
            <a:avLst/>
            <a:gdLst>
              <a:gd name="connsiteX0" fmla="*/ 3386466 w 6772932"/>
              <a:gd name="connsiteY0" fmla="*/ 0 h 6772932"/>
              <a:gd name="connsiteX1" fmla="*/ 6772932 w 6772932"/>
              <a:gd name="connsiteY1" fmla="*/ 3386466 h 6772932"/>
              <a:gd name="connsiteX2" fmla="*/ 3386466 w 6772932"/>
              <a:gd name="connsiteY2" fmla="*/ 6772932 h 6772932"/>
              <a:gd name="connsiteX3" fmla="*/ 0 w 6772932"/>
              <a:gd name="connsiteY3" fmla="*/ 3386466 h 6772932"/>
              <a:gd name="connsiteX4" fmla="*/ 3386466 w 6772932"/>
              <a:gd name="connsiteY4" fmla="*/ 0 h 67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932" h="6772932">
                <a:moveTo>
                  <a:pt x="3386466" y="0"/>
                </a:moveTo>
                <a:cubicBezTo>
                  <a:pt x="5256760" y="0"/>
                  <a:pt x="6772932" y="1516172"/>
                  <a:pt x="6772932" y="3386466"/>
                </a:cubicBezTo>
                <a:cubicBezTo>
                  <a:pt x="6772932" y="5256760"/>
                  <a:pt x="5256760" y="6772932"/>
                  <a:pt x="3386466" y="6772932"/>
                </a:cubicBezTo>
                <a:cubicBezTo>
                  <a:pt x="1516172" y="6772932"/>
                  <a:pt x="0" y="5256760"/>
                  <a:pt x="0" y="3386466"/>
                </a:cubicBezTo>
                <a:cubicBezTo>
                  <a:pt x="0" y="1516172"/>
                  <a:pt x="1516172" y="0"/>
                  <a:pt x="3386466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DB4A3-CBDB-4776-ADD5-3E0A537ED3DF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6FFDEE1-C499-4F93-8027-85A9136C3231}"/>
              </a:ext>
            </a:extLst>
          </p:cNvPr>
          <p:cNvGrpSpPr/>
          <p:nvPr/>
        </p:nvGrpSpPr>
        <p:grpSpPr>
          <a:xfrm>
            <a:off x="1204032" y="2265233"/>
            <a:ext cx="1900367" cy="1900367"/>
            <a:chOff x="4210122" y="2265233"/>
            <a:chExt cx="1900367" cy="1900367"/>
          </a:xfrm>
          <a:solidFill>
            <a:schemeClr val="accent3"/>
          </a:solidFill>
        </p:grpSpPr>
        <p:sp>
          <p:nvSpPr>
            <p:cNvPr id="75" name="Oval 39">
              <a:extLst>
                <a:ext uri="{FF2B5EF4-FFF2-40B4-BE49-F238E27FC236}">
                  <a16:creationId xmlns:a16="http://schemas.microsoft.com/office/drawing/2014/main" id="{D4368DFA-E805-426D-8FD6-29DD0A63E37B}"/>
                </a:ext>
              </a:extLst>
            </p:cNvPr>
            <p:cNvSpPr/>
            <p:nvPr/>
          </p:nvSpPr>
          <p:spPr>
            <a:xfrm>
              <a:off x="4210122" y="2265233"/>
              <a:ext cx="1900367" cy="19003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38">
              <a:extLst>
                <a:ext uri="{FF2B5EF4-FFF2-40B4-BE49-F238E27FC236}">
                  <a16:creationId xmlns:a16="http://schemas.microsoft.com/office/drawing/2014/main" id="{C7C21DA5-3653-4843-85BA-542A77D107C2}"/>
                </a:ext>
              </a:extLst>
            </p:cNvPr>
            <p:cNvSpPr/>
            <p:nvPr/>
          </p:nvSpPr>
          <p:spPr>
            <a:xfrm>
              <a:off x="4210122" y="2265233"/>
              <a:ext cx="1900367" cy="19003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B7CCAD2-A194-4DC7-A73C-B8420F74B09B}"/>
              </a:ext>
            </a:extLst>
          </p:cNvPr>
          <p:cNvSpPr txBox="1"/>
          <p:nvPr/>
        </p:nvSpPr>
        <p:spPr>
          <a:xfrm>
            <a:off x="1584347" y="4590932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160DA1-817B-4B94-833A-1CD64FAE8B80}"/>
              </a:ext>
            </a:extLst>
          </p:cNvPr>
          <p:cNvSpPr txBox="1"/>
          <p:nvPr/>
        </p:nvSpPr>
        <p:spPr>
          <a:xfrm>
            <a:off x="1204032" y="51472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6369BB-B2F4-4C25-990E-B6AED052043E}"/>
              </a:ext>
            </a:extLst>
          </p:cNvPr>
          <p:cNvGrpSpPr/>
          <p:nvPr/>
        </p:nvGrpSpPr>
        <p:grpSpPr>
          <a:xfrm>
            <a:off x="1777978" y="2839179"/>
            <a:ext cx="752475" cy="752475"/>
            <a:chOff x="7278375" y="2839178"/>
            <a:chExt cx="752475" cy="752475"/>
          </a:xfr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AAF32B51-1E6E-4C57-8B72-26D143791299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D18748A-AF51-4CF6-81F4-28C794BE29C8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313E8E56-D28A-4F99-944F-068B57AD6B8B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5D985E-2EBF-46A9-AF2E-00B7C35BEFB7}"/>
              </a:ext>
            </a:extLst>
          </p:cNvPr>
          <p:cNvGrpSpPr/>
          <p:nvPr/>
        </p:nvGrpSpPr>
        <p:grpSpPr>
          <a:xfrm>
            <a:off x="3674120" y="2265233"/>
            <a:ext cx="1900367" cy="1900367"/>
            <a:chOff x="6680210" y="2265233"/>
            <a:chExt cx="1900367" cy="1900367"/>
          </a:xfrm>
          <a:solidFill>
            <a:schemeClr val="accent3"/>
          </a:solidFill>
        </p:grpSpPr>
        <p:sp>
          <p:nvSpPr>
            <p:cNvPr id="70" name="Oval 39">
              <a:extLst>
                <a:ext uri="{FF2B5EF4-FFF2-40B4-BE49-F238E27FC236}">
                  <a16:creationId xmlns:a16="http://schemas.microsoft.com/office/drawing/2014/main" id="{8E0DFCAA-D927-4D3B-8FAA-3A4CBBF839C2}"/>
                </a:ext>
              </a:extLst>
            </p:cNvPr>
            <p:cNvSpPr/>
            <p:nvPr/>
          </p:nvSpPr>
          <p:spPr>
            <a:xfrm>
              <a:off x="6680210" y="2265233"/>
              <a:ext cx="1900367" cy="19003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Oval 38">
              <a:extLst>
                <a:ext uri="{FF2B5EF4-FFF2-40B4-BE49-F238E27FC236}">
                  <a16:creationId xmlns:a16="http://schemas.microsoft.com/office/drawing/2014/main" id="{6DBE29B5-C776-447D-9FFD-A5AFF4252DF3}"/>
                </a:ext>
              </a:extLst>
            </p:cNvPr>
            <p:cNvSpPr/>
            <p:nvPr/>
          </p:nvSpPr>
          <p:spPr>
            <a:xfrm>
              <a:off x="6680210" y="2265233"/>
              <a:ext cx="1900367" cy="19003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3CA41D4-D5D0-4950-B663-E1A70019AC93}"/>
              </a:ext>
            </a:extLst>
          </p:cNvPr>
          <p:cNvSpPr txBox="1"/>
          <p:nvPr/>
        </p:nvSpPr>
        <p:spPr>
          <a:xfrm>
            <a:off x="4054435" y="4590932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6F8A5C-CB71-4BE2-82C9-7297C2465D2C}"/>
              </a:ext>
            </a:extLst>
          </p:cNvPr>
          <p:cNvSpPr txBox="1"/>
          <p:nvPr/>
        </p:nvSpPr>
        <p:spPr>
          <a:xfrm>
            <a:off x="3674120" y="51472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BAC2A13-3DEB-42F6-BB55-F8FAF738B43C}"/>
              </a:ext>
            </a:extLst>
          </p:cNvPr>
          <p:cNvGrpSpPr/>
          <p:nvPr/>
        </p:nvGrpSpPr>
        <p:grpSpPr>
          <a:xfrm>
            <a:off x="6144208" y="2265233"/>
            <a:ext cx="1900367" cy="1900367"/>
            <a:chOff x="9150298" y="2265233"/>
            <a:chExt cx="1900367" cy="1900367"/>
          </a:xfrm>
          <a:solidFill>
            <a:schemeClr val="accent3"/>
          </a:solidFill>
        </p:grpSpPr>
        <p:sp>
          <p:nvSpPr>
            <p:cNvPr id="68" name="Oval 39">
              <a:extLst>
                <a:ext uri="{FF2B5EF4-FFF2-40B4-BE49-F238E27FC236}">
                  <a16:creationId xmlns:a16="http://schemas.microsoft.com/office/drawing/2014/main" id="{F4AAFED7-07B6-4585-8034-0FDCE7BA24C4}"/>
                </a:ext>
              </a:extLst>
            </p:cNvPr>
            <p:cNvSpPr/>
            <p:nvPr/>
          </p:nvSpPr>
          <p:spPr>
            <a:xfrm>
              <a:off x="9150298" y="2265233"/>
              <a:ext cx="1900367" cy="19003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5354BF8D-7DC0-4E3D-B843-4269819D0566}"/>
                </a:ext>
              </a:extLst>
            </p:cNvPr>
            <p:cNvSpPr/>
            <p:nvPr/>
          </p:nvSpPr>
          <p:spPr>
            <a:xfrm>
              <a:off x="9150298" y="2265233"/>
              <a:ext cx="1900367" cy="1900367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1BC8BB9B-C909-4E3C-9256-AEA006B48496}"/>
              </a:ext>
            </a:extLst>
          </p:cNvPr>
          <p:cNvSpPr txBox="1"/>
          <p:nvPr/>
        </p:nvSpPr>
        <p:spPr>
          <a:xfrm>
            <a:off x="6524523" y="4590932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B1E602-C866-47F9-85F8-2E7C60787144}"/>
              </a:ext>
            </a:extLst>
          </p:cNvPr>
          <p:cNvSpPr txBox="1"/>
          <p:nvPr/>
        </p:nvSpPr>
        <p:spPr>
          <a:xfrm>
            <a:off x="6144208" y="5147271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5" name="그래픽 13" descr="데이터베이스 단색으로 채워진">
            <a:extLst>
              <a:ext uri="{FF2B5EF4-FFF2-40B4-BE49-F238E27FC236}">
                <a16:creationId xmlns:a16="http://schemas.microsoft.com/office/drawing/2014/main" id="{377E6C0A-F6D1-4062-A522-22F1DAA1BC21}"/>
              </a:ext>
            </a:extLst>
          </p:cNvPr>
          <p:cNvGrpSpPr/>
          <p:nvPr/>
        </p:nvGrpSpPr>
        <p:grpSpPr>
          <a:xfrm>
            <a:off x="4357603" y="2853466"/>
            <a:ext cx="533400" cy="723900"/>
            <a:chOff x="7363693" y="2853466"/>
            <a:chExt cx="533400" cy="7239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8404F2DF-7312-4BA7-A35D-E73A663AADA8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F51009A-A1E7-426F-A776-0A4D91980A34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C955276-5437-4F39-8D7E-B2CE06DDF716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56CEE3E4-D116-459B-A52C-4C14E828E9B7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6634895-73D2-4B9D-B7EE-D31D8B2E3963}"/>
              </a:ext>
            </a:extLst>
          </p:cNvPr>
          <p:cNvGrpSpPr/>
          <p:nvPr/>
        </p:nvGrpSpPr>
        <p:grpSpPr>
          <a:xfrm>
            <a:off x="6770541" y="2891566"/>
            <a:ext cx="647700" cy="647700"/>
            <a:chOff x="9776631" y="2891566"/>
            <a:chExt cx="647700" cy="6477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04171EB-44E1-4DFB-9B90-8CD66B0991A6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F25C43A3-3D15-4751-B490-621C4D2B323A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5B7AFAAE-2D73-4546-AC0E-5DD05831F360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1E5AF62-2710-4145-A48A-6B3508E85913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2AF918F-BC18-4843-9C0A-833699D5A4A1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6E989763-357E-4414-9B3B-08186A38D286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D375209-C39B-4010-840D-FFEC92A7FEB4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9593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4A159AE-FF95-4230-905C-5A05A52AED1C}"/>
              </a:ext>
            </a:extLst>
          </p:cNvPr>
          <p:cNvGrpSpPr/>
          <p:nvPr/>
        </p:nvGrpSpPr>
        <p:grpSpPr>
          <a:xfrm>
            <a:off x="4723505" y="2692028"/>
            <a:ext cx="2744989" cy="274498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617A820-D0BC-45ED-BEF5-6B8A703DEBA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C4FBFB5C-C070-4B56-B96D-259EF7DA83B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8" name="원호 57">
            <a:extLst>
              <a:ext uri="{FF2B5EF4-FFF2-40B4-BE49-F238E27FC236}">
                <a16:creationId xmlns:a16="http://schemas.microsoft.com/office/drawing/2014/main" id="{BA49BFD8-453C-44E9-8D25-95C22B484CA1}"/>
              </a:ext>
            </a:extLst>
          </p:cNvPr>
          <p:cNvSpPr/>
          <p:nvPr/>
        </p:nvSpPr>
        <p:spPr>
          <a:xfrm>
            <a:off x="4928755" y="2897278"/>
            <a:ext cx="2334488" cy="2334488"/>
          </a:xfrm>
          <a:prstGeom prst="arc">
            <a:avLst>
              <a:gd name="adj1" fmla="val 16200000"/>
              <a:gd name="adj2" fmla="val 2363973"/>
            </a:avLst>
          </a:prstGeom>
          <a:ln w="1047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B3C464-C340-44CC-939B-96D46AC4C65C}"/>
              </a:ext>
            </a:extLst>
          </p:cNvPr>
          <p:cNvSpPr txBox="1"/>
          <p:nvPr/>
        </p:nvSpPr>
        <p:spPr>
          <a:xfrm>
            <a:off x="5576466" y="3628643"/>
            <a:ext cx="10390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94051-B952-4F59-A286-A1792F15533B}"/>
              </a:ext>
            </a:extLst>
          </p:cNvPr>
          <p:cNvSpPr txBox="1"/>
          <p:nvPr/>
        </p:nvSpPr>
        <p:spPr>
          <a:xfrm>
            <a:off x="559345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2365DC-6165-4B6E-8F6E-A12667693C46}"/>
              </a:ext>
            </a:extLst>
          </p:cNvPr>
          <p:cNvGrpSpPr/>
          <p:nvPr/>
        </p:nvGrpSpPr>
        <p:grpSpPr>
          <a:xfrm>
            <a:off x="8319886" y="2692028"/>
            <a:ext cx="2744989" cy="2744989"/>
            <a:chOff x="8319886" y="2692028"/>
            <a:chExt cx="2744989" cy="2744989"/>
          </a:xfrm>
          <a:solidFill>
            <a:schemeClr val="accent3"/>
          </a:solidFill>
        </p:grpSpPr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1C8BB414-3375-400A-9EAC-9ACE06052DE4}"/>
                </a:ext>
              </a:extLst>
            </p:cNvPr>
            <p:cNvSpPr/>
            <p:nvPr/>
          </p:nvSpPr>
          <p:spPr>
            <a:xfrm>
              <a:off x="8319886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Oval 38">
              <a:extLst>
                <a:ext uri="{FF2B5EF4-FFF2-40B4-BE49-F238E27FC236}">
                  <a16:creationId xmlns:a16="http://schemas.microsoft.com/office/drawing/2014/main" id="{CB5E176D-C45A-40E8-A49A-DCE786C618AE}"/>
                </a:ext>
              </a:extLst>
            </p:cNvPr>
            <p:cNvSpPr/>
            <p:nvPr/>
          </p:nvSpPr>
          <p:spPr>
            <a:xfrm>
              <a:off x="8319886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4" name="원호 63">
            <a:extLst>
              <a:ext uri="{FF2B5EF4-FFF2-40B4-BE49-F238E27FC236}">
                <a16:creationId xmlns:a16="http://schemas.microsoft.com/office/drawing/2014/main" id="{51E7C46C-260C-4F65-94D9-1E2415AC4F87}"/>
              </a:ext>
            </a:extLst>
          </p:cNvPr>
          <p:cNvSpPr/>
          <p:nvPr/>
        </p:nvSpPr>
        <p:spPr>
          <a:xfrm>
            <a:off x="8525136" y="2897278"/>
            <a:ext cx="2334488" cy="2334488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8327F5-C273-46A2-ACDE-A9C1F3113807}"/>
              </a:ext>
            </a:extLst>
          </p:cNvPr>
          <p:cNvSpPr txBox="1"/>
          <p:nvPr/>
        </p:nvSpPr>
        <p:spPr>
          <a:xfrm>
            <a:off x="9168839" y="3628643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1260C6-0D49-49A3-A4D5-34B49FF4C4B7}"/>
              </a:ext>
            </a:extLst>
          </p:cNvPr>
          <p:cNvSpPr txBox="1"/>
          <p:nvPr/>
        </p:nvSpPr>
        <p:spPr>
          <a:xfrm>
            <a:off x="9189840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F152E2-E06E-4269-9E43-5A095F3503E0}"/>
              </a:ext>
            </a:extLst>
          </p:cNvPr>
          <p:cNvGrpSpPr/>
          <p:nvPr/>
        </p:nvGrpSpPr>
        <p:grpSpPr>
          <a:xfrm>
            <a:off x="1127125" y="2692028"/>
            <a:ext cx="2744989" cy="274498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7ADFDAFD-0146-4B7B-891F-85CCB16F06F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D86D41CD-52E1-4EA8-9D49-868E3560299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원호 3">
            <a:extLst>
              <a:ext uri="{FF2B5EF4-FFF2-40B4-BE49-F238E27FC236}">
                <a16:creationId xmlns:a16="http://schemas.microsoft.com/office/drawing/2014/main" id="{DB97FE55-9637-43F3-AEC8-C095EFF38C03}"/>
              </a:ext>
            </a:extLst>
          </p:cNvPr>
          <p:cNvSpPr/>
          <p:nvPr/>
        </p:nvSpPr>
        <p:spPr>
          <a:xfrm>
            <a:off x="1332375" y="2897278"/>
            <a:ext cx="2334488" cy="2334488"/>
          </a:xfrm>
          <a:prstGeom prst="arc">
            <a:avLst>
              <a:gd name="adj1" fmla="val 16200000"/>
              <a:gd name="adj2" fmla="val 6243208"/>
            </a:avLst>
          </a:prstGeom>
          <a:ln w="104775" cap="rnd"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84B47D-3FA6-4AC8-B60A-8530E0C38222}"/>
              </a:ext>
            </a:extLst>
          </p:cNvPr>
          <p:cNvSpPr txBox="1"/>
          <p:nvPr/>
        </p:nvSpPr>
        <p:spPr>
          <a:xfrm>
            <a:off x="1980888" y="3628643"/>
            <a:ext cx="103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466DEF-EF3C-401D-9400-260359C300FE}"/>
              </a:ext>
            </a:extLst>
          </p:cNvPr>
          <p:cNvSpPr txBox="1"/>
          <p:nvPr/>
        </p:nvSpPr>
        <p:spPr>
          <a:xfrm>
            <a:off x="199707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049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39">
            <a:extLst>
              <a:ext uri="{FF2B5EF4-FFF2-40B4-BE49-F238E27FC236}">
                <a16:creationId xmlns:a16="http://schemas.microsoft.com/office/drawing/2014/main" id="{5617A820-D0BC-45ED-BEF5-6B8A703DEBAE}"/>
              </a:ext>
            </a:extLst>
          </p:cNvPr>
          <p:cNvSpPr/>
          <p:nvPr/>
        </p:nvSpPr>
        <p:spPr>
          <a:xfrm>
            <a:off x="4723505" y="2692028"/>
            <a:ext cx="2744989" cy="2744989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ID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8" name="원호 57">
            <a:extLst>
              <a:ext uri="{FF2B5EF4-FFF2-40B4-BE49-F238E27FC236}">
                <a16:creationId xmlns:a16="http://schemas.microsoft.com/office/drawing/2014/main" id="{BA49BFD8-453C-44E9-8D25-95C22B484CA1}"/>
              </a:ext>
            </a:extLst>
          </p:cNvPr>
          <p:cNvSpPr/>
          <p:nvPr/>
        </p:nvSpPr>
        <p:spPr>
          <a:xfrm>
            <a:off x="4928755" y="2897278"/>
            <a:ext cx="2334488" cy="2334488"/>
          </a:xfrm>
          <a:prstGeom prst="arc">
            <a:avLst>
              <a:gd name="adj1" fmla="val 16200000"/>
              <a:gd name="adj2" fmla="val 2363973"/>
            </a:avLst>
          </a:prstGeom>
          <a:ln w="104775" cap="rnd">
            <a:gradFill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B3C464-C340-44CC-939B-96D46AC4C65C}"/>
              </a:ext>
            </a:extLst>
          </p:cNvPr>
          <p:cNvSpPr txBox="1"/>
          <p:nvPr/>
        </p:nvSpPr>
        <p:spPr>
          <a:xfrm>
            <a:off x="5576466" y="3628643"/>
            <a:ext cx="10390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36%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394051-B952-4F59-A286-A1792F15533B}"/>
              </a:ext>
            </a:extLst>
          </p:cNvPr>
          <p:cNvSpPr txBox="1"/>
          <p:nvPr/>
        </p:nvSpPr>
        <p:spPr>
          <a:xfrm>
            <a:off x="559345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2365DC-6165-4B6E-8F6E-A12667693C46}"/>
              </a:ext>
            </a:extLst>
          </p:cNvPr>
          <p:cNvGrpSpPr/>
          <p:nvPr/>
        </p:nvGrpSpPr>
        <p:grpSpPr>
          <a:xfrm>
            <a:off x="8319886" y="2692028"/>
            <a:ext cx="2744989" cy="2744989"/>
            <a:chOff x="8319886" y="2692028"/>
            <a:chExt cx="2744989" cy="2744989"/>
          </a:xfrm>
          <a:solidFill>
            <a:schemeClr val="accent3"/>
          </a:solidFill>
        </p:grpSpPr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1C8BB414-3375-400A-9EAC-9ACE06052DE4}"/>
                </a:ext>
              </a:extLst>
            </p:cNvPr>
            <p:cNvSpPr/>
            <p:nvPr/>
          </p:nvSpPr>
          <p:spPr>
            <a:xfrm>
              <a:off x="8319886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Oval 38">
              <a:extLst>
                <a:ext uri="{FF2B5EF4-FFF2-40B4-BE49-F238E27FC236}">
                  <a16:creationId xmlns:a16="http://schemas.microsoft.com/office/drawing/2014/main" id="{CB5E176D-C45A-40E8-A49A-DCE786C618AE}"/>
                </a:ext>
              </a:extLst>
            </p:cNvPr>
            <p:cNvSpPr/>
            <p:nvPr/>
          </p:nvSpPr>
          <p:spPr>
            <a:xfrm>
              <a:off x="8319886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4" name="원호 63">
            <a:extLst>
              <a:ext uri="{FF2B5EF4-FFF2-40B4-BE49-F238E27FC236}">
                <a16:creationId xmlns:a16="http://schemas.microsoft.com/office/drawing/2014/main" id="{51E7C46C-260C-4F65-94D9-1E2415AC4F87}"/>
              </a:ext>
            </a:extLst>
          </p:cNvPr>
          <p:cNvSpPr/>
          <p:nvPr/>
        </p:nvSpPr>
        <p:spPr>
          <a:xfrm>
            <a:off x="8525136" y="2897278"/>
            <a:ext cx="2334488" cy="2334488"/>
          </a:xfrm>
          <a:prstGeom prst="arc">
            <a:avLst>
              <a:gd name="adj1" fmla="val 16200000"/>
              <a:gd name="adj2" fmla="val 13840690"/>
            </a:avLst>
          </a:prstGeom>
          <a:ln w="104775" cap="rnd"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8327F5-C273-46A2-ACDE-A9C1F3113807}"/>
              </a:ext>
            </a:extLst>
          </p:cNvPr>
          <p:cNvSpPr txBox="1"/>
          <p:nvPr/>
        </p:nvSpPr>
        <p:spPr>
          <a:xfrm>
            <a:off x="9168839" y="3628643"/>
            <a:ext cx="10470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1260C6-0D49-49A3-A4D5-34B49FF4C4B7}"/>
              </a:ext>
            </a:extLst>
          </p:cNvPr>
          <p:cNvSpPr txBox="1"/>
          <p:nvPr/>
        </p:nvSpPr>
        <p:spPr>
          <a:xfrm>
            <a:off x="9189840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37" name="Oval 39">
            <a:extLst>
              <a:ext uri="{FF2B5EF4-FFF2-40B4-BE49-F238E27FC236}">
                <a16:creationId xmlns:a16="http://schemas.microsoft.com/office/drawing/2014/main" id="{7ADFDAFD-0146-4B7B-891F-85CCB16F06F4}"/>
              </a:ext>
            </a:extLst>
          </p:cNvPr>
          <p:cNvSpPr/>
          <p:nvPr/>
        </p:nvSpPr>
        <p:spPr>
          <a:xfrm>
            <a:off x="1127125" y="2692028"/>
            <a:ext cx="2744989" cy="2744989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ID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DB97FE55-9637-43F3-AEC8-C095EFF38C03}"/>
              </a:ext>
            </a:extLst>
          </p:cNvPr>
          <p:cNvSpPr/>
          <p:nvPr/>
        </p:nvSpPr>
        <p:spPr>
          <a:xfrm>
            <a:off x="1332375" y="2897278"/>
            <a:ext cx="2334488" cy="2334488"/>
          </a:xfrm>
          <a:prstGeom prst="arc">
            <a:avLst>
              <a:gd name="adj1" fmla="val 16200000"/>
              <a:gd name="adj2" fmla="val 6243208"/>
            </a:avLst>
          </a:prstGeom>
          <a:ln w="104775" cap="rnd">
            <a:gradFill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84B47D-3FA6-4AC8-B60A-8530E0C38222}"/>
              </a:ext>
            </a:extLst>
          </p:cNvPr>
          <p:cNvSpPr txBox="1"/>
          <p:nvPr/>
        </p:nvSpPr>
        <p:spPr>
          <a:xfrm>
            <a:off x="1980888" y="3628643"/>
            <a:ext cx="103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55%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466DEF-EF3C-401D-9400-260359C300FE}"/>
              </a:ext>
            </a:extLst>
          </p:cNvPr>
          <p:cNvSpPr txBox="1"/>
          <p:nvPr/>
        </p:nvSpPr>
        <p:spPr>
          <a:xfrm>
            <a:off x="1997079" y="4284958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5B1827-690C-473B-9CB1-CD8A099B611D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5688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78675B-9C34-4BC0-A475-D5AE746486A0}"/>
              </a:ext>
            </a:extLst>
          </p:cNvPr>
          <p:cNvSpPr txBox="1"/>
          <p:nvPr/>
        </p:nvSpPr>
        <p:spPr>
          <a:xfrm>
            <a:off x="1136650" y="2182278"/>
            <a:ext cx="357790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7A8C76-8259-4929-8F2D-D8850D7746FF}"/>
              </a:ext>
            </a:extLst>
          </p:cNvPr>
          <p:cNvGrpSpPr/>
          <p:nvPr/>
        </p:nvGrpSpPr>
        <p:grpSpPr>
          <a:xfrm>
            <a:off x="1156938" y="3549050"/>
            <a:ext cx="2978151" cy="2028790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6618DE67-3D25-4EA6-801D-FC0C2C378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F0A5E11D-08B0-429E-9395-2CD6F2F4F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358C32E4-6C1A-417E-B7D7-E2CCEB0925D9}"/>
              </a:ext>
            </a:extLst>
          </p:cNvPr>
          <p:cNvSpPr/>
          <p:nvPr/>
        </p:nvSpPr>
        <p:spPr>
          <a:xfrm>
            <a:off x="8801553" y="1776333"/>
            <a:ext cx="6780893" cy="6780893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45" name="그림 4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B6B1F83-0147-4807-B2FA-D6FE0039BA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7498" y="2182278"/>
            <a:ext cx="5969002" cy="5969002"/>
          </a:xfrm>
          <a:custGeom>
            <a:avLst/>
            <a:gdLst>
              <a:gd name="connsiteX0" fmla="*/ 2984501 w 5969002"/>
              <a:gd name="connsiteY0" fmla="*/ 0 h 5969002"/>
              <a:gd name="connsiteX1" fmla="*/ 5969002 w 5969002"/>
              <a:gd name="connsiteY1" fmla="*/ 2984501 h 5969002"/>
              <a:gd name="connsiteX2" fmla="*/ 2984501 w 5969002"/>
              <a:gd name="connsiteY2" fmla="*/ 5969002 h 5969002"/>
              <a:gd name="connsiteX3" fmla="*/ 0 w 5969002"/>
              <a:gd name="connsiteY3" fmla="*/ 2984501 h 5969002"/>
              <a:gd name="connsiteX4" fmla="*/ 2984501 w 5969002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2" h="5969002">
                <a:moveTo>
                  <a:pt x="2984501" y="0"/>
                </a:moveTo>
                <a:cubicBezTo>
                  <a:pt x="4632795" y="0"/>
                  <a:pt x="5969002" y="1336207"/>
                  <a:pt x="5969002" y="2984501"/>
                </a:cubicBezTo>
                <a:cubicBezTo>
                  <a:pt x="5969002" y="4632795"/>
                  <a:pt x="4632795" y="5969002"/>
                  <a:pt x="2984501" y="5969002"/>
                </a:cubicBezTo>
                <a:cubicBezTo>
                  <a:pt x="1336207" y="5969002"/>
                  <a:pt x="0" y="4632795"/>
                  <a:pt x="0" y="2984501"/>
                </a:cubicBezTo>
                <a:cubicBezTo>
                  <a:pt x="0" y="1336207"/>
                  <a:pt x="1336207" y="0"/>
                  <a:pt x="2984501" y="0"/>
                </a:cubicBezTo>
                <a:close/>
              </a:path>
            </a:pathLst>
          </a:cu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1F9B2B5F-53E1-47CF-B971-DAC5F35A4D9C}"/>
              </a:ext>
            </a:extLst>
          </p:cNvPr>
          <p:cNvGrpSpPr/>
          <p:nvPr/>
        </p:nvGrpSpPr>
        <p:grpSpPr>
          <a:xfrm>
            <a:off x="1428304" y="3776385"/>
            <a:ext cx="475179" cy="475179"/>
            <a:chOff x="7278375" y="2839178"/>
            <a:chExt cx="752475" cy="752475"/>
          </a:xfrm>
          <a:solidFill>
            <a:schemeClr val="accent2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125CB99-6E77-4BD4-A00B-9581470ADC92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61A2B8A-B0C4-4631-9E1E-9B05BEA6C8A3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E775EA55-CF19-4A3E-BA43-E8A99ECEA932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3F1F4BC-9BB3-45FF-B059-5BA1200A768A}"/>
              </a:ext>
            </a:extLst>
          </p:cNvPr>
          <p:cNvSpPr txBox="1"/>
          <p:nvPr/>
        </p:nvSpPr>
        <p:spPr>
          <a:xfrm>
            <a:off x="2723987" y="4350368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DE285F-45CE-4BCB-9CD2-20F3BD78AC5F}"/>
              </a:ext>
            </a:extLst>
          </p:cNvPr>
          <p:cNvSpPr txBox="1"/>
          <p:nvPr/>
        </p:nvSpPr>
        <p:spPr>
          <a:xfrm>
            <a:off x="1963357" y="4704303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3BB304-ECA5-4A2D-92D6-5FCD12CE0A9C}"/>
              </a:ext>
            </a:extLst>
          </p:cNvPr>
          <p:cNvGrpSpPr/>
          <p:nvPr/>
        </p:nvGrpSpPr>
        <p:grpSpPr>
          <a:xfrm>
            <a:off x="4588509" y="3549050"/>
            <a:ext cx="2978151" cy="2028790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2367BBCB-B3C5-4D26-A19D-7DC10FA6B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2CD9F8CE-F5EB-431B-A661-C672E7897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52E0D79-F526-4ED9-B1BF-B35A01D2AC31}"/>
              </a:ext>
            </a:extLst>
          </p:cNvPr>
          <p:cNvSpPr txBox="1"/>
          <p:nvPr/>
        </p:nvSpPr>
        <p:spPr>
          <a:xfrm>
            <a:off x="6155558" y="4350368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26624C-90D7-4D1E-A054-2349D9942A60}"/>
              </a:ext>
            </a:extLst>
          </p:cNvPr>
          <p:cNvSpPr txBox="1"/>
          <p:nvPr/>
        </p:nvSpPr>
        <p:spPr>
          <a:xfrm>
            <a:off x="5394928" y="4704303"/>
            <a:ext cx="1900366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321D1E7-CC70-4733-8F4D-60F4FBA87E03}"/>
              </a:ext>
            </a:extLst>
          </p:cNvPr>
          <p:cNvGrpSpPr/>
          <p:nvPr/>
        </p:nvGrpSpPr>
        <p:grpSpPr>
          <a:xfrm>
            <a:off x="4859875" y="3784540"/>
            <a:ext cx="450506" cy="450506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15532A3-A2DD-47CA-9451-1C40ADC8F41B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5AA7C92F-B277-48FB-97E1-E9407431C21D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219FDB4-930F-4565-90D2-6BFEC6823211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1ECC1EA2-1A00-46E2-89D7-3E67389A3337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E3FCF7F-BF2F-43EF-B97B-81A793B51C86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3C19B80A-6B0D-4632-88D9-942795D5AFB2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5BAAEAE-0215-4C1B-8C65-F3176EBF25FD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8501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9D9B0E4-F813-49A7-8353-C3A9FAD015F5}"/>
              </a:ext>
            </a:extLst>
          </p:cNvPr>
          <p:cNvGrpSpPr/>
          <p:nvPr/>
        </p:nvGrpSpPr>
        <p:grpSpPr>
          <a:xfrm>
            <a:off x="4214814" y="2266954"/>
            <a:ext cx="3762373" cy="3762367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56" name="Oval 39">
              <a:extLst>
                <a:ext uri="{FF2B5EF4-FFF2-40B4-BE49-F238E27FC236}">
                  <a16:creationId xmlns:a16="http://schemas.microsoft.com/office/drawing/2014/main" id="{5617A820-D0BC-45ED-BEF5-6B8A703DEBAE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C4FBFB5C-C070-4B56-B96D-259EF7DA83B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241D125-4214-43B9-94D2-62C5DA07760A}"/>
              </a:ext>
            </a:extLst>
          </p:cNvPr>
          <p:cNvSpPr/>
          <p:nvPr/>
        </p:nvSpPr>
        <p:spPr>
          <a:xfrm>
            <a:off x="5101067" y="2362201"/>
            <a:ext cx="1989866" cy="19898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E8F5068-2CF1-4AAE-8F8A-9CE8EB2F7DB5}"/>
              </a:ext>
            </a:extLst>
          </p:cNvPr>
          <p:cNvSpPr/>
          <p:nvPr/>
        </p:nvSpPr>
        <p:spPr>
          <a:xfrm>
            <a:off x="4438679" y="3591785"/>
            <a:ext cx="1989866" cy="1989866"/>
          </a:xfrm>
          <a:prstGeom prst="ellipse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C2CA923-281E-44C6-B6C2-CB7F4F726E71}"/>
              </a:ext>
            </a:extLst>
          </p:cNvPr>
          <p:cNvSpPr/>
          <p:nvPr/>
        </p:nvSpPr>
        <p:spPr>
          <a:xfrm>
            <a:off x="5763455" y="3591785"/>
            <a:ext cx="1989866" cy="1989866"/>
          </a:xfrm>
          <a:prstGeom prst="ellipse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68369-6C9D-45E1-A44D-06714A110849}"/>
              </a:ext>
            </a:extLst>
          </p:cNvPr>
          <p:cNvSpPr txBox="1"/>
          <p:nvPr/>
        </p:nvSpPr>
        <p:spPr>
          <a:xfrm>
            <a:off x="8371862" y="2352557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CA5B3-DE30-4CAF-88B8-54579537EFBC}"/>
              </a:ext>
            </a:extLst>
          </p:cNvPr>
          <p:cNvSpPr txBox="1"/>
          <p:nvPr/>
        </p:nvSpPr>
        <p:spPr>
          <a:xfrm>
            <a:off x="8371863" y="2756910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3BD98-0193-4713-8B9A-5DBE8494ED51}"/>
              </a:ext>
            </a:extLst>
          </p:cNvPr>
          <p:cNvSpPr txBox="1"/>
          <p:nvPr/>
        </p:nvSpPr>
        <p:spPr>
          <a:xfrm>
            <a:off x="8371862" y="465642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303AF4-C649-4255-8B44-A2CD13B40EA1}"/>
              </a:ext>
            </a:extLst>
          </p:cNvPr>
          <p:cNvSpPr txBox="1"/>
          <p:nvPr/>
        </p:nvSpPr>
        <p:spPr>
          <a:xfrm>
            <a:off x="8371863" y="5060774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C5E0D6-312B-4D92-ADEA-30DCDB5B89DE}"/>
              </a:ext>
            </a:extLst>
          </p:cNvPr>
          <p:cNvSpPr txBox="1"/>
          <p:nvPr/>
        </p:nvSpPr>
        <p:spPr>
          <a:xfrm>
            <a:off x="2735519" y="465642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24495E-2249-468E-8986-0E159FEC674A}"/>
              </a:ext>
            </a:extLst>
          </p:cNvPr>
          <p:cNvSpPr txBox="1"/>
          <p:nvPr/>
        </p:nvSpPr>
        <p:spPr>
          <a:xfrm>
            <a:off x="1276350" y="5060774"/>
            <a:ext cx="2608430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37EE21-D957-4C2C-A4F0-9A75FFF985BA}"/>
              </a:ext>
            </a:extLst>
          </p:cNvPr>
          <p:cNvGrpSpPr/>
          <p:nvPr/>
        </p:nvGrpSpPr>
        <p:grpSpPr>
          <a:xfrm>
            <a:off x="5821698" y="2734422"/>
            <a:ext cx="548604" cy="548604"/>
            <a:chOff x="5763456" y="2843753"/>
            <a:chExt cx="548604" cy="548604"/>
          </a:xfrm>
          <a:solidFill>
            <a:schemeClr val="bg1"/>
          </a:solidFill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59BD3D52-9DAA-4E0A-A51B-123064BD76D6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D1AE8EDE-F201-4125-908B-B8CABEB0258B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D094B48E-BE29-432C-8BB1-0A0F4E5FFA40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1" name="그래픽 13" descr="데이터베이스 단색으로 채워진">
            <a:extLst>
              <a:ext uri="{FF2B5EF4-FFF2-40B4-BE49-F238E27FC236}">
                <a16:creationId xmlns:a16="http://schemas.microsoft.com/office/drawing/2014/main" id="{B295731F-8C0F-4EFB-98C2-D383ECEC456C}"/>
              </a:ext>
            </a:extLst>
          </p:cNvPr>
          <p:cNvGrpSpPr/>
          <p:nvPr/>
        </p:nvGrpSpPr>
        <p:grpSpPr>
          <a:xfrm>
            <a:off x="4934370" y="4464359"/>
            <a:ext cx="388884" cy="527771"/>
            <a:chOff x="7363693" y="2853466"/>
            <a:chExt cx="533400" cy="723900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CA27139-8B4B-413B-A76B-A693DF0A51C5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3D466CE4-34B9-4086-A604-976793757B3B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8C4E637-6F3D-4B61-B8D9-DA9962B6995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CFAD97-907E-4838-82C7-209A76DCDCEF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C60055E-07A0-4DE5-AEFD-F03B3865745F}"/>
              </a:ext>
            </a:extLst>
          </p:cNvPr>
          <p:cNvGrpSpPr/>
          <p:nvPr/>
        </p:nvGrpSpPr>
        <p:grpSpPr>
          <a:xfrm>
            <a:off x="6850628" y="4519914"/>
            <a:ext cx="472216" cy="472216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9934B602-E9BE-40E8-8DE5-DA1DB3CCEE4C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179613F8-900F-44A5-9053-CA021027C263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D2F7620F-F7FD-42BC-98C9-08457CE08B85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1F0BA58A-E5C7-48A1-BCBD-91CEF1BA674A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71A0577-8FBD-4649-9E54-46A5B71F0088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C1B36CE-3BD9-4DDE-9FA8-E67E9767496C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BC1501C-052D-4A15-B6C9-6075C0AAA275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9CF6338-2354-48ED-81BC-E88E14CD536E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3491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08118E2-C3A4-45F7-9F8A-52AA2D00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8100" y="0"/>
            <a:ext cx="7073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5DCDF-57F1-446A-9452-518A03C2592E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타이틀을 완전</a:t>
            </a:r>
            <a:endParaRPr lang="en-US" altLang="ko-KR" sz="28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멋지게 입력하세요</a:t>
            </a:r>
            <a:endParaRPr lang="en-US" altLang="ko-KR" sz="2800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A7C67-E77D-4EE7-8FA7-672616BBE8D3}"/>
              </a:ext>
            </a:extLst>
          </p:cNvPr>
          <p:cNvSpPr txBox="1"/>
          <p:nvPr/>
        </p:nvSpPr>
        <p:spPr>
          <a:xfrm>
            <a:off x="1136650" y="2651630"/>
            <a:ext cx="3577903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DE1582-6971-4F2B-87A7-4B0914B20303}"/>
              </a:ext>
            </a:extLst>
          </p:cNvPr>
          <p:cNvGrpSpPr/>
          <p:nvPr/>
        </p:nvGrpSpPr>
        <p:grpSpPr>
          <a:xfrm>
            <a:off x="1136650" y="3914775"/>
            <a:ext cx="5454650" cy="937009"/>
            <a:chOff x="1136650" y="3914775"/>
            <a:chExt cx="5454650" cy="937009"/>
          </a:xfrm>
          <a:solidFill>
            <a:schemeClr val="accent3"/>
          </a:solidFill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18F4F52A-08BF-465F-9A72-7C5282415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3914775"/>
              <a:ext cx="5454650" cy="937009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3C16059-D7BD-4C4F-AD33-251C7FABA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3914775"/>
              <a:ext cx="5454650" cy="937009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8A4DA08-A473-42BF-B352-A524C1866BE7}"/>
              </a:ext>
            </a:extLst>
          </p:cNvPr>
          <p:cNvGrpSpPr/>
          <p:nvPr/>
        </p:nvGrpSpPr>
        <p:grpSpPr>
          <a:xfrm>
            <a:off x="6908731" y="3914775"/>
            <a:ext cx="1840050" cy="1929434"/>
            <a:chOff x="6908731" y="3914775"/>
            <a:chExt cx="1840050" cy="1929434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D5D271BF-0925-4D68-85B8-CEFED29DC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731" y="3914775"/>
              <a:ext cx="1840050" cy="1929434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accent1">
                  <a:lumMod val="40000"/>
                  <a:lumOff val="60000"/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3BF14586-263B-45BA-B472-3633A40BA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8731" y="3914775"/>
              <a:ext cx="1840050" cy="1929434"/>
            </a:xfrm>
            <a:prstGeom prst="roundRect">
              <a:avLst>
                <a:gd name="adj" fmla="val 4394"/>
              </a:avLst>
            </a:prstGeom>
            <a:gradFill flip="none" rotWithShape="1"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accent1">
                  <a:lumMod val="40000"/>
                  <a:lumOff val="60000"/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A9139C9-CA47-44DE-9097-9552153011FC}"/>
              </a:ext>
            </a:extLst>
          </p:cNvPr>
          <p:cNvGrpSpPr/>
          <p:nvPr/>
        </p:nvGrpSpPr>
        <p:grpSpPr>
          <a:xfrm>
            <a:off x="9066213" y="3914775"/>
            <a:ext cx="1840050" cy="1929434"/>
            <a:chOff x="9066213" y="3914775"/>
            <a:chExt cx="1840050" cy="1929434"/>
          </a:xfrm>
          <a:solidFill>
            <a:schemeClr val="accent3"/>
          </a:solidFill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F6235C2B-475E-4407-9B2C-C7D90CBBB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6213" y="3914775"/>
              <a:ext cx="1840050" cy="1929434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93C86BB6-B0C3-4B5E-A739-126E4032D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6213" y="3914775"/>
              <a:ext cx="1840050" cy="1929434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1E3CDB4-0214-4BCC-9B8A-F25DF5061FE8}"/>
              </a:ext>
            </a:extLst>
          </p:cNvPr>
          <p:cNvSpPr txBox="1"/>
          <p:nvPr/>
        </p:nvSpPr>
        <p:spPr>
          <a:xfrm>
            <a:off x="1136650" y="5659614"/>
            <a:ext cx="2611292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Made by Mister </a:t>
            </a:r>
            <a:r>
              <a:rPr lang="en-US" altLang="ko-KR" sz="1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r>
              <a:rPr lang="en-US" altLang="ko-KR" sz="1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Presentation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7FD8B7-9E27-40BB-9787-5183E8EA64D6}"/>
              </a:ext>
            </a:extLst>
          </p:cNvPr>
          <p:cNvSpPr txBox="1"/>
          <p:nvPr/>
        </p:nvSpPr>
        <p:spPr>
          <a:xfrm>
            <a:off x="4123616" y="4260169"/>
            <a:ext cx="206146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키워드를 입력해 주세요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7C84481-CCC9-4FD8-9FBB-0C930151BBA6}"/>
              </a:ext>
            </a:extLst>
          </p:cNvPr>
          <p:cNvSpPr txBox="1"/>
          <p:nvPr/>
        </p:nvSpPr>
        <p:spPr>
          <a:xfrm>
            <a:off x="2514924" y="4113603"/>
            <a:ext cx="12022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77DEA7A-0DD0-49C1-9019-E7AC58DC774A}"/>
              </a:ext>
            </a:extLst>
          </p:cNvPr>
          <p:cNvGrpSpPr/>
          <p:nvPr/>
        </p:nvGrpSpPr>
        <p:grpSpPr>
          <a:xfrm>
            <a:off x="1542872" y="4100473"/>
            <a:ext cx="565611" cy="565611"/>
            <a:chOff x="7278375" y="2839178"/>
            <a:chExt cx="752475" cy="752475"/>
          </a:xfrm>
          <a:solidFill>
            <a:schemeClr val="accent2"/>
          </a:solidFill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F4D5B4A6-D08B-43CD-A290-E62F20CD73BA}"/>
                </a:ext>
              </a:extLst>
            </p:cNvPr>
            <p:cNvSpPr/>
            <p:nvPr/>
          </p:nvSpPr>
          <p:spPr>
            <a:xfrm>
              <a:off x="7544123" y="2839178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8941C00-4C84-4910-8358-62F159B06C2F}"/>
                </a:ext>
              </a:extLst>
            </p:cNvPr>
            <p:cNvSpPr/>
            <p:nvPr/>
          </p:nvSpPr>
          <p:spPr>
            <a:xfrm>
              <a:off x="7278375" y="2867753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40A08BE-4F62-4BA2-B869-DEAE9D00B7DE}"/>
                </a:ext>
              </a:extLst>
            </p:cNvPr>
            <p:cNvSpPr/>
            <p:nvPr/>
          </p:nvSpPr>
          <p:spPr>
            <a:xfrm>
              <a:off x="7411725" y="3001103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4" name="그래픽 13" descr="데이터베이스 단색으로 채워진">
            <a:extLst>
              <a:ext uri="{FF2B5EF4-FFF2-40B4-BE49-F238E27FC236}">
                <a16:creationId xmlns:a16="http://schemas.microsoft.com/office/drawing/2014/main" id="{50BA79F1-FA06-488C-B4B6-BCF80FA136AF}"/>
              </a:ext>
            </a:extLst>
          </p:cNvPr>
          <p:cNvGrpSpPr/>
          <p:nvPr/>
        </p:nvGrpSpPr>
        <p:grpSpPr>
          <a:xfrm>
            <a:off x="7135457" y="4138313"/>
            <a:ext cx="388884" cy="527771"/>
            <a:chOff x="7363693" y="2853466"/>
            <a:chExt cx="533400" cy="723900"/>
          </a:xfrm>
          <a:solidFill>
            <a:schemeClr val="bg1"/>
          </a:solidFill>
        </p:grpSpPr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A936DA0E-5A99-461D-AA98-E04013EB4AE1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CFADCEC6-7565-48C7-A7E1-1D1B5F87E1F0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4F11E8D-809F-4168-86C4-9986B08B50D1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3E191BB4-C47C-473C-B6BE-6C7D04F332C5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19A4B0B-6D51-4684-BD8F-35074AE42DBB}"/>
              </a:ext>
            </a:extLst>
          </p:cNvPr>
          <p:cNvSpPr txBox="1"/>
          <p:nvPr/>
        </p:nvSpPr>
        <p:spPr>
          <a:xfrm>
            <a:off x="7135457" y="5021503"/>
            <a:ext cx="13865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내용을 완전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입력하기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FAC722C-9913-424B-ABFA-D18A99C2B4C1}"/>
              </a:ext>
            </a:extLst>
          </p:cNvPr>
          <p:cNvGrpSpPr/>
          <p:nvPr/>
        </p:nvGrpSpPr>
        <p:grpSpPr>
          <a:xfrm>
            <a:off x="9292939" y="4166090"/>
            <a:ext cx="472216" cy="472216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E8BF13CF-8EC5-4A3A-AF5C-F84FDF0AB439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6B48E3F-CA57-48B0-A665-3082490E1512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77F5EEF1-5697-4FF6-BCF9-D668DA4C4FDC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8558A5A2-AF97-41E8-A02E-8D0F4458752E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38CB88E-B81D-4CD1-9ACD-491CDC337059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5D3425DF-6B72-47DE-ADEF-9D7CB8C271C2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CAA37216-3881-4714-A7D3-B24B5EE67029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6E48D5BB-CBB5-480E-A5A4-ADA21797529F}"/>
              </a:ext>
            </a:extLst>
          </p:cNvPr>
          <p:cNvSpPr txBox="1"/>
          <p:nvPr/>
        </p:nvSpPr>
        <p:spPr>
          <a:xfrm>
            <a:off x="9292939" y="5021503"/>
            <a:ext cx="138659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내용을 완전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멋지게 입력하기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657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E2B0FC5-1DC8-41FF-94F9-53A3071B8A94}"/>
              </a:ext>
            </a:extLst>
          </p:cNvPr>
          <p:cNvGrpSpPr/>
          <p:nvPr/>
        </p:nvGrpSpPr>
        <p:grpSpPr>
          <a:xfrm>
            <a:off x="4618969" y="2728393"/>
            <a:ext cx="2954062" cy="2954062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B02841A2-9AAE-4EAB-8913-1EACA6E2D4F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Oval 38">
              <a:extLst>
                <a:ext uri="{FF2B5EF4-FFF2-40B4-BE49-F238E27FC236}">
                  <a16:creationId xmlns:a16="http://schemas.microsoft.com/office/drawing/2014/main" id="{B87076AB-A51A-45E9-BB12-5B467EC7D8E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BFC3E1-31AC-47A8-9A2B-C1E4F4B83618}"/>
              </a:ext>
            </a:extLst>
          </p:cNvPr>
          <p:cNvCxnSpPr>
            <a:cxnSpLocks/>
          </p:cNvCxnSpPr>
          <p:nvPr/>
        </p:nvCxnSpPr>
        <p:spPr>
          <a:xfrm flipH="1">
            <a:off x="1168400" y="3327534"/>
            <a:ext cx="4439920" cy="0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E99063E-A403-42FB-8D9F-0F9FD6B6D1DF}"/>
              </a:ext>
            </a:extLst>
          </p:cNvPr>
          <p:cNvCxnSpPr>
            <a:cxnSpLocks/>
          </p:cNvCxnSpPr>
          <p:nvPr/>
        </p:nvCxnSpPr>
        <p:spPr>
          <a:xfrm flipH="1">
            <a:off x="6644640" y="3327534"/>
            <a:ext cx="4405948" cy="0"/>
          </a:xfrm>
          <a:prstGeom prst="line">
            <a:avLst/>
          </a:prstGeom>
          <a:ln w="1270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BFF5FA8-8FE5-44B7-8F99-63DBA7FB62C6}"/>
              </a:ext>
            </a:extLst>
          </p:cNvPr>
          <p:cNvCxnSpPr>
            <a:cxnSpLocks/>
          </p:cNvCxnSpPr>
          <p:nvPr/>
        </p:nvCxnSpPr>
        <p:spPr>
          <a:xfrm flipH="1">
            <a:off x="1168400" y="5114223"/>
            <a:ext cx="4439920" cy="0"/>
          </a:xfrm>
          <a:prstGeom prst="line">
            <a:avLst/>
          </a:prstGeom>
          <a:ln w="127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F181418-3EDA-45B4-BCC8-C1CA659BC1F3}"/>
              </a:ext>
            </a:extLst>
          </p:cNvPr>
          <p:cNvCxnSpPr>
            <a:cxnSpLocks/>
          </p:cNvCxnSpPr>
          <p:nvPr/>
        </p:nvCxnSpPr>
        <p:spPr>
          <a:xfrm flipH="1">
            <a:off x="6644640" y="5114223"/>
            <a:ext cx="4405948" cy="0"/>
          </a:xfrm>
          <a:prstGeom prst="line">
            <a:avLst/>
          </a:prstGeom>
          <a:ln w="12700"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6ECAA5AC-99EA-4698-A64B-355FAEB9188D}"/>
              </a:ext>
            </a:extLst>
          </p:cNvPr>
          <p:cNvSpPr/>
          <p:nvPr/>
        </p:nvSpPr>
        <p:spPr>
          <a:xfrm>
            <a:off x="4859154" y="2968578"/>
            <a:ext cx="2473693" cy="247369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BAC9EAAF-6597-4C05-8CEE-CA69ED3A1342}"/>
              </a:ext>
            </a:extLst>
          </p:cNvPr>
          <p:cNvGrpSpPr/>
          <p:nvPr/>
        </p:nvGrpSpPr>
        <p:grpSpPr>
          <a:xfrm>
            <a:off x="4165909" y="2824471"/>
            <a:ext cx="350032" cy="350032"/>
            <a:chOff x="5763456" y="2843753"/>
            <a:chExt cx="548604" cy="548604"/>
          </a:xfrm>
          <a:solidFill>
            <a:schemeClr val="accent2"/>
          </a:solidFill>
        </p:grpSpPr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797BAF7-E65D-487F-98E4-0CB21FD4AE6A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D5E69C52-120C-427F-B36F-B84D42CFBA4B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A51ED46F-64B9-420A-8052-50AEB2B2DE62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5" name="그래픽 13" descr="데이터베이스 단색으로 채워진">
            <a:extLst>
              <a:ext uri="{FF2B5EF4-FFF2-40B4-BE49-F238E27FC236}">
                <a16:creationId xmlns:a16="http://schemas.microsoft.com/office/drawing/2014/main" id="{CD88276F-3E08-4204-A8A8-4339E0F41C92}"/>
              </a:ext>
            </a:extLst>
          </p:cNvPr>
          <p:cNvGrpSpPr/>
          <p:nvPr/>
        </p:nvGrpSpPr>
        <p:grpSpPr>
          <a:xfrm>
            <a:off x="4216863" y="4574490"/>
            <a:ext cx="248124" cy="336740"/>
            <a:chOff x="7363693" y="2853466"/>
            <a:chExt cx="533400" cy="723900"/>
          </a:xfrm>
          <a:solidFill>
            <a:schemeClr val="accent2"/>
          </a:solidFill>
        </p:grpSpPr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7BA609CE-113B-4B3D-BF14-8D3C71CD3A75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551AA66B-1885-414D-A60C-FADBDDC5AD89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2EA9ED7-B044-4A93-8418-0979F417FC31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E7D8F23F-54E9-4164-9E84-AA2E8C4F168B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1BFDB71F-DF25-444F-91A0-5EB74A3C8E72}"/>
              </a:ext>
            </a:extLst>
          </p:cNvPr>
          <p:cNvGrpSpPr/>
          <p:nvPr/>
        </p:nvGrpSpPr>
        <p:grpSpPr>
          <a:xfrm>
            <a:off x="7821176" y="4632695"/>
            <a:ext cx="301294" cy="301294"/>
            <a:chOff x="9776631" y="2891566"/>
            <a:chExt cx="647700" cy="647700"/>
          </a:xfrm>
          <a:solidFill>
            <a:schemeClr val="accent2"/>
          </a:soli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58C1DF82-9171-4972-A8AC-8242CDBC2209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55EE5AC0-00D4-4685-9A7E-CA47EA9B0439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A504C6E-2D57-421F-A40F-41F84C02DF8E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4CC7FA2C-C6F1-4D63-9609-4E99794D0837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35C9858C-2BB8-42C6-B8D9-CDE7B5C3EE6F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4F35383-5191-4FF9-913A-08CD229B84F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B9AD5647-B6D0-4531-9ACA-D66DC90A95C5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1A5FF25-4FDD-46E0-A905-381E581CDCFD}"/>
              </a:ext>
            </a:extLst>
          </p:cNvPr>
          <p:cNvGrpSpPr/>
          <p:nvPr/>
        </p:nvGrpSpPr>
        <p:grpSpPr>
          <a:xfrm>
            <a:off x="7799655" y="2844329"/>
            <a:ext cx="322815" cy="322815"/>
            <a:chOff x="7733192" y="2996729"/>
            <a:chExt cx="322815" cy="322815"/>
          </a:xfrm>
          <a:solidFill>
            <a:schemeClr val="accent2"/>
          </a:solidFill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2C654E74-59C1-4934-8DA6-B800D2020E91}"/>
                </a:ext>
              </a:extLst>
            </p:cNvPr>
            <p:cNvSpPr/>
            <p:nvPr/>
          </p:nvSpPr>
          <p:spPr>
            <a:xfrm>
              <a:off x="7733192" y="2996729"/>
              <a:ext cx="322815" cy="322815"/>
            </a:xfrm>
            <a:custGeom>
              <a:avLst/>
              <a:gdLst>
                <a:gd name="connsiteX0" fmla="*/ 294332 w 322815"/>
                <a:gd name="connsiteY0" fmla="*/ 294332 h 322815"/>
                <a:gd name="connsiteX1" fmla="*/ 0 w 322815"/>
                <a:gd name="connsiteY1" fmla="*/ 294332 h 322815"/>
                <a:gd name="connsiteX2" fmla="*/ 0 w 322815"/>
                <a:gd name="connsiteY2" fmla="*/ 322816 h 322815"/>
                <a:gd name="connsiteX3" fmla="*/ 322816 w 322815"/>
                <a:gd name="connsiteY3" fmla="*/ 322816 h 322815"/>
                <a:gd name="connsiteX4" fmla="*/ 322816 w 322815"/>
                <a:gd name="connsiteY4" fmla="*/ 0 h 322815"/>
                <a:gd name="connsiteX5" fmla="*/ 294332 w 322815"/>
                <a:gd name="connsiteY5" fmla="*/ 0 h 32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815" h="322815">
                  <a:moveTo>
                    <a:pt x="294332" y="294332"/>
                  </a:moveTo>
                  <a:lnTo>
                    <a:pt x="0" y="294332"/>
                  </a:lnTo>
                  <a:lnTo>
                    <a:pt x="0" y="322816"/>
                  </a:lnTo>
                  <a:lnTo>
                    <a:pt x="322816" y="322816"/>
                  </a:lnTo>
                  <a:lnTo>
                    <a:pt x="322816" y="0"/>
                  </a:lnTo>
                  <a:lnTo>
                    <a:pt x="294332" y="0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217C7F5-DEB3-4325-AEB8-7C42CCFB682C}"/>
                </a:ext>
              </a:extLst>
            </p:cNvPr>
            <p:cNvSpPr/>
            <p:nvPr/>
          </p:nvSpPr>
          <p:spPr>
            <a:xfrm>
              <a:off x="7742686" y="3234093"/>
              <a:ext cx="42725" cy="28483"/>
            </a:xfrm>
            <a:custGeom>
              <a:avLst/>
              <a:gdLst>
                <a:gd name="connsiteX0" fmla="*/ 0 w 42725"/>
                <a:gd name="connsiteY0" fmla="*/ 0 h 28483"/>
                <a:gd name="connsiteX1" fmla="*/ 42726 w 42725"/>
                <a:gd name="connsiteY1" fmla="*/ 0 h 28483"/>
                <a:gd name="connsiteX2" fmla="*/ 42726 w 42725"/>
                <a:gd name="connsiteY2" fmla="*/ 28484 h 28483"/>
                <a:gd name="connsiteX3" fmla="*/ 0 w 42725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25" h="28483">
                  <a:moveTo>
                    <a:pt x="0" y="0"/>
                  </a:moveTo>
                  <a:lnTo>
                    <a:pt x="42726" y="0"/>
                  </a:lnTo>
                  <a:lnTo>
                    <a:pt x="42726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D7D0881-5E76-4526-9BA2-8E715EBE1EF0}"/>
                </a:ext>
              </a:extLst>
            </p:cNvPr>
            <p:cNvSpPr/>
            <p:nvPr/>
          </p:nvSpPr>
          <p:spPr>
            <a:xfrm>
              <a:off x="7775917" y="3186620"/>
              <a:ext cx="47472" cy="28483"/>
            </a:xfrm>
            <a:custGeom>
              <a:avLst/>
              <a:gdLst>
                <a:gd name="connsiteX0" fmla="*/ 0 w 47472"/>
                <a:gd name="connsiteY0" fmla="*/ 0 h 28483"/>
                <a:gd name="connsiteX1" fmla="*/ 47473 w 47472"/>
                <a:gd name="connsiteY1" fmla="*/ 0 h 28483"/>
                <a:gd name="connsiteX2" fmla="*/ 47473 w 47472"/>
                <a:gd name="connsiteY2" fmla="*/ 28484 h 28483"/>
                <a:gd name="connsiteX3" fmla="*/ 0 w 47472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72" h="28483">
                  <a:moveTo>
                    <a:pt x="0" y="0"/>
                  </a:moveTo>
                  <a:lnTo>
                    <a:pt x="47473" y="0"/>
                  </a:lnTo>
                  <a:lnTo>
                    <a:pt x="47473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6242BF5E-A997-4B70-A446-7DB44753BC46}"/>
                </a:ext>
              </a:extLst>
            </p:cNvPr>
            <p:cNvSpPr/>
            <p:nvPr/>
          </p:nvSpPr>
          <p:spPr>
            <a:xfrm>
              <a:off x="7799654" y="3139147"/>
              <a:ext cx="94945" cy="28483"/>
            </a:xfrm>
            <a:custGeom>
              <a:avLst/>
              <a:gdLst>
                <a:gd name="connsiteX0" fmla="*/ 0 w 94945"/>
                <a:gd name="connsiteY0" fmla="*/ 0 h 28483"/>
                <a:gd name="connsiteX1" fmla="*/ 94946 w 94945"/>
                <a:gd name="connsiteY1" fmla="*/ 0 h 28483"/>
                <a:gd name="connsiteX2" fmla="*/ 94946 w 94945"/>
                <a:gd name="connsiteY2" fmla="*/ 28484 h 28483"/>
                <a:gd name="connsiteX3" fmla="*/ 0 w 94945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45" h="28483">
                  <a:moveTo>
                    <a:pt x="0" y="0"/>
                  </a:moveTo>
                  <a:lnTo>
                    <a:pt x="94946" y="0"/>
                  </a:lnTo>
                  <a:lnTo>
                    <a:pt x="94946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8163F3A9-53B2-4DBC-85EA-7AFB9FE8DC85}"/>
                </a:ext>
              </a:extLst>
            </p:cNvPr>
            <p:cNvSpPr/>
            <p:nvPr/>
          </p:nvSpPr>
          <p:spPr>
            <a:xfrm>
              <a:off x="7785412" y="3091674"/>
              <a:ext cx="161407" cy="28483"/>
            </a:xfrm>
            <a:custGeom>
              <a:avLst/>
              <a:gdLst>
                <a:gd name="connsiteX0" fmla="*/ 0 w 161407"/>
                <a:gd name="connsiteY0" fmla="*/ 0 h 28483"/>
                <a:gd name="connsiteX1" fmla="*/ 161408 w 161407"/>
                <a:gd name="connsiteY1" fmla="*/ 0 h 28483"/>
                <a:gd name="connsiteX2" fmla="*/ 161408 w 161407"/>
                <a:gd name="connsiteY2" fmla="*/ 28484 h 28483"/>
                <a:gd name="connsiteX3" fmla="*/ 0 w 161407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07" h="28483">
                  <a:moveTo>
                    <a:pt x="0" y="0"/>
                  </a:moveTo>
                  <a:lnTo>
                    <a:pt x="161408" y="0"/>
                  </a:lnTo>
                  <a:lnTo>
                    <a:pt x="161408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4FEF1822-24AE-4200-8743-8ED81C7BA9EA}"/>
                </a:ext>
              </a:extLst>
            </p:cNvPr>
            <p:cNvSpPr/>
            <p:nvPr/>
          </p:nvSpPr>
          <p:spPr>
            <a:xfrm>
              <a:off x="7904094" y="3044202"/>
              <a:ext cx="94945" cy="28483"/>
            </a:xfrm>
            <a:custGeom>
              <a:avLst/>
              <a:gdLst>
                <a:gd name="connsiteX0" fmla="*/ 0 w 94945"/>
                <a:gd name="connsiteY0" fmla="*/ 0 h 28483"/>
                <a:gd name="connsiteX1" fmla="*/ 94946 w 94945"/>
                <a:gd name="connsiteY1" fmla="*/ 0 h 28483"/>
                <a:gd name="connsiteX2" fmla="*/ 94946 w 94945"/>
                <a:gd name="connsiteY2" fmla="*/ 28484 h 28483"/>
                <a:gd name="connsiteX3" fmla="*/ 0 w 94945"/>
                <a:gd name="connsiteY3" fmla="*/ 28484 h 2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945" h="28483">
                  <a:moveTo>
                    <a:pt x="0" y="0"/>
                  </a:moveTo>
                  <a:lnTo>
                    <a:pt x="94946" y="0"/>
                  </a:lnTo>
                  <a:lnTo>
                    <a:pt x="94946" y="28484"/>
                  </a:lnTo>
                  <a:lnTo>
                    <a:pt x="0" y="28484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4D44954-4695-471E-98C0-21595FC148C4}"/>
              </a:ext>
            </a:extLst>
          </p:cNvPr>
          <p:cNvSpPr txBox="1"/>
          <p:nvPr/>
        </p:nvSpPr>
        <p:spPr>
          <a:xfrm>
            <a:off x="2844879" y="29642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3C79A95-40F3-4B91-8A46-6959E0EC34A7}"/>
              </a:ext>
            </a:extLst>
          </p:cNvPr>
          <p:cNvSpPr txBox="1"/>
          <p:nvPr/>
        </p:nvSpPr>
        <p:spPr>
          <a:xfrm>
            <a:off x="8371863" y="5230252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6BA5C39-CFE5-4DD9-846A-AA381C470291}"/>
              </a:ext>
            </a:extLst>
          </p:cNvPr>
          <p:cNvSpPr txBox="1"/>
          <p:nvPr/>
        </p:nvSpPr>
        <p:spPr>
          <a:xfrm>
            <a:off x="1531620" y="3444548"/>
            <a:ext cx="23183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9ADEB8F-B0FF-4B0A-B34E-C7FFAA806E48}"/>
              </a:ext>
            </a:extLst>
          </p:cNvPr>
          <p:cNvSpPr txBox="1"/>
          <p:nvPr/>
        </p:nvSpPr>
        <p:spPr>
          <a:xfrm>
            <a:off x="2844879" y="474996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DC17BF-EDA8-4426-A31A-C3036E446026}"/>
              </a:ext>
            </a:extLst>
          </p:cNvPr>
          <p:cNvSpPr txBox="1"/>
          <p:nvPr/>
        </p:nvSpPr>
        <p:spPr>
          <a:xfrm>
            <a:off x="1531620" y="5230252"/>
            <a:ext cx="2318342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0960A1-0EF2-46F8-936C-D57F2E5C2972}"/>
              </a:ext>
            </a:extLst>
          </p:cNvPr>
          <p:cNvSpPr txBox="1"/>
          <p:nvPr/>
        </p:nvSpPr>
        <p:spPr>
          <a:xfrm>
            <a:off x="8371863" y="474996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F7FB185-B22C-483E-B030-6A0AFF763ADE}"/>
              </a:ext>
            </a:extLst>
          </p:cNvPr>
          <p:cNvSpPr txBox="1"/>
          <p:nvPr/>
        </p:nvSpPr>
        <p:spPr>
          <a:xfrm>
            <a:off x="8371863" y="29642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65ABF9F-05A6-4DFA-B58B-6190AB04368A}"/>
              </a:ext>
            </a:extLst>
          </p:cNvPr>
          <p:cNvSpPr txBox="1"/>
          <p:nvPr/>
        </p:nvSpPr>
        <p:spPr>
          <a:xfrm>
            <a:off x="5370641" y="3836092"/>
            <a:ext cx="145071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입력하세요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6E15D41-2DE2-4C7E-990B-E2EE7E2936EE}"/>
              </a:ext>
            </a:extLst>
          </p:cNvPr>
          <p:cNvSpPr txBox="1"/>
          <p:nvPr/>
        </p:nvSpPr>
        <p:spPr>
          <a:xfrm>
            <a:off x="8371863" y="3444548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369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57365E-8281-4069-AA68-8112DF5DEB44}"/>
              </a:ext>
            </a:extLst>
          </p:cNvPr>
          <p:cNvSpPr txBox="1"/>
          <p:nvPr/>
        </p:nvSpPr>
        <p:spPr>
          <a:xfrm>
            <a:off x="1136650" y="2113541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8F53BD-BBC1-48A7-A802-E05050D93190}"/>
              </a:ext>
            </a:extLst>
          </p:cNvPr>
          <p:cNvSpPr txBox="1"/>
          <p:nvPr/>
        </p:nvSpPr>
        <p:spPr>
          <a:xfrm>
            <a:off x="1136650" y="5846349"/>
            <a:ext cx="2611292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Made by Mister </a:t>
            </a:r>
            <a:r>
              <a:rPr lang="en-US" altLang="ko-KR" sz="10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Powerpoint</a:t>
            </a:r>
            <a:r>
              <a:rPr lang="en-US" altLang="ko-KR" sz="1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Presentation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C394EEE-BED7-47CB-9F75-9276989A88DD}"/>
              </a:ext>
            </a:extLst>
          </p:cNvPr>
          <p:cNvGrpSpPr/>
          <p:nvPr/>
        </p:nvGrpSpPr>
        <p:grpSpPr>
          <a:xfrm>
            <a:off x="6151102" y="2113541"/>
            <a:ext cx="3209208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E6A33C0-61DB-4885-AD94-B1A01997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A1C7204D-F7EA-418D-9E5C-7DB3A0CB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62ED9AD-4669-4D89-B8E9-41830C2CC5A0}"/>
              </a:ext>
            </a:extLst>
          </p:cNvPr>
          <p:cNvGrpSpPr/>
          <p:nvPr/>
        </p:nvGrpSpPr>
        <p:grpSpPr>
          <a:xfrm>
            <a:off x="7822586" y="4306989"/>
            <a:ext cx="3209208" cy="172402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AD6EF5EA-5B68-40A9-B823-916B4179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9DBFD187-18F5-4168-BAAA-F6F729D2D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1948C0E9-60E0-4A83-BB7D-22609392B2D7}"/>
              </a:ext>
            </a:extLst>
          </p:cNvPr>
          <p:cNvSpPr/>
          <p:nvPr/>
        </p:nvSpPr>
        <p:spPr>
          <a:xfrm>
            <a:off x="9783097" y="2452013"/>
            <a:ext cx="1047083" cy="1047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남자 단색으로 채워진">
            <a:extLst>
              <a:ext uri="{FF2B5EF4-FFF2-40B4-BE49-F238E27FC236}">
                <a16:creationId xmlns:a16="http://schemas.microsoft.com/office/drawing/2014/main" id="{541595B0-94D4-435A-A9D6-0898FF26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888" y="2623804"/>
            <a:ext cx="703500" cy="703500"/>
          </a:xfrm>
          <a:prstGeom prst="rect">
            <a:avLst/>
          </a:prstGeom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B98F413B-004D-41D8-93CB-AFE555520F5E}"/>
              </a:ext>
            </a:extLst>
          </p:cNvPr>
          <p:cNvSpPr/>
          <p:nvPr/>
        </p:nvSpPr>
        <p:spPr>
          <a:xfrm>
            <a:off x="6277897" y="4645461"/>
            <a:ext cx="1047083" cy="104708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여자 단색으로 채워진">
            <a:extLst>
              <a:ext uri="{FF2B5EF4-FFF2-40B4-BE49-F238E27FC236}">
                <a16:creationId xmlns:a16="http://schemas.microsoft.com/office/drawing/2014/main" id="{D7AD1C02-44EE-47D7-81D8-EB224AC63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9688" y="4817252"/>
            <a:ext cx="703500" cy="7035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C6A5D27-03B0-4584-A85D-F2E6B489DE95}"/>
              </a:ext>
            </a:extLst>
          </p:cNvPr>
          <p:cNvSpPr txBox="1"/>
          <p:nvPr/>
        </p:nvSpPr>
        <p:spPr>
          <a:xfrm>
            <a:off x="6526165" y="2770904"/>
            <a:ext cx="253773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완전 멋지게 제공합니다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AF90A9-3CCB-4F4F-8C2A-0DBF32D87996}"/>
              </a:ext>
            </a:extLst>
          </p:cNvPr>
          <p:cNvSpPr txBox="1"/>
          <p:nvPr/>
        </p:nvSpPr>
        <p:spPr>
          <a:xfrm>
            <a:off x="6526165" y="2404608"/>
            <a:ext cx="228288" cy="196448"/>
          </a:xfrm>
          <a:custGeom>
            <a:avLst/>
            <a:gdLst/>
            <a:ahLst/>
            <a:cxnLst/>
            <a:rect l="l" t="t" r="r" b="b"/>
            <a:pathLst>
              <a:path w="799909" h="688343">
                <a:moveTo>
                  <a:pt x="799909" y="0"/>
                </a:moveTo>
                <a:lnTo>
                  <a:pt x="799909" y="166297"/>
                </a:lnTo>
                <a:cubicBezTo>
                  <a:pt x="745178" y="171910"/>
                  <a:pt x="702025" y="192259"/>
                  <a:pt x="670450" y="227343"/>
                </a:cubicBezTo>
                <a:cubicBezTo>
                  <a:pt x="638875" y="262427"/>
                  <a:pt x="623087" y="307334"/>
                  <a:pt x="623087" y="362064"/>
                </a:cubicBezTo>
                <a:lnTo>
                  <a:pt x="774649" y="362064"/>
                </a:lnTo>
                <a:lnTo>
                  <a:pt x="774649" y="688343"/>
                </a:lnTo>
                <a:lnTo>
                  <a:pt x="442055" y="688343"/>
                </a:lnTo>
                <a:lnTo>
                  <a:pt x="442055" y="416795"/>
                </a:lnTo>
                <a:cubicBezTo>
                  <a:pt x="442055" y="301720"/>
                  <a:pt x="473630" y="205942"/>
                  <a:pt x="536781" y="129459"/>
                </a:cubicBezTo>
                <a:cubicBezTo>
                  <a:pt x="599932" y="52977"/>
                  <a:pt x="687641" y="9824"/>
                  <a:pt x="799909" y="0"/>
                </a:cubicBezTo>
                <a:close/>
                <a:moveTo>
                  <a:pt x="357854" y="0"/>
                </a:moveTo>
                <a:lnTo>
                  <a:pt x="357854" y="166297"/>
                </a:lnTo>
                <a:cubicBezTo>
                  <a:pt x="303123" y="171910"/>
                  <a:pt x="259970" y="192259"/>
                  <a:pt x="228395" y="227343"/>
                </a:cubicBezTo>
                <a:cubicBezTo>
                  <a:pt x="196819" y="262427"/>
                  <a:pt x="181032" y="307334"/>
                  <a:pt x="181032" y="362064"/>
                </a:cubicBezTo>
                <a:lnTo>
                  <a:pt x="332594" y="362064"/>
                </a:lnTo>
                <a:lnTo>
                  <a:pt x="332594" y="688343"/>
                </a:lnTo>
                <a:lnTo>
                  <a:pt x="0" y="688343"/>
                </a:lnTo>
                <a:lnTo>
                  <a:pt x="0" y="416795"/>
                </a:lnTo>
                <a:cubicBezTo>
                  <a:pt x="0" y="301720"/>
                  <a:pt x="31575" y="205942"/>
                  <a:pt x="94726" y="129459"/>
                </a:cubicBezTo>
                <a:cubicBezTo>
                  <a:pt x="157876" y="52977"/>
                  <a:pt x="245586" y="9824"/>
                  <a:pt x="357854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solidFill>
              <a:schemeClr val="tx1"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en-US" altLang="ko-KR" sz="16600" spc="-3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B6E133C-3D3D-4AA5-9BE4-315B03A92C79}"/>
              </a:ext>
            </a:extLst>
          </p:cNvPr>
          <p:cNvSpPr txBox="1"/>
          <p:nvPr/>
        </p:nvSpPr>
        <p:spPr>
          <a:xfrm>
            <a:off x="8197649" y="4964352"/>
            <a:ext cx="2537738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저는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완전 멋지게 제공합니다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0474366-B818-4696-BC4A-23DAD178F17E}"/>
              </a:ext>
            </a:extLst>
          </p:cNvPr>
          <p:cNvSpPr txBox="1"/>
          <p:nvPr/>
        </p:nvSpPr>
        <p:spPr>
          <a:xfrm>
            <a:off x="8197649" y="4598056"/>
            <a:ext cx="228288" cy="196448"/>
          </a:xfrm>
          <a:custGeom>
            <a:avLst/>
            <a:gdLst/>
            <a:ahLst/>
            <a:cxnLst/>
            <a:rect l="l" t="t" r="r" b="b"/>
            <a:pathLst>
              <a:path w="799909" h="688343">
                <a:moveTo>
                  <a:pt x="799909" y="0"/>
                </a:moveTo>
                <a:lnTo>
                  <a:pt x="799909" y="166297"/>
                </a:lnTo>
                <a:cubicBezTo>
                  <a:pt x="745178" y="171910"/>
                  <a:pt x="702025" y="192259"/>
                  <a:pt x="670450" y="227343"/>
                </a:cubicBezTo>
                <a:cubicBezTo>
                  <a:pt x="638875" y="262427"/>
                  <a:pt x="623087" y="307334"/>
                  <a:pt x="623087" y="362064"/>
                </a:cubicBezTo>
                <a:lnTo>
                  <a:pt x="774649" y="362064"/>
                </a:lnTo>
                <a:lnTo>
                  <a:pt x="774649" y="688343"/>
                </a:lnTo>
                <a:lnTo>
                  <a:pt x="442055" y="688343"/>
                </a:lnTo>
                <a:lnTo>
                  <a:pt x="442055" y="416795"/>
                </a:lnTo>
                <a:cubicBezTo>
                  <a:pt x="442055" y="301720"/>
                  <a:pt x="473630" y="205942"/>
                  <a:pt x="536781" y="129459"/>
                </a:cubicBezTo>
                <a:cubicBezTo>
                  <a:pt x="599932" y="52977"/>
                  <a:pt x="687641" y="9824"/>
                  <a:pt x="799909" y="0"/>
                </a:cubicBezTo>
                <a:close/>
                <a:moveTo>
                  <a:pt x="357854" y="0"/>
                </a:moveTo>
                <a:lnTo>
                  <a:pt x="357854" y="166297"/>
                </a:lnTo>
                <a:cubicBezTo>
                  <a:pt x="303123" y="171910"/>
                  <a:pt x="259970" y="192259"/>
                  <a:pt x="228395" y="227343"/>
                </a:cubicBezTo>
                <a:cubicBezTo>
                  <a:pt x="196819" y="262427"/>
                  <a:pt x="181032" y="307334"/>
                  <a:pt x="181032" y="362064"/>
                </a:cubicBezTo>
                <a:lnTo>
                  <a:pt x="332594" y="362064"/>
                </a:lnTo>
                <a:lnTo>
                  <a:pt x="332594" y="688343"/>
                </a:lnTo>
                <a:lnTo>
                  <a:pt x="0" y="688343"/>
                </a:lnTo>
                <a:lnTo>
                  <a:pt x="0" y="416795"/>
                </a:lnTo>
                <a:cubicBezTo>
                  <a:pt x="0" y="301720"/>
                  <a:pt x="31575" y="205942"/>
                  <a:pt x="94726" y="129459"/>
                </a:cubicBezTo>
                <a:cubicBezTo>
                  <a:pt x="157876" y="52977"/>
                  <a:pt x="245586" y="9824"/>
                  <a:pt x="357854" y="0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>
            <a:solidFill>
              <a:schemeClr val="tx1"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endParaRPr lang="en-US" altLang="ko-KR" sz="16600" spc="-300" dirty="0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1127125" y="3927953"/>
            <a:ext cx="3154617" cy="135068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0DBCD-D718-4C34-A704-688D879779B5}"/>
              </a:ext>
            </a:extLst>
          </p:cNvPr>
          <p:cNvSpPr txBox="1"/>
          <p:nvPr/>
        </p:nvSpPr>
        <p:spPr>
          <a:xfrm>
            <a:off x="1403964" y="418894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975BC1-3397-4C4A-9669-6E73C49DD414}"/>
              </a:ext>
            </a:extLst>
          </p:cNvPr>
          <p:cNvSpPr txBox="1"/>
          <p:nvPr/>
        </p:nvSpPr>
        <p:spPr>
          <a:xfrm>
            <a:off x="1403964" y="4593040"/>
            <a:ext cx="260093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37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1181100" y="3190953"/>
            <a:ext cx="11546659" cy="390834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1A76D11-D2EC-43EB-9E87-8E7A3F44AA71}"/>
              </a:ext>
            </a:extLst>
          </p:cNvPr>
          <p:cNvGrpSpPr/>
          <p:nvPr/>
        </p:nvGrpSpPr>
        <p:grpSpPr>
          <a:xfrm>
            <a:off x="2320086" y="2552915"/>
            <a:ext cx="1340054" cy="128227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AD5BC9A-7933-4DDB-A4CB-67DAB95F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B1DB1CE1-FAC5-4C45-9553-B8051587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EC683411-C400-4209-B36D-4C779FC6D35B}"/>
              </a:ext>
            </a:extLst>
          </p:cNvPr>
          <p:cNvGrpSpPr/>
          <p:nvPr/>
        </p:nvGrpSpPr>
        <p:grpSpPr>
          <a:xfrm>
            <a:off x="5380970" y="2552915"/>
            <a:ext cx="1340054" cy="128227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90" name="Freeform 7">
              <a:extLst>
                <a:ext uri="{FF2B5EF4-FFF2-40B4-BE49-F238E27FC236}">
                  <a16:creationId xmlns:a16="http://schemas.microsoft.com/office/drawing/2014/main" id="{C70787B1-8701-4384-86C3-0213ED407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F77B2A73-9A2A-4713-A178-03033778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38F3144-C27C-46C8-891D-036DD5A4EC77}"/>
              </a:ext>
            </a:extLst>
          </p:cNvPr>
          <p:cNvGrpSpPr/>
          <p:nvPr/>
        </p:nvGrpSpPr>
        <p:grpSpPr>
          <a:xfrm>
            <a:off x="8441853" y="2552915"/>
            <a:ext cx="1340054" cy="128227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23A11EAF-9DA2-4734-BD1E-962157D31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5E2AA89B-FE73-4B1D-A50C-250C4B39C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D8C45F0A-4321-49F3-9F63-D2C707B629D1}"/>
              </a:ext>
            </a:extLst>
          </p:cNvPr>
          <p:cNvGrpSpPr/>
          <p:nvPr/>
        </p:nvGrpSpPr>
        <p:grpSpPr>
          <a:xfrm>
            <a:off x="2739210" y="2943147"/>
            <a:ext cx="501806" cy="501806"/>
            <a:chOff x="5763456" y="2843753"/>
            <a:chExt cx="548604" cy="548604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257CC820-7CB6-4E8C-8BD1-2FAF1E39ABC5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E2148A6-EB45-41FB-8E66-3EE715BB3F62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49BA0E9F-15A9-4D5D-AFC5-AFB3828A1D24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9" name="그래픽 13" descr="데이터베이스 단색으로 채워진">
            <a:extLst>
              <a:ext uri="{FF2B5EF4-FFF2-40B4-BE49-F238E27FC236}">
                <a16:creationId xmlns:a16="http://schemas.microsoft.com/office/drawing/2014/main" id="{7C715E57-A437-41F4-B9DB-30A6AA982851}"/>
              </a:ext>
            </a:extLst>
          </p:cNvPr>
          <p:cNvGrpSpPr/>
          <p:nvPr/>
        </p:nvGrpSpPr>
        <p:grpSpPr>
          <a:xfrm>
            <a:off x="5873142" y="2952675"/>
            <a:ext cx="355710" cy="482750"/>
            <a:chOff x="7363693" y="2853466"/>
            <a:chExt cx="533400" cy="7239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FA89E676-2438-4FCB-8C57-7AD928310FB7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57674853-5B52-4361-AEF5-E7F67F48737C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F8014DAB-ADBA-4495-89A6-E642E4041226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4D35D05A-E4A9-4B92-8125-3B48188C61C5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FBA12E4-E6D7-4620-8E33-77BF10A4D2B1}"/>
              </a:ext>
            </a:extLst>
          </p:cNvPr>
          <p:cNvGrpSpPr/>
          <p:nvPr/>
        </p:nvGrpSpPr>
        <p:grpSpPr>
          <a:xfrm>
            <a:off x="8895912" y="2978082"/>
            <a:ext cx="431936" cy="431936"/>
            <a:chOff x="9776631" y="2891566"/>
            <a:chExt cx="647700" cy="6477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6F4F61F-4819-4D36-8423-357BFC5B8DB1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0CE76C41-DA7F-4776-BF7D-7559B0B3350D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F0653DE5-1CEF-4113-BEEE-382BCC4C229B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157ADA4-5845-42B6-BB7E-3310D83B3186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5B79F073-E868-4067-B185-D955A87F2112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51E7362-CA02-44C3-918A-CD0193FBB533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9BB0A1DC-6474-43A8-B17C-6F8E4BD3BD90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F5A84D-71AE-426F-84E4-2DF0EB467070}"/>
              </a:ext>
            </a:extLst>
          </p:cNvPr>
          <p:cNvGrpSpPr/>
          <p:nvPr/>
        </p:nvGrpSpPr>
        <p:grpSpPr>
          <a:xfrm>
            <a:off x="2320086" y="4608796"/>
            <a:ext cx="1959814" cy="1098181"/>
            <a:chOff x="2320086" y="4608796"/>
            <a:chExt cx="1959814" cy="109818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54CA0A96-E3C4-42D0-A60A-00ACDB502DED}"/>
                </a:ext>
              </a:extLst>
            </p:cNvPr>
            <p:cNvSpPr txBox="1"/>
            <p:nvPr/>
          </p:nvSpPr>
          <p:spPr>
            <a:xfrm>
              <a:off x="2320086" y="4608796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052802E-0B79-45A3-9009-3286A3E824B8}"/>
                </a:ext>
              </a:extLst>
            </p:cNvPr>
            <p:cNvSpPr txBox="1"/>
            <p:nvPr/>
          </p:nvSpPr>
          <p:spPr>
            <a:xfrm>
              <a:off x="2320086" y="5060774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관련 내용을 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D25F5E32-BDF9-465F-AB12-637DB9AC01A4}"/>
              </a:ext>
            </a:extLst>
          </p:cNvPr>
          <p:cNvGrpSpPr/>
          <p:nvPr/>
        </p:nvGrpSpPr>
        <p:grpSpPr>
          <a:xfrm>
            <a:off x="5380970" y="4608796"/>
            <a:ext cx="1959814" cy="1098181"/>
            <a:chOff x="2320086" y="4608796"/>
            <a:chExt cx="1959814" cy="1098181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13150E-99C8-4A74-BD47-5D815CD895F7}"/>
                </a:ext>
              </a:extLst>
            </p:cNvPr>
            <p:cNvSpPr txBox="1"/>
            <p:nvPr/>
          </p:nvSpPr>
          <p:spPr>
            <a:xfrm>
              <a:off x="2320086" y="4608796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0C8EFCE-2B16-4A07-92DD-7B100CCE119A}"/>
                </a:ext>
              </a:extLst>
            </p:cNvPr>
            <p:cNvSpPr txBox="1"/>
            <p:nvPr/>
          </p:nvSpPr>
          <p:spPr>
            <a:xfrm>
              <a:off x="2320086" y="5060774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관련 내용을 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1724CF2-13FF-4226-BA83-9648C4C03AA3}"/>
              </a:ext>
            </a:extLst>
          </p:cNvPr>
          <p:cNvGrpSpPr/>
          <p:nvPr/>
        </p:nvGrpSpPr>
        <p:grpSpPr>
          <a:xfrm>
            <a:off x="8441853" y="4608796"/>
            <a:ext cx="1959814" cy="1098181"/>
            <a:chOff x="2320086" y="4608796"/>
            <a:chExt cx="1959814" cy="1098181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BF8DE9F-856A-418F-A1C0-48822494AAB1}"/>
                </a:ext>
              </a:extLst>
            </p:cNvPr>
            <p:cNvSpPr txBox="1"/>
            <p:nvPr/>
          </p:nvSpPr>
          <p:spPr>
            <a:xfrm>
              <a:off x="2320086" y="4608796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1E94FA-A6C7-472F-B36C-BFD831D3C79C}"/>
                </a:ext>
              </a:extLst>
            </p:cNvPr>
            <p:cNvSpPr txBox="1"/>
            <p:nvPr/>
          </p:nvSpPr>
          <p:spPr>
            <a:xfrm>
              <a:off x="2320086" y="5060774"/>
              <a:ext cx="195981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관련 내용을 완전 멋지게 제공합니다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47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>
            <a:extLst>
              <a:ext uri="{FF2B5EF4-FFF2-40B4-BE49-F238E27FC236}">
                <a16:creationId xmlns:a16="http://schemas.microsoft.com/office/drawing/2014/main" id="{81A76D11-D2EC-43EB-9E87-8E7A3F44AA71}"/>
              </a:ext>
            </a:extLst>
          </p:cNvPr>
          <p:cNvGrpSpPr/>
          <p:nvPr/>
        </p:nvGrpSpPr>
        <p:grpSpPr>
          <a:xfrm>
            <a:off x="1180285" y="2439458"/>
            <a:ext cx="1959876" cy="1875367"/>
            <a:chOff x="3723177" y="3549050"/>
            <a:chExt cx="2159120" cy="1724026"/>
          </a:xfrm>
        </p:grpSpPr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AD5BC9A-7933-4DDB-A4CB-67DAB95F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B1DB1CE1-FAC5-4C45-9553-B8051587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9B79043-1C22-49E8-AAD1-F763DF050A35}"/>
              </a:ext>
            </a:extLst>
          </p:cNvPr>
          <p:cNvGrpSpPr/>
          <p:nvPr/>
        </p:nvGrpSpPr>
        <p:grpSpPr>
          <a:xfrm>
            <a:off x="6360846" y="2439458"/>
            <a:ext cx="1959876" cy="1875367"/>
            <a:chOff x="3723177" y="3549050"/>
            <a:chExt cx="2159120" cy="1724026"/>
          </a:xfrm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7088887D-900E-406F-85E0-27819B124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3BD3719F-C7CD-4F39-A8F8-A35C4C22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1" name="그림 80" descr="휴대폰을 사용하며 기차에 앉아 창 밖을 바라보는 사람">
            <a:extLst>
              <a:ext uri="{FF2B5EF4-FFF2-40B4-BE49-F238E27FC236}">
                <a16:creationId xmlns:a16="http://schemas.microsoft.com/office/drawing/2014/main" id="{B6D7E2A6-6653-46C3-B044-B90C718F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0285" y="2439460"/>
            <a:ext cx="1959876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  <p:pic>
        <p:nvPicPr>
          <p:cNvPr id="77" name="그림 76" descr="사무실에서 파일 폴더를 들고 웃는 여자">
            <a:extLst>
              <a:ext uri="{FF2B5EF4-FFF2-40B4-BE49-F238E27FC236}">
                <a16:creationId xmlns:a16="http://schemas.microsoft.com/office/drawing/2014/main" id="{2F963B0B-9A7B-405D-B967-E1E64EE52D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0846" y="2439460"/>
            <a:ext cx="1959876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9487271" y="2439458"/>
            <a:ext cx="3028580" cy="4647142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A1F8D4C-9052-477E-86F4-32664FD677C9}"/>
              </a:ext>
            </a:extLst>
          </p:cNvPr>
          <p:cNvGrpSpPr/>
          <p:nvPr/>
        </p:nvGrpSpPr>
        <p:grpSpPr>
          <a:xfrm>
            <a:off x="3770565" y="2439458"/>
            <a:ext cx="1959876" cy="1875367"/>
            <a:chOff x="3723177" y="3549050"/>
            <a:chExt cx="2159120" cy="1724026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2FAA3024-E537-48E8-8F93-6BF44BF68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F93CE85A-3D86-4426-B8D0-36A55BE87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AE93016-6528-44CF-93CB-7C185F1E809C}"/>
              </a:ext>
            </a:extLst>
          </p:cNvPr>
          <p:cNvSpPr txBox="1"/>
          <p:nvPr/>
        </p:nvSpPr>
        <p:spPr>
          <a:xfrm>
            <a:off x="1180285" y="4889819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5B22F2-CC84-4838-B6D3-686404A32AE4}"/>
              </a:ext>
            </a:extLst>
          </p:cNvPr>
          <p:cNvSpPr txBox="1"/>
          <p:nvPr/>
        </p:nvSpPr>
        <p:spPr>
          <a:xfrm>
            <a:off x="1180285" y="5341797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123" name="그림 122" descr="휴대폰을 사용하며 손목시계를 보고 있는 정장을 입은 사람">
            <a:extLst>
              <a:ext uri="{FF2B5EF4-FFF2-40B4-BE49-F238E27FC236}">
                <a16:creationId xmlns:a16="http://schemas.microsoft.com/office/drawing/2014/main" id="{297F9EB1-2E81-41E7-A938-9757503C81E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0565" y="2439458"/>
            <a:ext cx="1959876" cy="1875367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85F7036-72F1-49F8-B03E-D18E58DFD27C}"/>
              </a:ext>
            </a:extLst>
          </p:cNvPr>
          <p:cNvSpPr txBox="1"/>
          <p:nvPr/>
        </p:nvSpPr>
        <p:spPr>
          <a:xfrm>
            <a:off x="3770565" y="4889819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3B595A-994B-4CF8-9C27-E2C9B8872FC2}"/>
              </a:ext>
            </a:extLst>
          </p:cNvPr>
          <p:cNvSpPr txBox="1"/>
          <p:nvPr/>
        </p:nvSpPr>
        <p:spPr>
          <a:xfrm>
            <a:off x="3770565" y="5341797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E8F4E4-8545-4753-8576-22F3D437AC04}"/>
              </a:ext>
            </a:extLst>
          </p:cNvPr>
          <p:cNvSpPr txBox="1"/>
          <p:nvPr/>
        </p:nvSpPr>
        <p:spPr>
          <a:xfrm>
            <a:off x="6360846" y="4889819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B35321-A8BC-4D7A-9DA1-370F889D1842}"/>
              </a:ext>
            </a:extLst>
          </p:cNvPr>
          <p:cNvSpPr txBox="1"/>
          <p:nvPr/>
        </p:nvSpPr>
        <p:spPr>
          <a:xfrm>
            <a:off x="6360846" y="5341797"/>
            <a:ext cx="19598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관련 내용을 완전 멋지게 제공합니다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907A70D-ED8C-43EA-9C4C-97A5AB67274D}"/>
              </a:ext>
            </a:extLst>
          </p:cNvPr>
          <p:cNvSpPr txBox="1"/>
          <p:nvPr/>
        </p:nvSpPr>
        <p:spPr>
          <a:xfrm rot="5400000">
            <a:off x="8978329" y="4393292"/>
            <a:ext cx="371127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>
                    <a:alpha val="9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Mr.Powerpoint</a:t>
            </a:r>
            <a:endParaRPr lang="en-US" altLang="ko-KR" sz="36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>
                  <a:alpha val="9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767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20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B5D835-6C54-42C2-9229-7B218F586500}"/>
              </a:ext>
            </a:extLst>
          </p:cNvPr>
          <p:cNvSpPr/>
          <p:nvPr/>
        </p:nvSpPr>
        <p:spPr>
          <a:xfrm>
            <a:off x="0" y="4584700"/>
            <a:ext cx="12192000" cy="2273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72504A-E812-4970-85BB-4D064F938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80" y="469754"/>
            <a:ext cx="9059441" cy="33530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8D72D3-9BE3-4532-B8A4-AB10B15E4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638" y="4761487"/>
            <a:ext cx="9266723" cy="16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73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C1AE930-94E5-4489-83E3-97084B85D1A5}"/>
              </a:ext>
            </a:extLst>
          </p:cNvPr>
          <p:cNvSpPr/>
          <p:nvPr/>
        </p:nvSpPr>
        <p:spPr>
          <a:xfrm rot="19800000" flipH="1">
            <a:off x="8560957" y="3256315"/>
            <a:ext cx="1314450" cy="130175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37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EFAF3DE6-9B31-4C8A-8902-3D4423A26697}"/>
              </a:ext>
            </a:extLst>
          </p:cNvPr>
          <p:cNvSpPr/>
          <p:nvPr/>
        </p:nvSpPr>
        <p:spPr>
          <a:xfrm rot="19800000" flipH="1">
            <a:off x="4295141" y="3256315"/>
            <a:ext cx="1314450" cy="130175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37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5C837A0E-0854-4DA6-A02A-3EE1949809AD}"/>
              </a:ext>
            </a:extLst>
          </p:cNvPr>
          <p:cNvSpPr/>
          <p:nvPr/>
        </p:nvSpPr>
        <p:spPr>
          <a:xfrm rot="1800000">
            <a:off x="6428049" y="3256315"/>
            <a:ext cx="1314450" cy="130175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37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CFD79DD-B837-49FF-9479-056D1F207C10}"/>
              </a:ext>
            </a:extLst>
          </p:cNvPr>
          <p:cNvSpPr/>
          <p:nvPr/>
        </p:nvSpPr>
        <p:spPr>
          <a:xfrm rot="1800000">
            <a:off x="2162233" y="3256314"/>
            <a:ext cx="1314450" cy="130175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37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F152E2-E06E-4269-9E43-5A095F3503E0}"/>
              </a:ext>
            </a:extLst>
          </p:cNvPr>
          <p:cNvGrpSpPr/>
          <p:nvPr/>
        </p:nvGrpSpPr>
        <p:grpSpPr>
          <a:xfrm>
            <a:off x="1136651" y="2279197"/>
            <a:ext cx="1466849" cy="146684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7ADFDAFD-0146-4B7B-891F-85CCB16F06F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D86D41CD-52E1-4EA8-9D49-868E3560299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AC5467D-D987-486C-8FB4-7873F57ABCCB}"/>
              </a:ext>
            </a:extLst>
          </p:cNvPr>
          <p:cNvGrpSpPr/>
          <p:nvPr/>
        </p:nvGrpSpPr>
        <p:grpSpPr>
          <a:xfrm>
            <a:off x="3240485" y="2936422"/>
            <a:ext cx="1466849" cy="146684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39" name="Oval 39">
              <a:extLst>
                <a:ext uri="{FF2B5EF4-FFF2-40B4-BE49-F238E27FC236}">
                  <a16:creationId xmlns:a16="http://schemas.microsoft.com/office/drawing/2014/main" id="{8A795033-B6DC-41C8-83C7-37BEE700001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768C5704-7065-4DB3-820E-E3F14A783289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AE13D06-0D0B-4758-94D1-D83C866228A0}"/>
              </a:ext>
            </a:extLst>
          </p:cNvPr>
          <p:cNvGrpSpPr/>
          <p:nvPr/>
        </p:nvGrpSpPr>
        <p:grpSpPr>
          <a:xfrm>
            <a:off x="5344319" y="2279197"/>
            <a:ext cx="1466849" cy="146684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8CAB2612-8447-43DA-8EAB-23331200F5B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Oval 38">
              <a:extLst>
                <a:ext uri="{FF2B5EF4-FFF2-40B4-BE49-F238E27FC236}">
                  <a16:creationId xmlns:a16="http://schemas.microsoft.com/office/drawing/2014/main" id="{CC60DC81-9141-4C5A-9C7D-8B65C577007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2F5B5C9-5DFD-4B58-92E7-534F4C51B5DF}"/>
              </a:ext>
            </a:extLst>
          </p:cNvPr>
          <p:cNvGrpSpPr/>
          <p:nvPr/>
        </p:nvGrpSpPr>
        <p:grpSpPr>
          <a:xfrm>
            <a:off x="7448153" y="2936422"/>
            <a:ext cx="1466849" cy="146684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46" name="Oval 39">
              <a:extLst>
                <a:ext uri="{FF2B5EF4-FFF2-40B4-BE49-F238E27FC236}">
                  <a16:creationId xmlns:a16="http://schemas.microsoft.com/office/drawing/2014/main" id="{6C4BE530-782D-461D-8A52-0F227CE569C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38">
              <a:extLst>
                <a:ext uri="{FF2B5EF4-FFF2-40B4-BE49-F238E27FC236}">
                  <a16:creationId xmlns:a16="http://schemas.microsoft.com/office/drawing/2014/main" id="{8C8A7C2A-1DD6-4722-9E64-78BCFD80ED9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56ED000-F13F-45BE-A0D2-5F6D2D15A2F0}"/>
              </a:ext>
            </a:extLst>
          </p:cNvPr>
          <p:cNvGrpSpPr/>
          <p:nvPr/>
        </p:nvGrpSpPr>
        <p:grpSpPr>
          <a:xfrm>
            <a:off x="9551988" y="2279196"/>
            <a:ext cx="1466849" cy="1466849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9B8CAB2B-FD13-47B0-9E23-60A425BD96B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1269E537-FDA7-46D1-B4B8-EB634F33ACC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788C32-81E5-4297-8CFB-01F1DF512DAD}"/>
              </a:ext>
            </a:extLst>
          </p:cNvPr>
          <p:cNvGrpSpPr/>
          <p:nvPr/>
        </p:nvGrpSpPr>
        <p:grpSpPr>
          <a:xfrm>
            <a:off x="1193688" y="4865971"/>
            <a:ext cx="1352774" cy="1098181"/>
            <a:chOff x="1161826" y="4865971"/>
            <a:chExt cx="1352774" cy="109818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1FB725-FB4C-4778-99A6-7E1339C38C80}"/>
                </a:ext>
              </a:extLst>
            </p:cNvPr>
            <p:cNvSpPr txBox="1"/>
            <p:nvPr/>
          </p:nvSpPr>
          <p:spPr>
            <a:xfrm>
              <a:off x="1268345" y="4865971"/>
              <a:ext cx="11397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4E38E1-2433-4E51-8164-4F3D40E1DE14}"/>
                </a:ext>
              </a:extLst>
            </p:cNvPr>
            <p:cNvSpPr txBox="1"/>
            <p:nvPr/>
          </p:nvSpPr>
          <p:spPr>
            <a:xfrm>
              <a:off x="1161826" y="5317949"/>
              <a:ext cx="135277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PPT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궁금하시면 연락주세요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1D7E73FD-7B07-40C6-9D6C-B8A2E64E43BF}"/>
              </a:ext>
            </a:extLst>
          </p:cNvPr>
          <p:cNvSpPr txBox="1"/>
          <p:nvPr/>
        </p:nvSpPr>
        <p:spPr>
          <a:xfrm>
            <a:off x="3404041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E52309-3295-4AFF-89B3-9F487E1BF374}"/>
              </a:ext>
            </a:extLst>
          </p:cNvPr>
          <p:cNvSpPr txBox="1"/>
          <p:nvPr/>
        </p:nvSpPr>
        <p:spPr>
          <a:xfrm>
            <a:off x="3297522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7799044-C715-4ECE-8047-64774BF6437C}"/>
              </a:ext>
            </a:extLst>
          </p:cNvPr>
          <p:cNvSpPr txBox="1"/>
          <p:nvPr/>
        </p:nvSpPr>
        <p:spPr>
          <a:xfrm>
            <a:off x="5507875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030D0-146C-43F1-AD59-9F34831DC432}"/>
              </a:ext>
            </a:extLst>
          </p:cNvPr>
          <p:cNvSpPr txBox="1"/>
          <p:nvPr/>
        </p:nvSpPr>
        <p:spPr>
          <a:xfrm>
            <a:off x="5401356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1D8B97-3297-4522-8DC5-E4E0473F31DA}"/>
              </a:ext>
            </a:extLst>
          </p:cNvPr>
          <p:cNvSpPr txBox="1"/>
          <p:nvPr/>
        </p:nvSpPr>
        <p:spPr>
          <a:xfrm>
            <a:off x="7611709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E3CF75-E9E9-4BB7-BB50-1EFE36ED3CEA}"/>
              </a:ext>
            </a:extLst>
          </p:cNvPr>
          <p:cNvSpPr txBox="1"/>
          <p:nvPr/>
        </p:nvSpPr>
        <p:spPr>
          <a:xfrm>
            <a:off x="7505190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59A438-E9CD-4A07-A2B1-22B143719510}"/>
              </a:ext>
            </a:extLst>
          </p:cNvPr>
          <p:cNvSpPr txBox="1"/>
          <p:nvPr/>
        </p:nvSpPr>
        <p:spPr>
          <a:xfrm>
            <a:off x="9715544" y="4865971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F90E81E-F424-4622-9EF3-D436779B8168}"/>
              </a:ext>
            </a:extLst>
          </p:cNvPr>
          <p:cNvSpPr txBox="1"/>
          <p:nvPr/>
        </p:nvSpPr>
        <p:spPr>
          <a:xfrm>
            <a:off x="9609025" y="5317949"/>
            <a:ext cx="135277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PPT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궁금하시면 연락주세요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21A92CB-EA4F-416E-BD69-BBE851D9D573}"/>
              </a:ext>
            </a:extLst>
          </p:cNvPr>
          <p:cNvGrpSpPr/>
          <p:nvPr/>
        </p:nvGrpSpPr>
        <p:grpSpPr>
          <a:xfrm>
            <a:off x="1619172" y="2761718"/>
            <a:ext cx="501806" cy="501806"/>
            <a:chOff x="5763456" y="2843753"/>
            <a:chExt cx="548604" cy="548604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0A1E1BF3-354A-4C6E-B75A-280CBB0E4262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6962E1D-4E54-45C0-A94E-A651563D37E8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C0B18397-64B3-4646-AEC8-BDC037565F21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0" name="그래픽 13" descr="데이터베이스 단색으로 채워진">
            <a:extLst>
              <a:ext uri="{FF2B5EF4-FFF2-40B4-BE49-F238E27FC236}">
                <a16:creationId xmlns:a16="http://schemas.microsoft.com/office/drawing/2014/main" id="{BAEBDD9B-84DD-44A5-8C47-8C62B46D0FF0}"/>
              </a:ext>
            </a:extLst>
          </p:cNvPr>
          <p:cNvGrpSpPr/>
          <p:nvPr/>
        </p:nvGrpSpPr>
        <p:grpSpPr>
          <a:xfrm>
            <a:off x="3796054" y="3428471"/>
            <a:ext cx="355710" cy="482750"/>
            <a:chOff x="7363693" y="2853466"/>
            <a:chExt cx="533400" cy="7239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A4C63F94-708E-4ADD-A06E-DC00CCC0FE3C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02C73EC-DB28-4158-81A6-F58852744584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4B52830B-209C-403F-AA74-2946A4FCB72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443A8EE-DF4B-43DE-A245-87EE313F35FD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C68FA0B-BD5E-4E68-A1C1-6B1744FC072E}"/>
              </a:ext>
            </a:extLst>
          </p:cNvPr>
          <p:cNvGrpSpPr/>
          <p:nvPr/>
        </p:nvGrpSpPr>
        <p:grpSpPr>
          <a:xfrm>
            <a:off x="5861775" y="2796653"/>
            <a:ext cx="431936" cy="431936"/>
            <a:chOff x="9776631" y="2891566"/>
            <a:chExt cx="647700" cy="6477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F3DB441-0726-4F82-958A-DC7C039A2953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DBD2288-4CE4-4D08-AFF2-EA8F05BC4E71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4372DDC-1DF2-4BCE-8FFF-1D2E844FF398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C851FADB-20CF-4CD8-8037-1F8E69BDCAD4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F9B66EF8-CD76-4842-97FE-8D4D317E2FA3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8DD1458D-8F92-424F-8376-BC4B4DADAAC4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ADD259D0-A04F-4AA6-A912-1209718245F3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5008E0-27E8-4BA9-BD05-09D9AF7D4BCE}"/>
              </a:ext>
            </a:extLst>
          </p:cNvPr>
          <p:cNvGrpSpPr/>
          <p:nvPr/>
        </p:nvGrpSpPr>
        <p:grpSpPr>
          <a:xfrm>
            <a:off x="7983127" y="3468520"/>
            <a:ext cx="396900" cy="402653"/>
            <a:chOff x="7767522" y="1854273"/>
            <a:chExt cx="396900" cy="402653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C4DD619-5092-4D1F-A7BC-A2892CA24637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D9913C1-0E27-4326-AAFC-95ED77C1DA57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18334A5-EDC4-4E0B-9778-FC867DE095D4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17EFFC4-A9E6-4019-835C-B940FF266E90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7B443D9A-3D4D-4A62-9ED0-2D11C9A2BA2F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0" name="그래픽 12" descr="건물 단색으로 채워진">
            <a:extLst>
              <a:ext uri="{FF2B5EF4-FFF2-40B4-BE49-F238E27FC236}">
                <a16:creationId xmlns:a16="http://schemas.microsoft.com/office/drawing/2014/main" id="{CE3F5EF9-6702-492F-A075-E3411A9DCD89}"/>
              </a:ext>
            </a:extLst>
          </p:cNvPr>
          <p:cNvSpPr/>
          <p:nvPr/>
        </p:nvSpPr>
        <p:spPr>
          <a:xfrm>
            <a:off x="10121900" y="2767351"/>
            <a:ext cx="327026" cy="490538"/>
          </a:xfrm>
          <a:custGeom>
            <a:avLst/>
            <a:gdLst>
              <a:gd name="connsiteX0" fmla="*/ 236139 w 293861"/>
              <a:gd name="connsiteY0" fmla="*/ 120693 h 440792"/>
              <a:gd name="connsiteX1" fmla="*/ 204654 w 293861"/>
              <a:gd name="connsiteY1" fmla="*/ 120693 h 440792"/>
              <a:gd name="connsiteX2" fmla="*/ 204654 w 293861"/>
              <a:gd name="connsiteY2" fmla="*/ 89208 h 440792"/>
              <a:gd name="connsiteX3" fmla="*/ 236139 w 293861"/>
              <a:gd name="connsiteY3" fmla="*/ 89208 h 440792"/>
              <a:gd name="connsiteX4" fmla="*/ 236139 w 293861"/>
              <a:gd name="connsiteY4" fmla="*/ 120693 h 440792"/>
              <a:gd name="connsiteX5" fmla="*/ 236139 w 293861"/>
              <a:gd name="connsiteY5" fmla="*/ 204654 h 440792"/>
              <a:gd name="connsiteX6" fmla="*/ 204654 w 293861"/>
              <a:gd name="connsiteY6" fmla="*/ 204654 h 440792"/>
              <a:gd name="connsiteX7" fmla="*/ 204654 w 293861"/>
              <a:gd name="connsiteY7" fmla="*/ 173169 h 440792"/>
              <a:gd name="connsiteX8" fmla="*/ 236139 w 293861"/>
              <a:gd name="connsiteY8" fmla="*/ 173169 h 440792"/>
              <a:gd name="connsiteX9" fmla="*/ 236139 w 293861"/>
              <a:gd name="connsiteY9" fmla="*/ 204654 h 440792"/>
              <a:gd name="connsiteX10" fmla="*/ 236139 w 293861"/>
              <a:gd name="connsiteY10" fmla="*/ 288614 h 440792"/>
              <a:gd name="connsiteX11" fmla="*/ 204654 w 293861"/>
              <a:gd name="connsiteY11" fmla="*/ 288614 h 440792"/>
              <a:gd name="connsiteX12" fmla="*/ 204654 w 293861"/>
              <a:gd name="connsiteY12" fmla="*/ 257129 h 440792"/>
              <a:gd name="connsiteX13" fmla="*/ 236139 w 293861"/>
              <a:gd name="connsiteY13" fmla="*/ 257129 h 440792"/>
              <a:gd name="connsiteX14" fmla="*/ 236139 w 293861"/>
              <a:gd name="connsiteY14" fmla="*/ 288614 h 440792"/>
              <a:gd name="connsiteX15" fmla="*/ 236139 w 293861"/>
              <a:gd name="connsiteY15" fmla="*/ 372575 h 440792"/>
              <a:gd name="connsiteX16" fmla="*/ 204654 w 293861"/>
              <a:gd name="connsiteY16" fmla="*/ 372575 h 440792"/>
              <a:gd name="connsiteX17" fmla="*/ 204654 w 293861"/>
              <a:gd name="connsiteY17" fmla="*/ 341090 h 440792"/>
              <a:gd name="connsiteX18" fmla="*/ 236139 w 293861"/>
              <a:gd name="connsiteY18" fmla="*/ 341090 h 440792"/>
              <a:gd name="connsiteX19" fmla="*/ 236139 w 293861"/>
              <a:gd name="connsiteY19" fmla="*/ 372575 h 440792"/>
              <a:gd name="connsiteX20" fmla="*/ 162673 w 293861"/>
              <a:gd name="connsiteY20" fmla="*/ 120693 h 440792"/>
              <a:gd name="connsiteX21" fmla="*/ 131188 w 293861"/>
              <a:gd name="connsiteY21" fmla="*/ 120693 h 440792"/>
              <a:gd name="connsiteX22" fmla="*/ 131188 w 293861"/>
              <a:gd name="connsiteY22" fmla="*/ 89208 h 440792"/>
              <a:gd name="connsiteX23" fmla="*/ 162673 w 293861"/>
              <a:gd name="connsiteY23" fmla="*/ 89208 h 440792"/>
              <a:gd name="connsiteX24" fmla="*/ 162673 w 293861"/>
              <a:gd name="connsiteY24" fmla="*/ 120693 h 440792"/>
              <a:gd name="connsiteX25" fmla="*/ 162673 w 293861"/>
              <a:gd name="connsiteY25" fmla="*/ 204654 h 440792"/>
              <a:gd name="connsiteX26" fmla="*/ 131188 w 293861"/>
              <a:gd name="connsiteY26" fmla="*/ 204654 h 440792"/>
              <a:gd name="connsiteX27" fmla="*/ 131188 w 293861"/>
              <a:gd name="connsiteY27" fmla="*/ 173169 h 440792"/>
              <a:gd name="connsiteX28" fmla="*/ 162673 w 293861"/>
              <a:gd name="connsiteY28" fmla="*/ 173169 h 440792"/>
              <a:gd name="connsiteX29" fmla="*/ 162673 w 293861"/>
              <a:gd name="connsiteY29" fmla="*/ 204654 h 440792"/>
              <a:gd name="connsiteX30" fmla="*/ 162673 w 293861"/>
              <a:gd name="connsiteY30" fmla="*/ 288614 h 440792"/>
              <a:gd name="connsiteX31" fmla="*/ 131188 w 293861"/>
              <a:gd name="connsiteY31" fmla="*/ 288614 h 440792"/>
              <a:gd name="connsiteX32" fmla="*/ 131188 w 293861"/>
              <a:gd name="connsiteY32" fmla="*/ 257129 h 440792"/>
              <a:gd name="connsiteX33" fmla="*/ 162673 w 293861"/>
              <a:gd name="connsiteY33" fmla="*/ 257129 h 440792"/>
              <a:gd name="connsiteX34" fmla="*/ 162673 w 293861"/>
              <a:gd name="connsiteY34" fmla="*/ 288614 h 440792"/>
              <a:gd name="connsiteX35" fmla="*/ 162673 w 293861"/>
              <a:gd name="connsiteY35" fmla="*/ 404060 h 440792"/>
              <a:gd name="connsiteX36" fmla="*/ 131188 w 293861"/>
              <a:gd name="connsiteY36" fmla="*/ 404060 h 440792"/>
              <a:gd name="connsiteX37" fmla="*/ 131188 w 293861"/>
              <a:gd name="connsiteY37" fmla="*/ 341090 h 440792"/>
              <a:gd name="connsiteX38" fmla="*/ 162673 w 293861"/>
              <a:gd name="connsiteY38" fmla="*/ 341090 h 440792"/>
              <a:gd name="connsiteX39" fmla="*/ 162673 w 293861"/>
              <a:gd name="connsiteY39" fmla="*/ 404060 h 440792"/>
              <a:gd name="connsiteX40" fmla="*/ 89208 w 293861"/>
              <a:gd name="connsiteY40" fmla="*/ 120693 h 440792"/>
              <a:gd name="connsiteX41" fmla="*/ 57723 w 293861"/>
              <a:gd name="connsiteY41" fmla="*/ 120693 h 440792"/>
              <a:gd name="connsiteX42" fmla="*/ 57723 w 293861"/>
              <a:gd name="connsiteY42" fmla="*/ 89208 h 440792"/>
              <a:gd name="connsiteX43" fmla="*/ 89208 w 293861"/>
              <a:gd name="connsiteY43" fmla="*/ 89208 h 440792"/>
              <a:gd name="connsiteX44" fmla="*/ 89208 w 293861"/>
              <a:gd name="connsiteY44" fmla="*/ 120693 h 440792"/>
              <a:gd name="connsiteX45" fmla="*/ 89208 w 293861"/>
              <a:gd name="connsiteY45" fmla="*/ 204654 h 440792"/>
              <a:gd name="connsiteX46" fmla="*/ 57723 w 293861"/>
              <a:gd name="connsiteY46" fmla="*/ 204654 h 440792"/>
              <a:gd name="connsiteX47" fmla="*/ 57723 w 293861"/>
              <a:gd name="connsiteY47" fmla="*/ 173169 h 440792"/>
              <a:gd name="connsiteX48" fmla="*/ 89208 w 293861"/>
              <a:gd name="connsiteY48" fmla="*/ 173169 h 440792"/>
              <a:gd name="connsiteX49" fmla="*/ 89208 w 293861"/>
              <a:gd name="connsiteY49" fmla="*/ 204654 h 440792"/>
              <a:gd name="connsiteX50" fmla="*/ 89208 w 293861"/>
              <a:gd name="connsiteY50" fmla="*/ 288614 h 440792"/>
              <a:gd name="connsiteX51" fmla="*/ 57723 w 293861"/>
              <a:gd name="connsiteY51" fmla="*/ 288614 h 440792"/>
              <a:gd name="connsiteX52" fmla="*/ 57723 w 293861"/>
              <a:gd name="connsiteY52" fmla="*/ 257129 h 440792"/>
              <a:gd name="connsiteX53" fmla="*/ 89208 w 293861"/>
              <a:gd name="connsiteY53" fmla="*/ 257129 h 440792"/>
              <a:gd name="connsiteX54" fmla="*/ 89208 w 293861"/>
              <a:gd name="connsiteY54" fmla="*/ 288614 h 440792"/>
              <a:gd name="connsiteX55" fmla="*/ 89208 w 293861"/>
              <a:gd name="connsiteY55" fmla="*/ 372575 h 440792"/>
              <a:gd name="connsiteX56" fmla="*/ 57723 w 293861"/>
              <a:gd name="connsiteY56" fmla="*/ 372575 h 440792"/>
              <a:gd name="connsiteX57" fmla="*/ 57723 w 293861"/>
              <a:gd name="connsiteY57" fmla="*/ 341090 h 440792"/>
              <a:gd name="connsiteX58" fmla="*/ 89208 w 293861"/>
              <a:gd name="connsiteY58" fmla="*/ 341090 h 440792"/>
              <a:gd name="connsiteX59" fmla="*/ 89208 w 293861"/>
              <a:gd name="connsiteY59" fmla="*/ 372575 h 440792"/>
              <a:gd name="connsiteX60" fmla="*/ 272872 w 293861"/>
              <a:gd name="connsiteY60" fmla="*/ 404060 h 440792"/>
              <a:gd name="connsiteX61" fmla="*/ 272872 w 293861"/>
              <a:gd name="connsiteY61" fmla="*/ 52475 h 440792"/>
              <a:gd name="connsiteX62" fmla="*/ 257129 w 293861"/>
              <a:gd name="connsiteY62" fmla="*/ 52475 h 440792"/>
              <a:gd name="connsiteX63" fmla="*/ 257129 w 293861"/>
              <a:gd name="connsiteY63" fmla="*/ 20990 h 440792"/>
              <a:gd name="connsiteX64" fmla="*/ 241386 w 293861"/>
              <a:gd name="connsiteY64" fmla="*/ 20990 h 440792"/>
              <a:gd name="connsiteX65" fmla="*/ 241386 w 293861"/>
              <a:gd name="connsiteY65" fmla="*/ 0 h 440792"/>
              <a:gd name="connsiteX66" fmla="*/ 52475 w 293861"/>
              <a:gd name="connsiteY66" fmla="*/ 0 h 440792"/>
              <a:gd name="connsiteX67" fmla="*/ 52475 w 293861"/>
              <a:gd name="connsiteY67" fmla="*/ 20990 h 440792"/>
              <a:gd name="connsiteX68" fmla="*/ 36733 w 293861"/>
              <a:gd name="connsiteY68" fmla="*/ 20990 h 440792"/>
              <a:gd name="connsiteX69" fmla="*/ 36733 w 293861"/>
              <a:gd name="connsiteY69" fmla="*/ 52475 h 440792"/>
              <a:gd name="connsiteX70" fmla="*/ 20990 w 293861"/>
              <a:gd name="connsiteY70" fmla="*/ 52475 h 440792"/>
              <a:gd name="connsiteX71" fmla="*/ 20990 w 293861"/>
              <a:gd name="connsiteY71" fmla="*/ 404060 h 440792"/>
              <a:gd name="connsiteX72" fmla="*/ 0 w 293861"/>
              <a:gd name="connsiteY72" fmla="*/ 404060 h 440792"/>
              <a:gd name="connsiteX73" fmla="*/ 0 w 293861"/>
              <a:gd name="connsiteY73" fmla="*/ 440793 h 440792"/>
              <a:gd name="connsiteX74" fmla="*/ 293862 w 293861"/>
              <a:gd name="connsiteY74" fmla="*/ 440793 h 440792"/>
              <a:gd name="connsiteX75" fmla="*/ 293862 w 293861"/>
              <a:gd name="connsiteY75" fmla="*/ 404060 h 440792"/>
              <a:gd name="connsiteX76" fmla="*/ 272872 w 293861"/>
              <a:gd name="connsiteY76" fmla="*/ 404060 h 44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93861" h="440792">
                <a:moveTo>
                  <a:pt x="236139" y="120693"/>
                </a:moveTo>
                <a:lnTo>
                  <a:pt x="204654" y="120693"/>
                </a:lnTo>
                <a:lnTo>
                  <a:pt x="204654" y="89208"/>
                </a:lnTo>
                <a:lnTo>
                  <a:pt x="236139" y="89208"/>
                </a:lnTo>
                <a:lnTo>
                  <a:pt x="236139" y="120693"/>
                </a:lnTo>
                <a:close/>
                <a:moveTo>
                  <a:pt x="236139" y="204654"/>
                </a:moveTo>
                <a:lnTo>
                  <a:pt x="204654" y="204654"/>
                </a:lnTo>
                <a:lnTo>
                  <a:pt x="204654" y="173169"/>
                </a:lnTo>
                <a:lnTo>
                  <a:pt x="236139" y="173169"/>
                </a:lnTo>
                <a:lnTo>
                  <a:pt x="236139" y="204654"/>
                </a:lnTo>
                <a:close/>
                <a:moveTo>
                  <a:pt x="236139" y="288614"/>
                </a:moveTo>
                <a:lnTo>
                  <a:pt x="204654" y="288614"/>
                </a:lnTo>
                <a:lnTo>
                  <a:pt x="204654" y="257129"/>
                </a:lnTo>
                <a:lnTo>
                  <a:pt x="236139" y="257129"/>
                </a:lnTo>
                <a:lnTo>
                  <a:pt x="236139" y="288614"/>
                </a:lnTo>
                <a:close/>
                <a:moveTo>
                  <a:pt x="236139" y="372575"/>
                </a:moveTo>
                <a:lnTo>
                  <a:pt x="204654" y="372575"/>
                </a:lnTo>
                <a:lnTo>
                  <a:pt x="204654" y="341090"/>
                </a:lnTo>
                <a:lnTo>
                  <a:pt x="236139" y="341090"/>
                </a:lnTo>
                <a:lnTo>
                  <a:pt x="236139" y="372575"/>
                </a:lnTo>
                <a:close/>
                <a:moveTo>
                  <a:pt x="162673" y="120693"/>
                </a:moveTo>
                <a:lnTo>
                  <a:pt x="131188" y="120693"/>
                </a:lnTo>
                <a:lnTo>
                  <a:pt x="131188" y="89208"/>
                </a:lnTo>
                <a:lnTo>
                  <a:pt x="162673" y="89208"/>
                </a:lnTo>
                <a:lnTo>
                  <a:pt x="162673" y="120693"/>
                </a:lnTo>
                <a:close/>
                <a:moveTo>
                  <a:pt x="162673" y="204654"/>
                </a:moveTo>
                <a:lnTo>
                  <a:pt x="131188" y="204654"/>
                </a:lnTo>
                <a:lnTo>
                  <a:pt x="131188" y="173169"/>
                </a:lnTo>
                <a:lnTo>
                  <a:pt x="162673" y="173169"/>
                </a:lnTo>
                <a:lnTo>
                  <a:pt x="162673" y="204654"/>
                </a:lnTo>
                <a:close/>
                <a:moveTo>
                  <a:pt x="162673" y="288614"/>
                </a:moveTo>
                <a:lnTo>
                  <a:pt x="131188" y="288614"/>
                </a:lnTo>
                <a:lnTo>
                  <a:pt x="131188" y="257129"/>
                </a:lnTo>
                <a:lnTo>
                  <a:pt x="162673" y="257129"/>
                </a:lnTo>
                <a:lnTo>
                  <a:pt x="162673" y="288614"/>
                </a:lnTo>
                <a:close/>
                <a:moveTo>
                  <a:pt x="162673" y="404060"/>
                </a:moveTo>
                <a:lnTo>
                  <a:pt x="131188" y="404060"/>
                </a:lnTo>
                <a:lnTo>
                  <a:pt x="131188" y="341090"/>
                </a:lnTo>
                <a:lnTo>
                  <a:pt x="162673" y="341090"/>
                </a:lnTo>
                <a:lnTo>
                  <a:pt x="162673" y="404060"/>
                </a:lnTo>
                <a:close/>
                <a:moveTo>
                  <a:pt x="89208" y="120693"/>
                </a:moveTo>
                <a:lnTo>
                  <a:pt x="57723" y="120693"/>
                </a:lnTo>
                <a:lnTo>
                  <a:pt x="57723" y="89208"/>
                </a:lnTo>
                <a:lnTo>
                  <a:pt x="89208" y="89208"/>
                </a:lnTo>
                <a:lnTo>
                  <a:pt x="89208" y="120693"/>
                </a:lnTo>
                <a:close/>
                <a:moveTo>
                  <a:pt x="89208" y="204654"/>
                </a:moveTo>
                <a:lnTo>
                  <a:pt x="57723" y="204654"/>
                </a:lnTo>
                <a:lnTo>
                  <a:pt x="57723" y="173169"/>
                </a:lnTo>
                <a:lnTo>
                  <a:pt x="89208" y="173169"/>
                </a:lnTo>
                <a:lnTo>
                  <a:pt x="89208" y="204654"/>
                </a:lnTo>
                <a:close/>
                <a:moveTo>
                  <a:pt x="89208" y="288614"/>
                </a:moveTo>
                <a:lnTo>
                  <a:pt x="57723" y="288614"/>
                </a:lnTo>
                <a:lnTo>
                  <a:pt x="57723" y="257129"/>
                </a:lnTo>
                <a:lnTo>
                  <a:pt x="89208" y="257129"/>
                </a:lnTo>
                <a:lnTo>
                  <a:pt x="89208" y="288614"/>
                </a:lnTo>
                <a:close/>
                <a:moveTo>
                  <a:pt x="89208" y="372575"/>
                </a:moveTo>
                <a:lnTo>
                  <a:pt x="57723" y="372575"/>
                </a:lnTo>
                <a:lnTo>
                  <a:pt x="57723" y="341090"/>
                </a:lnTo>
                <a:lnTo>
                  <a:pt x="89208" y="341090"/>
                </a:lnTo>
                <a:lnTo>
                  <a:pt x="89208" y="372575"/>
                </a:lnTo>
                <a:close/>
                <a:moveTo>
                  <a:pt x="272872" y="404060"/>
                </a:moveTo>
                <a:lnTo>
                  <a:pt x="272872" y="52475"/>
                </a:lnTo>
                <a:lnTo>
                  <a:pt x="257129" y="52475"/>
                </a:lnTo>
                <a:lnTo>
                  <a:pt x="257129" y="20990"/>
                </a:lnTo>
                <a:lnTo>
                  <a:pt x="241386" y="20990"/>
                </a:lnTo>
                <a:lnTo>
                  <a:pt x="241386" y="0"/>
                </a:lnTo>
                <a:lnTo>
                  <a:pt x="52475" y="0"/>
                </a:lnTo>
                <a:lnTo>
                  <a:pt x="52475" y="20990"/>
                </a:lnTo>
                <a:lnTo>
                  <a:pt x="36733" y="20990"/>
                </a:lnTo>
                <a:lnTo>
                  <a:pt x="36733" y="52475"/>
                </a:lnTo>
                <a:lnTo>
                  <a:pt x="20990" y="52475"/>
                </a:lnTo>
                <a:lnTo>
                  <a:pt x="20990" y="404060"/>
                </a:lnTo>
                <a:lnTo>
                  <a:pt x="0" y="404060"/>
                </a:lnTo>
                <a:lnTo>
                  <a:pt x="0" y="440793"/>
                </a:lnTo>
                <a:lnTo>
                  <a:pt x="293862" y="440793"/>
                </a:lnTo>
                <a:lnTo>
                  <a:pt x="293862" y="404060"/>
                </a:lnTo>
                <a:lnTo>
                  <a:pt x="272872" y="40406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22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924F6E-F6B0-4353-BE02-947FC6C03D04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22F2E4B-5875-4F1A-BC9A-47F2E3AE3AF4}"/>
              </a:ext>
            </a:extLst>
          </p:cNvPr>
          <p:cNvGrpSpPr/>
          <p:nvPr/>
        </p:nvGrpSpPr>
        <p:grpSpPr>
          <a:xfrm>
            <a:off x="6565374" y="2146349"/>
            <a:ext cx="1523921" cy="155414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CD7C02F3-EE8D-418E-96B7-8DFA91B09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A0A211C4-620C-4F8E-A528-E8F07D6CA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D3B1F4F7-502F-4795-A52C-FD4A525573A8}"/>
              </a:ext>
            </a:extLst>
          </p:cNvPr>
          <p:cNvGrpSpPr/>
          <p:nvPr/>
        </p:nvGrpSpPr>
        <p:grpSpPr>
          <a:xfrm>
            <a:off x="1457004" y="2146349"/>
            <a:ext cx="1523921" cy="1554146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109" name="Freeform 7">
              <a:extLst>
                <a:ext uri="{FF2B5EF4-FFF2-40B4-BE49-F238E27FC236}">
                  <a16:creationId xmlns:a16="http://schemas.microsoft.com/office/drawing/2014/main" id="{B7DC06EF-21B8-47E0-8876-6F9279519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EAB2AF94-1C13-4209-BBDC-AFC37EC74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C461A2E-524A-4EB5-87D9-FD37A0D3F2CE}"/>
              </a:ext>
            </a:extLst>
          </p:cNvPr>
          <p:cNvGrpSpPr/>
          <p:nvPr/>
        </p:nvGrpSpPr>
        <p:grpSpPr>
          <a:xfrm>
            <a:off x="3996076" y="2146349"/>
            <a:ext cx="1554147" cy="1554146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103" name="Oval 39">
              <a:extLst>
                <a:ext uri="{FF2B5EF4-FFF2-40B4-BE49-F238E27FC236}">
                  <a16:creationId xmlns:a16="http://schemas.microsoft.com/office/drawing/2014/main" id="{4930FA74-ACF5-4E5A-B9FB-EB09C972C26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" name="Oval 38">
              <a:extLst>
                <a:ext uri="{FF2B5EF4-FFF2-40B4-BE49-F238E27FC236}">
                  <a16:creationId xmlns:a16="http://schemas.microsoft.com/office/drawing/2014/main" id="{F54A5CC8-A827-4C7B-8516-90060E69D28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526DC28-27C1-42BE-82C4-C60595582926}"/>
              </a:ext>
            </a:extLst>
          </p:cNvPr>
          <p:cNvGrpSpPr/>
          <p:nvPr/>
        </p:nvGrpSpPr>
        <p:grpSpPr>
          <a:xfrm>
            <a:off x="9104446" y="2146349"/>
            <a:ext cx="1554147" cy="1554146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106" name="Oval 39">
              <a:extLst>
                <a:ext uri="{FF2B5EF4-FFF2-40B4-BE49-F238E27FC236}">
                  <a16:creationId xmlns:a16="http://schemas.microsoft.com/office/drawing/2014/main" id="{92E003EC-F0BB-45EE-B841-A9FAB51C297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7" name="Oval 38">
              <a:extLst>
                <a:ext uri="{FF2B5EF4-FFF2-40B4-BE49-F238E27FC236}">
                  <a16:creationId xmlns:a16="http://schemas.microsoft.com/office/drawing/2014/main" id="{EAA7AA45-B55D-4DD3-BF40-21679C9D05D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flipH="1">
            <a:off x="1147763" y="4221320"/>
            <a:ext cx="9896475" cy="0"/>
          </a:xfrm>
          <a:prstGeom prst="line">
            <a:avLst/>
          </a:prstGeom>
          <a:ln w="12700">
            <a:solidFill>
              <a:schemeClr val="accent2">
                <a:alpha val="1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693D15A-E28E-4F12-B824-52608002B4D5}"/>
              </a:ext>
            </a:extLst>
          </p:cNvPr>
          <p:cNvSpPr txBox="1"/>
          <p:nvPr/>
        </p:nvSpPr>
        <p:spPr>
          <a:xfrm>
            <a:off x="1177086" y="474214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52BDA2-9D6E-4A03-97EE-F23D526CE090}"/>
              </a:ext>
            </a:extLst>
          </p:cNvPr>
          <p:cNvSpPr txBox="1"/>
          <p:nvPr/>
        </p:nvSpPr>
        <p:spPr>
          <a:xfrm>
            <a:off x="1177086" y="5194124"/>
            <a:ext cx="491891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D98BDEB-B92E-40D7-BC77-26F88AA6D2FE}"/>
              </a:ext>
            </a:extLst>
          </p:cNvPr>
          <p:cNvSpPr txBox="1"/>
          <p:nvPr/>
        </p:nvSpPr>
        <p:spPr>
          <a:xfrm>
            <a:off x="6780644" y="474214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CE19D41-9E20-40D3-B79F-98D4240AD4E9}"/>
              </a:ext>
            </a:extLst>
          </p:cNvPr>
          <p:cNvSpPr txBox="1"/>
          <p:nvPr/>
        </p:nvSpPr>
        <p:spPr>
          <a:xfrm>
            <a:off x="6780644" y="5194124"/>
            <a:ext cx="426359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44382FE1-E936-4529-AD41-3B0FFAACB4C1}"/>
              </a:ext>
            </a:extLst>
          </p:cNvPr>
          <p:cNvGrpSpPr/>
          <p:nvPr/>
        </p:nvGrpSpPr>
        <p:grpSpPr>
          <a:xfrm>
            <a:off x="1968061" y="2672519"/>
            <a:ext cx="501806" cy="501806"/>
            <a:chOff x="5763456" y="2843753"/>
            <a:chExt cx="548604" cy="548604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76258FC6-8484-4639-8447-C2BE75EC81D9}"/>
                </a:ext>
              </a:extLst>
            </p:cNvPr>
            <p:cNvSpPr/>
            <p:nvPr/>
          </p:nvSpPr>
          <p:spPr>
            <a:xfrm>
              <a:off x="5957204" y="2843753"/>
              <a:ext cx="354856" cy="354162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8A66221F-74AB-454E-9DB3-115F3714B8A1}"/>
                </a:ext>
              </a:extLst>
            </p:cNvPr>
            <p:cNvSpPr/>
            <p:nvPr/>
          </p:nvSpPr>
          <p:spPr>
            <a:xfrm>
              <a:off x="5763456" y="2864586"/>
              <a:ext cx="527771" cy="527771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BF726690-6B57-4A25-8BDC-C60A6F52AF89}"/>
                </a:ext>
              </a:extLst>
            </p:cNvPr>
            <p:cNvSpPr/>
            <p:nvPr/>
          </p:nvSpPr>
          <p:spPr>
            <a:xfrm>
              <a:off x="5860677" y="2961807"/>
              <a:ext cx="333329" cy="333329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2" name="그래픽 13" descr="데이터베이스 단색으로 채워진">
            <a:extLst>
              <a:ext uri="{FF2B5EF4-FFF2-40B4-BE49-F238E27FC236}">
                <a16:creationId xmlns:a16="http://schemas.microsoft.com/office/drawing/2014/main" id="{7FE10EA1-C80D-47FC-855E-1BAC432D1B33}"/>
              </a:ext>
            </a:extLst>
          </p:cNvPr>
          <p:cNvGrpSpPr/>
          <p:nvPr/>
        </p:nvGrpSpPr>
        <p:grpSpPr>
          <a:xfrm>
            <a:off x="4595294" y="2682047"/>
            <a:ext cx="355710" cy="482750"/>
            <a:chOff x="7363693" y="2853466"/>
            <a:chExt cx="533400" cy="7239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C8C94DC4-91D5-4DA3-A41C-01518F3E7584}"/>
                </a:ext>
              </a:extLst>
            </p:cNvPr>
            <p:cNvSpPr/>
            <p:nvPr/>
          </p:nvSpPr>
          <p:spPr>
            <a:xfrm>
              <a:off x="7363693" y="2853466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5E022D0-8E1C-427B-94DB-716B17A71283}"/>
                </a:ext>
              </a:extLst>
            </p:cNvPr>
            <p:cNvSpPr/>
            <p:nvPr/>
          </p:nvSpPr>
          <p:spPr>
            <a:xfrm>
              <a:off x="7363693" y="2967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DFE4B669-30A2-4C66-ADE4-C58B2EE8672B}"/>
                </a:ext>
              </a:extLst>
            </p:cNvPr>
            <p:cNvSpPr/>
            <p:nvPr/>
          </p:nvSpPr>
          <p:spPr>
            <a:xfrm>
              <a:off x="7363693" y="31582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1FDC5AC-F8E4-4F8E-8356-49FE6C1B2F0A}"/>
                </a:ext>
              </a:extLst>
            </p:cNvPr>
            <p:cNvSpPr/>
            <p:nvPr/>
          </p:nvSpPr>
          <p:spPr>
            <a:xfrm>
              <a:off x="7363693" y="3348766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06C8673-3819-41DD-AAD6-65BDFCAA7E89}"/>
              </a:ext>
            </a:extLst>
          </p:cNvPr>
          <p:cNvGrpSpPr/>
          <p:nvPr/>
        </p:nvGrpSpPr>
        <p:grpSpPr>
          <a:xfrm>
            <a:off x="7111366" y="2707454"/>
            <a:ext cx="431936" cy="431936"/>
            <a:chOff x="9776631" y="2891566"/>
            <a:chExt cx="647700" cy="647700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5107E979-1097-4CB6-863A-9EFE1D2FB50C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80E3026-A748-4D17-841B-4F6E0785E37B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374CE7A9-E7EA-43E4-B31E-D6F0EC132E88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51009A5D-2279-4593-B151-3C39582C3D5E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466BF615-1B64-4F05-A953-7527E5A94C4F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55EFD312-538E-4655-8E8E-60744ED9E9A8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B8B8644D-E54A-4610-B95A-2997FDF3615C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473755AB-78C8-4EBC-B554-059C9D86E634}"/>
              </a:ext>
            </a:extLst>
          </p:cNvPr>
          <p:cNvGrpSpPr/>
          <p:nvPr/>
        </p:nvGrpSpPr>
        <p:grpSpPr>
          <a:xfrm>
            <a:off x="9683069" y="2722096"/>
            <a:ext cx="396900" cy="402653"/>
            <a:chOff x="7767522" y="1854273"/>
            <a:chExt cx="396900" cy="402653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D65EF965-C162-4202-965D-2D2B60701594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71F3EEC-4965-4600-98E8-E6581D17DF98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80B767F-B678-4D57-8FDF-6BACD8077353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4396BD84-FD67-43B1-A262-C5F1BE59FF91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7F95523D-93D7-41F3-B0ED-5FA32E4801DD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120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건물이(가) 표시된 사진&#10;&#10;자동 생성된 설명">
            <a:extLst>
              <a:ext uri="{FF2B5EF4-FFF2-40B4-BE49-F238E27FC236}">
                <a16:creationId xmlns:a16="http://schemas.microsoft.com/office/drawing/2014/main" id="{197510E9-CCE9-4B03-81C3-FCAFBE053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539" y="2061482"/>
            <a:ext cx="5499968" cy="5332106"/>
          </a:xfrm>
          <a:custGeom>
            <a:avLst/>
            <a:gdLst>
              <a:gd name="connsiteX0" fmla="*/ 888702 w 5499968"/>
              <a:gd name="connsiteY0" fmla="*/ 0 h 5332106"/>
              <a:gd name="connsiteX1" fmla="*/ 5499968 w 5499968"/>
              <a:gd name="connsiteY1" fmla="*/ 0 h 5332106"/>
              <a:gd name="connsiteX2" fmla="*/ 5499968 w 5499968"/>
              <a:gd name="connsiteY2" fmla="*/ 4443404 h 5332106"/>
              <a:gd name="connsiteX3" fmla="*/ 4611266 w 5499968"/>
              <a:gd name="connsiteY3" fmla="*/ 5332106 h 5332106"/>
              <a:gd name="connsiteX4" fmla="*/ 0 w 5499968"/>
              <a:gd name="connsiteY4" fmla="*/ 5332106 h 5332106"/>
              <a:gd name="connsiteX5" fmla="*/ 0 w 5499968"/>
              <a:gd name="connsiteY5" fmla="*/ 888702 h 5332106"/>
              <a:gd name="connsiteX6" fmla="*/ 888702 w 5499968"/>
              <a:gd name="connsiteY6" fmla="*/ 0 h 53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968" h="5332106">
                <a:moveTo>
                  <a:pt x="888702" y="0"/>
                </a:moveTo>
                <a:lnTo>
                  <a:pt x="5499968" y="0"/>
                </a:lnTo>
                <a:lnTo>
                  <a:pt x="5499968" y="4443404"/>
                </a:lnTo>
                <a:cubicBezTo>
                  <a:pt x="5499968" y="4934221"/>
                  <a:pt x="5102083" y="5332106"/>
                  <a:pt x="4611266" y="5332106"/>
                </a:cubicBezTo>
                <a:lnTo>
                  <a:pt x="0" y="5332106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112" name="Freeform 7">
            <a:extLst>
              <a:ext uri="{FF2B5EF4-FFF2-40B4-BE49-F238E27FC236}">
                <a16:creationId xmlns:a16="http://schemas.microsoft.com/office/drawing/2014/main" id="{4D52CE66-128D-47F4-BB8F-ED98DDA5B184}"/>
              </a:ext>
            </a:extLst>
          </p:cNvPr>
          <p:cNvSpPr>
            <a:spLocks/>
          </p:cNvSpPr>
          <p:nvPr/>
        </p:nvSpPr>
        <p:spPr bwMode="auto">
          <a:xfrm>
            <a:off x="1211100" y="2062198"/>
            <a:ext cx="4371975" cy="171073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C394EEE-BED7-47CB-9F75-9276989A88DD}"/>
              </a:ext>
            </a:extLst>
          </p:cNvPr>
          <p:cNvGrpSpPr/>
          <p:nvPr/>
        </p:nvGrpSpPr>
        <p:grpSpPr>
          <a:xfrm>
            <a:off x="1211101" y="4330057"/>
            <a:ext cx="4371974" cy="1710737"/>
            <a:chOff x="3723177" y="3549050"/>
            <a:chExt cx="2159120" cy="1724026"/>
          </a:xfrm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E6A33C0-61DB-4885-AD94-B1A019978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A1C7204D-F7EA-418D-9E5C-7DB3A0CB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solidFill>
              <a:srgbClr val="EBEC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1" name="Freeform 7">
            <a:extLst>
              <a:ext uri="{FF2B5EF4-FFF2-40B4-BE49-F238E27FC236}">
                <a16:creationId xmlns:a16="http://schemas.microsoft.com/office/drawing/2014/main" id="{319DD8D5-9BD7-4843-8C39-26C443585CF4}"/>
              </a:ext>
            </a:extLst>
          </p:cNvPr>
          <p:cNvSpPr>
            <a:spLocks/>
          </p:cNvSpPr>
          <p:nvPr/>
        </p:nvSpPr>
        <p:spPr bwMode="auto">
          <a:xfrm>
            <a:off x="1172532" y="2074447"/>
            <a:ext cx="4939019" cy="1710737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B875462-D3CA-4636-8837-C6DD22C51CE6}"/>
              </a:ext>
            </a:extLst>
          </p:cNvPr>
          <p:cNvGrpSpPr/>
          <p:nvPr/>
        </p:nvGrpSpPr>
        <p:grpSpPr>
          <a:xfrm>
            <a:off x="1172533" y="4342306"/>
            <a:ext cx="4939018" cy="1710737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DA21D932-4B2C-47B7-8772-AE24B3484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D1C2168-5690-433C-84DB-E689F944E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B8ABB4-6A42-4BBD-9595-6C0A7245AF9E}"/>
              </a:ext>
            </a:extLst>
          </p:cNvPr>
          <p:cNvGrpSpPr/>
          <p:nvPr/>
        </p:nvGrpSpPr>
        <p:grpSpPr>
          <a:xfrm>
            <a:off x="1638129" y="2404668"/>
            <a:ext cx="4007824" cy="1050294"/>
            <a:chOff x="1778614" y="2527020"/>
            <a:chExt cx="4007824" cy="1050294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500DBCD-D718-4C34-A704-688D879779B5}"/>
                </a:ext>
              </a:extLst>
            </p:cNvPr>
            <p:cNvSpPr txBox="1"/>
            <p:nvPr/>
          </p:nvSpPr>
          <p:spPr>
            <a:xfrm>
              <a:off x="1778614" y="2527020"/>
              <a:ext cx="100508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키워드 입력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5975BC1-3397-4C4A-9669-6E73C49DD414}"/>
                </a:ext>
              </a:extLst>
            </p:cNvPr>
            <p:cNvSpPr txBox="1"/>
            <p:nvPr/>
          </p:nvSpPr>
          <p:spPr>
            <a:xfrm>
              <a:off x="1778614" y="2931111"/>
              <a:ext cx="4007824" cy="6462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디자인 관련 내용을 제공해드리고 있습니다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주로 인스타그램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유튜브 그리고 블로그에서 활동 중입니다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C58056A-1782-4D00-B3C0-17AC355446CC}"/>
              </a:ext>
            </a:extLst>
          </p:cNvPr>
          <p:cNvSpPr txBox="1"/>
          <p:nvPr/>
        </p:nvSpPr>
        <p:spPr>
          <a:xfrm>
            <a:off x="1638130" y="467252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3E73FA-5F58-453C-9803-F4EEEA053539}"/>
              </a:ext>
            </a:extLst>
          </p:cNvPr>
          <p:cNvSpPr txBox="1"/>
          <p:nvPr/>
        </p:nvSpPr>
        <p:spPr>
          <a:xfrm>
            <a:off x="1638130" y="5076618"/>
            <a:ext cx="4007824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4973EE-919B-46E0-8E37-C5D51FFC26BB}"/>
              </a:ext>
            </a:extLst>
          </p:cNvPr>
          <p:cNvGrpSpPr/>
          <p:nvPr/>
        </p:nvGrpSpPr>
        <p:grpSpPr>
          <a:xfrm>
            <a:off x="3513762" y="3934280"/>
            <a:ext cx="256558" cy="213211"/>
            <a:chOff x="5967723" y="3920415"/>
            <a:chExt cx="256558" cy="213211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503668F-3F2E-4AA1-8E23-FC16ACDD493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383" y="3920415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2FCBCE1-15FE-4C82-A380-1CA7C116A0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7723" y="3920415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AF42C29-31CA-46C1-9ACD-AE0C1C1E29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098383" y="4007728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9F68DD1-6FBC-403A-8389-65F9D07C3C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967723" y="4007728"/>
              <a:ext cx="125898" cy="125898"/>
            </a:xfrm>
            <a:prstGeom prst="line">
              <a:avLst/>
            </a:prstGeom>
            <a:ln w="127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269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 descr="건물이(가) 표시된 사진&#10;&#10;자동 생성된 설명">
            <a:extLst>
              <a:ext uri="{FF2B5EF4-FFF2-40B4-BE49-F238E27FC236}">
                <a16:creationId xmlns:a16="http://schemas.microsoft.com/office/drawing/2014/main" id="{197510E9-CCE9-4B03-81C3-FCAFBE053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3760" y="1118351"/>
            <a:ext cx="2625800" cy="2545659"/>
          </a:xfrm>
          <a:prstGeom prst="roundRect">
            <a:avLst>
              <a:gd name="adj" fmla="val 13525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3681044-B6CA-4812-BAC0-6ADC5F78AB07}"/>
              </a:ext>
            </a:extLst>
          </p:cNvPr>
          <p:cNvGrpSpPr/>
          <p:nvPr/>
        </p:nvGrpSpPr>
        <p:grpSpPr>
          <a:xfrm>
            <a:off x="7786706" y="1672628"/>
            <a:ext cx="1989754" cy="641947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84499A9B-61F4-43A6-A6B6-B728DCE26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CD8FCDC-5B58-4E4E-94A7-8BFE6443B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177086" y="43950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177086" y="4847073"/>
            <a:ext cx="3466915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249D3E-F8B2-4678-AB2D-6B1328DD5A12}"/>
              </a:ext>
            </a:extLst>
          </p:cNvPr>
          <p:cNvSpPr txBox="1"/>
          <p:nvPr/>
        </p:nvSpPr>
        <p:spPr>
          <a:xfrm>
            <a:off x="8211715" y="186462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4" name="그림 63" descr="하늘, 건물, 실외, 고층빌딩이(가) 표시된 사진&#10;&#10;자동 생성된 설명">
            <a:extLst>
              <a:ext uri="{FF2B5EF4-FFF2-40B4-BE49-F238E27FC236}">
                <a16:creationId xmlns:a16="http://schemas.microsoft.com/office/drawing/2014/main" id="{72B450BE-764E-4E11-B7F5-B7F0DCD3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6707" y="2985796"/>
            <a:ext cx="3242505" cy="3143542"/>
          </a:xfrm>
          <a:custGeom>
            <a:avLst/>
            <a:gdLst>
              <a:gd name="connsiteX0" fmla="*/ 425164 w 3242505"/>
              <a:gd name="connsiteY0" fmla="*/ 0 h 3143542"/>
              <a:gd name="connsiteX1" fmla="*/ 2817341 w 3242505"/>
              <a:gd name="connsiteY1" fmla="*/ 0 h 3143542"/>
              <a:gd name="connsiteX2" fmla="*/ 3242505 w 3242505"/>
              <a:gd name="connsiteY2" fmla="*/ 425164 h 3143542"/>
              <a:gd name="connsiteX3" fmla="*/ 3242505 w 3242505"/>
              <a:gd name="connsiteY3" fmla="*/ 2718378 h 3143542"/>
              <a:gd name="connsiteX4" fmla="*/ 2817341 w 3242505"/>
              <a:gd name="connsiteY4" fmla="*/ 3143542 h 3143542"/>
              <a:gd name="connsiteX5" fmla="*/ 425164 w 3242505"/>
              <a:gd name="connsiteY5" fmla="*/ 3143542 h 3143542"/>
              <a:gd name="connsiteX6" fmla="*/ 0 w 3242505"/>
              <a:gd name="connsiteY6" fmla="*/ 2718378 h 3143542"/>
              <a:gd name="connsiteX7" fmla="*/ 0 w 3242505"/>
              <a:gd name="connsiteY7" fmla="*/ 425164 h 3143542"/>
              <a:gd name="connsiteX8" fmla="*/ 425164 w 3242505"/>
              <a:gd name="connsiteY8" fmla="*/ 0 h 314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2505" h="3143542">
                <a:moveTo>
                  <a:pt x="425164" y="0"/>
                </a:moveTo>
                <a:lnTo>
                  <a:pt x="2817341" y="0"/>
                </a:lnTo>
                <a:cubicBezTo>
                  <a:pt x="3052153" y="0"/>
                  <a:pt x="3242505" y="190352"/>
                  <a:pt x="3242505" y="425164"/>
                </a:cubicBezTo>
                <a:lnTo>
                  <a:pt x="3242505" y="2718378"/>
                </a:lnTo>
                <a:cubicBezTo>
                  <a:pt x="3242505" y="2953190"/>
                  <a:pt x="3052153" y="3143542"/>
                  <a:pt x="2817341" y="3143542"/>
                </a:cubicBezTo>
                <a:lnTo>
                  <a:pt x="425164" y="3143542"/>
                </a:lnTo>
                <a:cubicBezTo>
                  <a:pt x="190352" y="3143542"/>
                  <a:pt x="0" y="2953190"/>
                  <a:pt x="0" y="2718378"/>
                </a:cubicBezTo>
                <a:lnTo>
                  <a:pt x="0" y="425164"/>
                </a:lnTo>
                <a:cubicBezTo>
                  <a:pt x="0" y="190352"/>
                  <a:pt x="190352" y="0"/>
                  <a:pt x="425164" y="0"/>
                </a:cubicBezTo>
                <a:close/>
              </a:path>
            </a:pathLst>
          </a:cu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0109FF9B-2D20-4FAB-99E6-6F35D38A03A3}"/>
              </a:ext>
            </a:extLst>
          </p:cNvPr>
          <p:cNvGrpSpPr/>
          <p:nvPr/>
        </p:nvGrpSpPr>
        <p:grpSpPr>
          <a:xfrm>
            <a:off x="5743759" y="4648201"/>
            <a:ext cx="3466915" cy="1066674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228D48D8-1750-454B-A511-0842B9D46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74C3664-3431-4035-B1EA-7DD4401D5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802AF4-5A9E-4C6B-BE5C-B6479FAECDA4}"/>
              </a:ext>
            </a:extLst>
          </p:cNvPr>
          <p:cNvSpPr txBox="1"/>
          <p:nvPr/>
        </p:nvSpPr>
        <p:spPr>
          <a:xfrm>
            <a:off x="7714724" y="4996872"/>
            <a:ext cx="11269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+ 3,792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F686C2-CE64-4E1B-A165-8093ED0AA770}"/>
              </a:ext>
            </a:extLst>
          </p:cNvPr>
          <p:cNvSpPr txBox="1"/>
          <p:nvPr/>
        </p:nvSpPr>
        <p:spPr>
          <a:xfrm>
            <a:off x="6126849" y="4935317"/>
            <a:ext cx="11910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 키워드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입력해주세요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2268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D2B5CDA3-6CBB-4F43-911E-29FCACFEE758}"/>
              </a:ext>
            </a:extLst>
          </p:cNvPr>
          <p:cNvGrpSpPr/>
          <p:nvPr/>
        </p:nvGrpSpPr>
        <p:grpSpPr>
          <a:xfrm>
            <a:off x="1172533" y="2902857"/>
            <a:ext cx="2644724" cy="3150187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44D2FF1B-2AE2-4689-8937-85B46ABA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715AFC3B-9691-4D80-81E3-DBDF943DA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1" name="그림 80" descr="휴대폰을 사용하며 기차에 앉아 창 밖을 바라보는 사람">
            <a:extLst>
              <a:ext uri="{FF2B5EF4-FFF2-40B4-BE49-F238E27FC236}">
                <a16:creationId xmlns:a16="http://schemas.microsoft.com/office/drawing/2014/main" id="{B6D7E2A6-6653-46C3-B044-B90C718F84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957" y="2259088"/>
            <a:ext cx="1959876" cy="2675501"/>
          </a:xfrm>
          <a:custGeom>
            <a:avLst/>
            <a:gdLst>
              <a:gd name="connsiteX0" fmla="*/ 82404 w 1959876"/>
              <a:gd name="connsiteY0" fmla="*/ 0 h 1875367"/>
              <a:gd name="connsiteX1" fmla="*/ 1877472 w 1959876"/>
              <a:gd name="connsiteY1" fmla="*/ 0 h 1875367"/>
              <a:gd name="connsiteX2" fmla="*/ 1959876 w 1959876"/>
              <a:gd name="connsiteY2" fmla="*/ 82404 h 1875367"/>
              <a:gd name="connsiteX3" fmla="*/ 1959876 w 1959876"/>
              <a:gd name="connsiteY3" fmla="*/ 1792963 h 1875367"/>
              <a:gd name="connsiteX4" fmla="*/ 1877472 w 1959876"/>
              <a:gd name="connsiteY4" fmla="*/ 1875367 h 1875367"/>
              <a:gd name="connsiteX5" fmla="*/ 82404 w 1959876"/>
              <a:gd name="connsiteY5" fmla="*/ 1875367 h 1875367"/>
              <a:gd name="connsiteX6" fmla="*/ 0 w 1959876"/>
              <a:gd name="connsiteY6" fmla="*/ 1792963 h 1875367"/>
              <a:gd name="connsiteX7" fmla="*/ 0 w 1959876"/>
              <a:gd name="connsiteY7" fmla="*/ 82404 h 1875367"/>
              <a:gd name="connsiteX8" fmla="*/ 82404 w 1959876"/>
              <a:gd name="connsiteY8" fmla="*/ 0 h 18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1875367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36894"/>
                  <a:pt x="1959876" y="82404"/>
                </a:cubicBezTo>
                <a:lnTo>
                  <a:pt x="1959876" y="1792963"/>
                </a:lnTo>
                <a:cubicBezTo>
                  <a:pt x="1959876" y="1838473"/>
                  <a:pt x="1922982" y="1875367"/>
                  <a:pt x="1877472" y="1875367"/>
                </a:cubicBezTo>
                <a:lnTo>
                  <a:pt x="82404" y="1875367"/>
                </a:lnTo>
                <a:cubicBezTo>
                  <a:pt x="36894" y="1875367"/>
                  <a:pt x="0" y="1838473"/>
                  <a:pt x="0" y="1792963"/>
                </a:cubicBezTo>
                <a:lnTo>
                  <a:pt x="0" y="82404"/>
                </a:lnTo>
                <a:cubicBezTo>
                  <a:pt x="0" y="36894"/>
                  <a:pt x="36894" y="0"/>
                  <a:pt x="82404" y="0"/>
                </a:cubicBezTo>
                <a:close/>
              </a:path>
            </a:pathLst>
          </a:cu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DBBC8D3-8A4A-4F9A-8A94-C6CB0934CA4F}"/>
              </a:ext>
            </a:extLst>
          </p:cNvPr>
          <p:cNvGrpSpPr/>
          <p:nvPr/>
        </p:nvGrpSpPr>
        <p:grpSpPr>
          <a:xfrm>
            <a:off x="1893770" y="5187059"/>
            <a:ext cx="1202252" cy="571094"/>
            <a:chOff x="1893770" y="5209919"/>
            <a:chExt cx="1202252" cy="57109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CAA5671-3281-4567-B055-BDD3843E4790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김유신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F3DEE97-7230-4B23-8254-1863DC583115}"/>
                </a:ext>
              </a:extLst>
            </p:cNvPr>
            <p:cNvSpPr txBox="1"/>
            <p:nvPr/>
          </p:nvSpPr>
          <p:spPr>
            <a:xfrm>
              <a:off x="1893770" y="5596347"/>
              <a:ext cx="120225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팀장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0E2FCFF-4949-41FF-B72D-320888587F09}"/>
              </a:ext>
            </a:extLst>
          </p:cNvPr>
          <p:cNvGrpSpPr/>
          <p:nvPr/>
        </p:nvGrpSpPr>
        <p:grpSpPr>
          <a:xfrm>
            <a:off x="4507774" y="2902857"/>
            <a:ext cx="2644724" cy="3150187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121" name="Freeform 7">
              <a:extLst>
                <a:ext uri="{FF2B5EF4-FFF2-40B4-BE49-F238E27FC236}">
                  <a16:creationId xmlns:a16="http://schemas.microsoft.com/office/drawing/2014/main" id="{C0B40726-D940-4E09-B41F-D098B6BC1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B77B3797-B6B8-4B50-B1F1-245AD8D82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7EC79AE-FCA5-4396-98E0-746759754269}"/>
              </a:ext>
            </a:extLst>
          </p:cNvPr>
          <p:cNvGrpSpPr/>
          <p:nvPr/>
        </p:nvGrpSpPr>
        <p:grpSpPr>
          <a:xfrm>
            <a:off x="5229011" y="5187059"/>
            <a:ext cx="1202253" cy="571094"/>
            <a:chOff x="1893770" y="5209919"/>
            <a:chExt cx="1202253" cy="571094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1B5F82E-C369-4FC4-9415-F0C60322244A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신지민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5D32897-14C2-46D2-AC49-67C90DB3BBDC}"/>
                </a:ext>
              </a:extLst>
            </p:cNvPr>
            <p:cNvSpPr txBox="1"/>
            <p:nvPr/>
          </p:nvSpPr>
          <p:spPr>
            <a:xfrm>
              <a:off x="1893770" y="5596347"/>
              <a:ext cx="12022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과장</a:t>
              </a: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A5E2A4F-C232-4CDF-B0A9-75E6AA8DD9AE}"/>
              </a:ext>
            </a:extLst>
          </p:cNvPr>
          <p:cNvGrpSpPr/>
          <p:nvPr/>
        </p:nvGrpSpPr>
        <p:grpSpPr>
          <a:xfrm>
            <a:off x="7843015" y="2902857"/>
            <a:ext cx="2644724" cy="3150187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1350B8F1-F3EF-40EF-BB53-33ECE3E8F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E6D23B13-5ACB-43B2-8E0A-5433C4444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31A9E74-F985-4044-B2C6-8EF6BFFE1A0A}"/>
              </a:ext>
            </a:extLst>
          </p:cNvPr>
          <p:cNvGrpSpPr/>
          <p:nvPr/>
        </p:nvGrpSpPr>
        <p:grpSpPr>
          <a:xfrm>
            <a:off x="8564252" y="5187059"/>
            <a:ext cx="1202253" cy="571094"/>
            <a:chOff x="1893770" y="5209919"/>
            <a:chExt cx="1202253" cy="57109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432A749-3D2B-4E0B-B05D-9FF3232FC585}"/>
                </a:ext>
              </a:extLst>
            </p:cNvPr>
            <p:cNvSpPr txBox="1"/>
            <p:nvPr/>
          </p:nvSpPr>
          <p:spPr>
            <a:xfrm>
              <a:off x="2101811" y="5209919"/>
              <a:ext cx="78616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dist"/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박지우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C7538C2-71B0-40A3-9A46-99AE83FDFB2A}"/>
                </a:ext>
              </a:extLst>
            </p:cNvPr>
            <p:cNvSpPr txBox="1"/>
            <p:nvPr/>
          </p:nvSpPr>
          <p:spPr>
            <a:xfrm>
              <a:off x="1893770" y="5596347"/>
              <a:ext cx="120225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전략 마케팅부 대리</a:t>
              </a:r>
            </a:p>
          </p:txBody>
        </p:sp>
      </p:grpSp>
      <p:pic>
        <p:nvPicPr>
          <p:cNvPr id="139" name="그림 138" descr="사무실에서 파일 폴더를 들고 웃는 여자">
            <a:extLst>
              <a:ext uri="{FF2B5EF4-FFF2-40B4-BE49-F238E27FC236}">
                <a16:creationId xmlns:a16="http://schemas.microsoft.com/office/drawing/2014/main" id="{0442BE27-A3A5-4421-8A05-A5AA5FF473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198" y="2259088"/>
            <a:ext cx="1959876" cy="2675501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  <p:pic>
        <p:nvPicPr>
          <p:cNvPr id="140" name="그림 139" descr="휴대폰을 사용하며 손목시계를 보고 있는 정장을 입은 사람">
            <a:extLst>
              <a:ext uri="{FF2B5EF4-FFF2-40B4-BE49-F238E27FC236}">
                <a16:creationId xmlns:a16="http://schemas.microsoft.com/office/drawing/2014/main" id="{8E915871-7BE5-4E37-A88E-10793FACC5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5439" y="2259089"/>
            <a:ext cx="1959876" cy="2675501"/>
          </a:xfrm>
          <a:custGeom>
            <a:avLst/>
            <a:gdLst>
              <a:gd name="connsiteX0" fmla="*/ 82404 w 1959876"/>
              <a:gd name="connsiteY0" fmla="*/ 0 h 2675501"/>
              <a:gd name="connsiteX1" fmla="*/ 1877472 w 1959876"/>
              <a:gd name="connsiteY1" fmla="*/ 0 h 2675501"/>
              <a:gd name="connsiteX2" fmla="*/ 1959876 w 1959876"/>
              <a:gd name="connsiteY2" fmla="*/ 117562 h 2675501"/>
              <a:gd name="connsiteX3" fmla="*/ 1959876 w 1959876"/>
              <a:gd name="connsiteY3" fmla="*/ 2557939 h 2675501"/>
              <a:gd name="connsiteX4" fmla="*/ 1877472 w 1959876"/>
              <a:gd name="connsiteY4" fmla="*/ 2675501 h 2675501"/>
              <a:gd name="connsiteX5" fmla="*/ 82404 w 1959876"/>
              <a:gd name="connsiteY5" fmla="*/ 2675501 h 2675501"/>
              <a:gd name="connsiteX6" fmla="*/ 0 w 1959876"/>
              <a:gd name="connsiteY6" fmla="*/ 2557939 h 2675501"/>
              <a:gd name="connsiteX7" fmla="*/ 0 w 1959876"/>
              <a:gd name="connsiteY7" fmla="*/ 117562 h 2675501"/>
              <a:gd name="connsiteX8" fmla="*/ 82404 w 1959876"/>
              <a:gd name="connsiteY8" fmla="*/ 0 h 2675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9876" h="2675501">
                <a:moveTo>
                  <a:pt x="82404" y="0"/>
                </a:moveTo>
                <a:lnTo>
                  <a:pt x="1877472" y="0"/>
                </a:lnTo>
                <a:cubicBezTo>
                  <a:pt x="1922982" y="0"/>
                  <a:pt x="1959876" y="52635"/>
                  <a:pt x="1959876" y="117562"/>
                </a:cubicBezTo>
                <a:lnTo>
                  <a:pt x="1959876" y="2557939"/>
                </a:lnTo>
                <a:cubicBezTo>
                  <a:pt x="1959876" y="2622866"/>
                  <a:pt x="1922982" y="2675501"/>
                  <a:pt x="1877472" y="2675501"/>
                </a:cubicBezTo>
                <a:lnTo>
                  <a:pt x="82404" y="2675501"/>
                </a:lnTo>
                <a:cubicBezTo>
                  <a:pt x="36894" y="2675501"/>
                  <a:pt x="0" y="2622866"/>
                  <a:pt x="0" y="2557939"/>
                </a:cubicBezTo>
                <a:lnTo>
                  <a:pt x="0" y="117562"/>
                </a:lnTo>
                <a:cubicBezTo>
                  <a:pt x="0" y="52635"/>
                  <a:pt x="36894" y="0"/>
                  <a:pt x="824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8993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177086" y="3467088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177087" y="3880966"/>
            <a:ext cx="3026962" cy="867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pic>
        <p:nvPicPr>
          <p:cNvPr id="25" name="그림 24" descr="건물이(가) 표시된 사진&#10;&#10;자동 생성된 설명">
            <a:extLst>
              <a:ext uri="{FF2B5EF4-FFF2-40B4-BE49-F238E27FC236}">
                <a16:creationId xmlns:a16="http://schemas.microsoft.com/office/drawing/2014/main" id="{E06C52DD-5847-4E0F-B4AF-DA3BE49C1F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8445" y="1007108"/>
            <a:ext cx="7353299" cy="7128872"/>
          </a:xfrm>
          <a:custGeom>
            <a:avLst/>
            <a:gdLst>
              <a:gd name="connsiteX0" fmla="*/ 888702 w 5499968"/>
              <a:gd name="connsiteY0" fmla="*/ 0 h 5332106"/>
              <a:gd name="connsiteX1" fmla="*/ 5499968 w 5499968"/>
              <a:gd name="connsiteY1" fmla="*/ 0 h 5332106"/>
              <a:gd name="connsiteX2" fmla="*/ 5499968 w 5499968"/>
              <a:gd name="connsiteY2" fmla="*/ 4443404 h 5332106"/>
              <a:gd name="connsiteX3" fmla="*/ 4611266 w 5499968"/>
              <a:gd name="connsiteY3" fmla="*/ 5332106 h 5332106"/>
              <a:gd name="connsiteX4" fmla="*/ 0 w 5499968"/>
              <a:gd name="connsiteY4" fmla="*/ 5332106 h 5332106"/>
              <a:gd name="connsiteX5" fmla="*/ 0 w 5499968"/>
              <a:gd name="connsiteY5" fmla="*/ 888702 h 5332106"/>
              <a:gd name="connsiteX6" fmla="*/ 888702 w 5499968"/>
              <a:gd name="connsiteY6" fmla="*/ 0 h 5332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968" h="5332106">
                <a:moveTo>
                  <a:pt x="888702" y="0"/>
                </a:moveTo>
                <a:lnTo>
                  <a:pt x="5499968" y="0"/>
                </a:lnTo>
                <a:lnTo>
                  <a:pt x="5499968" y="4443404"/>
                </a:lnTo>
                <a:cubicBezTo>
                  <a:pt x="5499968" y="4934221"/>
                  <a:pt x="5102083" y="5332106"/>
                  <a:pt x="4611266" y="5332106"/>
                </a:cubicBezTo>
                <a:lnTo>
                  <a:pt x="0" y="5332106"/>
                </a:lnTo>
                <a:lnTo>
                  <a:pt x="0" y="888702"/>
                </a:lnTo>
                <a:cubicBezTo>
                  <a:pt x="0" y="397885"/>
                  <a:pt x="397885" y="0"/>
                  <a:pt x="888702" y="0"/>
                </a:cubicBezTo>
                <a:close/>
              </a:path>
            </a:pathLst>
          </a:cu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DED90398-4B11-4527-B843-733265D06CE9}"/>
              </a:ext>
            </a:extLst>
          </p:cNvPr>
          <p:cNvGrpSpPr/>
          <p:nvPr/>
        </p:nvGrpSpPr>
        <p:grpSpPr>
          <a:xfrm>
            <a:off x="1177087" y="5436020"/>
            <a:ext cx="5553644" cy="693318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74BCDDC-9BBF-48CC-ABC3-64CC8ED97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FC83AD7-199C-4F62-B76D-407204E63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51E1B8C-9CEF-4631-9DED-C7698EA2BBE7}"/>
              </a:ext>
            </a:extLst>
          </p:cNvPr>
          <p:cNvSpPr txBox="1"/>
          <p:nvPr/>
        </p:nvSpPr>
        <p:spPr>
          <a:xfrm>
            <a:off x="5044517" y="5622273"/>
            <a:ext cx="10884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+ 123%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270000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CED7E6-D8D0-4986-B94B-83428F8D1EBA}"/>
              </a:ext>
            </a:extLst>
          </p:cNvPr>
          <p:cNvSpPr txBox="1"/>
          <p:nvPr/>
        </p:nvSpPr>
        <p:spPr>
          <a:xfrm>
            <a:off x="2936072" y="5653051"/>
            <a:ext cx="12679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E140F61-46D2-43A0-B4CF-EC98D73360FB}"/>
              </a:ext>
            </a:extLst>
          </p:cNvPr>
          <p:cNvGrpSpPr/>
          <p:nvPr/>
        </p:nvGrpSpPr>
        <p:grpSpPr>
          <a:xfrm>
            <a:off x="1774862" y="5621384"/>
            <a:ext cx="320741" cy="325390"/>
            <a:chOff x="7767522" y="1854273"/>
            <a:chExt cx="396900" cy="402653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3E263B54-8335-445A-BFAA-DCB0D96DD3F6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9B5B7C0-FE6A-41E9-9420-84EDE18EA1A5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E9B022F-5BA9-43BC-BB3A-068FC8122062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FCCD7CC-017C-4396-AE81-9AC337BCB79F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D08DF33-5A98-4B34-BA85-931F1861EEB5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9C2DFEC-1838-4B91-9176-757407C3D7D6}"/>
              </a:ext>
            </a:extLst>
          </p:cNvPr>
          <p:cNvGrpSpPr/>
          <p:nvPr/>
        </p:nvGrpSpPr>
        <p:grpSpPr>
          <a:xfrm>
            <a:off x="5212904" y="2644672"/>
            <a:ext cx="1785055" cy="1676587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C144004-6230-4490-9FC2-B0CF82547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82589DA0-8B7C-4142-867C-05C2DB45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055F37-4FBE-4361-9A45-1C3A4346AA6A}"/>
              </a:ext>
            </a:extLst>
          </p:cNvPr>
          <p:cNvGrpSpPr/>
          <p:nvPr/>
        </p:nvGrpSpPr>
        <p:grpSpPr>
          <a:xfrm>
            <a:off x="5685973" y="2864728"/>
            <a:ext cx="838916" cy="838916"/>
            <a:chOff x="5552359" y="3131852"/>
            <a:chExt cx="838916" cy="838916"/>
          </a:xfrm>
        </p:grpSpPr>
        <p:sp>
          <p:nvSpPr>
            <p:cNvPr id="49" name="원호 48">
              <a:extLst>
                <a:ext uri="{FF2B5EF4-FFF2-40B4-BE49-F238E27FC236}">
                  <a16:creationId xmlns:a16="http://schemas.microsoft.com/office/drawing/2014/main" id="{E1660FE0-B5F4-4B6E-934A-B1D8B86D0A76}"/>
                </a:ext>
              </a:extLst>
            </p:cNvPr>
            <p:cNvSpPr/>
            <p:nvPr/>
          </p:nvSpPr>
          <p:spPr>
            <a:xfrm>
              <a:off x="5552359" y="3131852"/>
              <a:ext cx="838916" cy="838916"/>
            </a:xfrm>
            <a:prstGeom prst="arc">
              <a:avLst>
                <a:gd name="adj1" fmla="val 16200000"/>
                <a:gd name="adj2" fmla="val 13669263"/>
              </a:avLst>
            </a:prstGeom>
            <a:ln w="25400" cap="rnd"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2DB49F-B6FC-4C67-87C9-57BFA211F0D1}"/>
                </a:ext>
              </a:extLst>
            </p:cNvPr>
            <p:cNvSpPr txBox="1"/>
            <p:nvPr/>
          </p:nvSpPr>
          <p:spPr>
            <a:xfrm>
              <a:off x="5748198" y="3459950"/>
              <a:ext cx="44723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100000">
                        <a:schemeClr val="accent2"/>
                      </a:gs>
                    </a:gsLst>
                    <a:lin ang="2700000" scaled="1"/>
                  </a:gra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87%</a:t>
              </a:r>
              <a:endPara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DB35943-A7B8-4ED1-864A-64772EA3A147}"/>
              </a:ext>
            </a:extLst>
          </p:cNvPr>
          <p:cNvSpPr txBox="1"/>
          <p:nvPr/>
        </p:nvSpPr>
        <p:spPr>
          <a:xfrm>
            <a:off x="5667010" y="3885758"/>
            <a:ext cx="8768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113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72234B-C0A7-44DA-B57A-025C33A5F28C}"/>
              </a:ext>
            </a:extLst>
          </p:cNvPr>
          <p:cNvGrpSpPr/>
          <p:nvPr/>
        </p:nvGrpSpPr>
        <p:grpSpPr>
          <a:xfrm>
            <a:off x="1162529" y="4518660"/>
            <a:ext cx="6022540" cy="1534383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4225175B-D2A1-4FEB-9AE3-34644CC48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D73F8ED-FBAE-403A-A850-1A3938DC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546300" y="4859776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546300" y="5287324"/>
            <a:ext cx="5254998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24C1437-97AD-4227-B8A2-41A64BE1EDDB}"/>
              </a:ext>
            </a:extLst>
          </p:cNvPr>
          <p:cNvSpPr/>
          <p:nvPr/>
        </p:nvSpPr>
        <p:spPr>
          <a:xfrm rot="16200000">
            <a:off x="854729" y="3355344"/>
            <a:ext cx="888466" cy="292874"/>
          </a:xfrm>
          <a:prstGeom prst="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C271FD-CDB8-4F03-8ACF-C773077646E7}"/>
              </a:ext>
            </a:extLst>
          </p:cNvPr>
          <p:cNvSpPr txBox="1"/>
          <p:nvPr/>
        </p:nvSpPr>
        <p:spPr>
          <a:xfrm>
            <a:off x="1556012" y="3423993"/>
            <a:ext cx="6908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1,053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18D1E-2D97-45CE-92AA-11BCE464F123}"/>
              </a:ext>
            </a:extLst>
          </p:cNvPr>
          <p:cNvSpPr txBox="1"/>
          <p:nvPr/>
        </p:nvSpPr>
        <p:spPr>
          <a:xfrm>
            <a:off x="1551250" y="3776234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A98F9E9-E009-4634-89ED-647129F79102}"/>
              </a:ext>
            </a:extLst>
          </p:cNvPr>
          <p:cNvSpPr/>
          <p:nvPr/>
        </p:nvSpPr>
        <p:spPr>
          <a:xfrm rot="16200000">
            <a:off x="2968113" y="3355344"/>
            <a:ext cx="888466" cy="292874"/>
          </a:xfrm>
          <a:prstGeom prst="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64656-38D0-4A4F-8E0F-DC3A96E9B071}"/>
              </a:ext>
            </a:extLst>
          </p:cNvPr>
          <p:cNvSpPr txBox="1"/>
          <p:nvPr/>
        </p:nvSpPr>
        <p:spPr>
          <a:xfrm>
            <a:off x="3669396" y="3423993"/>
            <a:ext cx="7357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4,235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7C786-9F8E-4021-95E6-EBD9C6A5694E}"/>
              </a:ext>
            </a:extLst>
          </p:cNvPr>
          <p:cNvSpPr txBox="1"/>
          <p:nvPr/>
        </p:nvSpPr>
        <p:spPr>
          <a:xfrm>
            <a:off x="3664634" y="3776234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DFFE563A-1D74-4EB0-A855-B7FC1F08643F}"/>
              </a:ext>
            </a:extLst>
          </p:cNvPr>
          <p:cNvSpPr/>
          <p:nvPr/>
        </p:nvSpPr>
        <p:spPr>
          <a:xfrm rot="16200000">
            <a:off x="5081497" y="3355344"/>
            <a:ext cx="888466" cy="292874"/>
          </a:xfrm>
          <a:prstGeom prst="rightArrow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5FA87-C1A9-4775-976A-263BB2A2AB8C}"/>
              </a:ext>
            </a:extLst>
          </p:cNvPr>
          <p:cNvSpPr txBox="1"/>
          <p:nvPr/>
        </p:nvSpPr>
        <p:spPr>
          <a:xfrm>
            <a:off x="5782780" y="3423993"/>
            <a:ext cx="496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953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5AE51-0FEA-4355-B42E-791C5C43217D}"/>
              </a:ext>
            </a:extLst>
          </p:cNvPr>
          <p:cNvSpPr txBox="1"/>
          <p:nvPr/>
        </p:nvSpPr>
        <p:spPr>
          <a:xfrm>
            <a:off x="5778018" y="3776234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E8FF2ED2-7809-497A-944C-9782B23DFBBA}"/>
              </a:ext>
            </a:extLst>
          </p:cNvPr>
          <p:cNvSpPr>
            <a:spLocks/>
          </p:cNvSpPr>
          <p:nvPr/>
        </p:nvSpPr>
        <p:spPr bwMode="auto">
          <a:xfrm>
            <a:off x="8196731" y="982821"/>
            <a:ext cx="4332406" cy="611648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49" name="그림 48" descr="하늘, 건물, 실외, 고층빌딩이(가) 표시된 사진&#10;&#10;자동 생성된 설명">
            <a:extLst>
              <a:ext uri="{FF2B5EF4-FFF2-40B4-BE49-F238E27FC236}">
                <a16:creationId xmlns:a16="http://schemas.microsoft.com/office/drawing/2014/main" id="{C5E6F0F7-E751-40D5-BCA4-D22C511A18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4981" y="1246543"/>
            <a:ext cx="4044843" cy="6149991"/>
          </a:xfrm>
          <a:custGeom>
            <a:avLst/>
            <a:gdLst>
              <a:gd name="connsiteX0" fmla="*/ 190366 w 4332406"/>
              <a:gd name="connsiteY0" fmla="*/ 0 h 6116480"/>
              <a:gd name="connsiteX1" fmla="*/ 4142040 w 4332406"/>
              <a:gd name="connsiteY1" fmla="*/ 0 h 6116480"/>
              <a:gd name="connsiteX2" fmla="*/ 4332406 w 4332406"/>
              <a:gd name="connsiteY2" fmla="*/ 190366 h 6116480"/>
              <a:gd name="connsiteX3" fmla="*/ 4332406 w 4332406"/>
              <a:gd name="connsiteY3" fmla="*/ 5926114 h 6116480"/>
              <a:gd name="connsiteX4" fmla="*/ 4142040 w 4332406"/>
              <a:gd name="connsiteY4" fmla="*/ 6116480 h 6116480"/>
              <a:gd name="connsiteX5" fmla="*/ 190366 w 4332406"/>
              <a:gd name="connsiteY5" fmla="*/ 6116480 h 6116480"/>
              <a:gd name="connsiteX6" fmla="*/ 0 w 4332406"/>
              <a:gd name="connsiteY6" fmla="*/ 5926114 h 6116480"/>
              <a:gd name="connsiteX7" fmla="*/ 0 w 4332406"/>
              <a:gd name="connsiteY7" fmla="*/ 190366 h 6116480"/>
              <a:gd name="connsiteX8" fmla="*/ 190366 w 4332406"/>
              <a:gd name="connsiteY8" fmla="*/ 0 h 61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2406" h="6116480">
                <a:moveTo>
                  <a:pt x="190366" y="0"/>
                </a:moveTo>
                <a:lnTo>
                  <a:pt x="4142040" y="0"/>
                </a:lnTo>
                <a:cubicBezTo>
                  <a:pt x="4247176" y="0"/>
                  <a:pt x="4332406" y="85230"/>
                  <a:pt x="4332406" y="190366"/>
                </a:cubicBezTo>
                <a:lnTo>
                  <a:pt x="4332406" y="5926114"/>
                </a:lnTo>
                <a:cubicBezTo>
                  <a:pt x="4332406" y="6031250"/>
                  <a:pt x="4247176" y="6116480"/>
                  <a:pt x="4142040" y="6116480"/>
                </a:cubicBezTo>
                <a:lnTo>
                  <a:pt x="190366" y="6116480"/>
                </a:lnTo>
                <a:cubicBezTo>
                  <a:pt x="85230" y="6116480"/>
                  <a:pt x="0" y="6031250"/>
                  <a:pt x="0" y="5926114"/>
                </a:cubicBezTo>
                <a:lnTo>
                  <a:pt x="0" y="190366"/>
                </a:lnTo>
                <a:cubicBezTo>
                  <a:pt x="0" y="85230"/>
                  <a:pt x="85230" y="0"/>
                  <a:pt x="1903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54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906710C-9EE8-4C03-A59F-FB5CE5CA8B2D}"/>
              </a:ext>
            </a:extLst>
          </p:cNvPr>
          <p:cNvGrpSpPr/>
          <p:nvPr/>
        </p:nvGrpSpPr>
        <p:grpSpPr>
          <a:xfrm>
            <a:off x="3084730" y="1389483"/>
            <a:ext cx="6022540" cy="4079034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93290CE-8240-42C6-BC3C-92A149C2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EC4FB53-CCA1-4F75-84C8-13DE4E8BC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FFB1E7-03D7-4727-81BB-C3703AE6DCE9}"/>
              </a:ext>
            </a:extLst>
          </p:cNvPr>
          <p:cNvSpPr txBox="1"/>
          <p:nvPr/>
        </p:nvSpPr>
        <p:spPr>
          <a:xfrm>
            <a:off x="4390580" y="1817825"/>
            <a:ext cx="553783" cy="476546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5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rgbClr val="666666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22E9C-77B6-480C-B74B-2F4A0561DF2F}"/>
              </a:ext>
            </a:extLst>
          </p:cNvPr>
          <p:cNvSpPr txBox="1"/>
          <p:nvPr/>
        </p:nvSpPr>
        <p:spPr>
          <a:xfrm>
            <a:off x="3806110" y="2151496"/>
            <a:ext cx="457978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하지 말아야 할 것을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4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효율적으로 하는 것보다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4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더 비생산적인 것은 없다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64FF3B-84C8-41FA-99CE-62BD53A12A7F}"/>
              </a:ext>
            </a:extLst>
          </p:cNvPr>
          <p:cNvGrpSpPr/>
          <p:nvPr/>
        </p:nvGrpSpPr>
        <p:grpSpPr>
          <a:xfrm>
            <a:off x="2275105" y="4197883"/>
            <a:ext cx="6022540" cy="675436"/>
            <a:chOff x="2275105" y="4434841"/>
            <a:chExt cx="6022540" cy="675436"/>
          </a:xfrm>
          <a:solidFill>
            <a:schemeClr val="accent3"/>
          </a:solidFill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90B1D6C-1A22-4C86-92C6-5599619AACB9}"/>
                </a:ext>
              </a:extLst>
            </p:cNvPr>
            <p:cNvGrpSpPr/>
            <p:nvPr/>
          </p:nvGrpSpPr>
          <p:grpSpPr>
            <a:xfrm>
              <a:off x="2275105" y="4434841"/>
              <a:ext cx="6022540" cy="675436"/>
              <a:chOff x="3723177" y="3549050"/>
              <a:chExt cx="2159120" cy="1724026"/>
            </a:xfrm>
            <a:grpFill/>
          </p:grpSpPr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F52202B5-358A-4CD8-8F61-72148F92C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3177" y="3549050"/>
                <a:ext cx="2159120" cy="1724026"/>
              </a:xfrm>
              <a:prstGeom prst="roundRect">
                <a:avLst>
                  <a:gd name="adj" fmla="val 439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52400" dist="127000" dir="13500000" algn="tl" rotWithShape="0">
                  <a:schemeClr val="tx2">
                    <a:alpha val="78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ru-U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9E661E99-EF50-48F5-8C9A-839C9FBC0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3177" y="3549050"/>
                <a:ext cx="2159120" cy="1724026"/>
              </a:xfrm>
              <a:prstGeom prst="roundRect">
                <a:avLst>
                  <a:gd name="adj" fmla="val 4394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190500" dist="127000" dir="2700000" algn="tl" rotWithShape="0">
                  <a:schemeClr val="bg2">
                    <a:alpha val="47000"/>
                  </a:schemeClr>
                </a:outerShdw>
              </a:effectLst>
            </p:spPr>
            <p:txBody>
              <a:bodyPr rtlCol="0" anchor="ctr"/>
              <a:lstStyle/>
              <a:p>
                <a:pPr algn="ctr" latinLnBrk="0"/>
                <a:endParaRPr lang="ru-UA" kern="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2762985-3D50-4D04-92B5-4939CCAB2378}"/>
                </a:ext>
              </a:extLst>
            </p:cNvPr>
            <p:cNvSpPr txBox="1"/>
            <p:nvPr/>
          </p:nvSpPr>
          <p:spPr>
            <a:xfrm>
              <a:off x="3719920" y="4652347"/>
              <a:ext cx="3132910" cy="276999"/>
            </a:xfrm>
            <a:prstGeom prst="rect">
              <a:avLst/>
            </a:prstGeom>
            <a:grp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피터 드러커 </a:t>
              </a:r>
              <a:r>
                <a:rPr kumimoji="0" lang="en-US" altLang="ko-KR" sz="1800" b="0" i="0" u="none" strike="noStrike" kern="1200" cap="none" spc="-80" normalizeH="0" baseline="0" noProof="0" dirty="0">
                  <a:ln>
                    <a:solidFill>
                      <a:srgbClr val="0D0D0D">
                        <a:shade val="50000"/>
                        <a:alpha val="0"/>
                      </a:srgbClr>
                    </a:solidFill>
                  </a:ln>
                  <a:solidFill>
                    <a:schemeClr val="accent2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+mn-cs"/>
                </a:rPr>
                <a:t>/ Peter Drucker</a:t>
              </a:r>
              <a:endParaRPr kumimoji="0" lang="ko-KR" altLang="en-US" sz="1800" b="0" i="0" u="none" strike="noStrike" kern="120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232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A906710C-9EE8-4C03-A59F-FB5CE5CA8B2D}"/>
              </a:ext>
            </a:extLst>
          </p:cNvPr>
          <p:cNvGrpSpPr/>
          <p:nvPr/>
        </p:nvGrpSpPr>
        <p:grpSpPr>
          <a:xfrm>
            <a:off x="3084730" y="1389483"/>
            <a:ext cx="6022540" cy="4079034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D93290CE-8240-42C6-BC3C-92A149C24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5EC4FB53-CCA1-4F75-84C8-13DE4E8BC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42A0B7B-F9C4-D411-52DC-907A7C6608A5}"/>
              </a:ext>
            </a:extLst>
          </p:cNvPr>
          <p:cNvGrpSpPr/>
          <p:nvPr/>
        </p:nvGrpSpPr>
        <p:grpSpPr>
          <a:xfrm>
            <a:off x="2275105" y="4197883"/>
            <a:ext cx="6022540" cy="675436"/>
            <a:chOff x="2275105" y="4197883"/>
            <a:chExt cx="6022540" cy="675436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E661E99-EF50-48F5-8C9A-839C9FBC0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105" y="4197883"/>
              <a:ext cx="6022540" cy="675436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C9C47DB-4211-7864-C09F-8D04447DE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105" y="4197883"/>
              <a:ext cx="6022540" cy="675436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FFB1E7-03D7-4727-81BB-C3703AE6DCE9}"/>
              </a:ext>
            </a:extLst>
          </p:cNvPr>
          <p:cNvSpPr txBox="1"/>
          <p:nvPr/>
        </p:nvSpPr>
        <p:spPr>
          <a:xfrm>
            <a:off x="4390580" y="1817825"/>
            <a:ext cx="553783" cy="476546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3">
              <a:lumMod val="9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5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rgbClr val="666666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22E9C-77B6-480C-B74B-2F4A0561DF2F}"/>
              </a:ext>
            </a:extLst>
          </p:cNvPr>
          <p:cNvSpPr txBox="1"/>
          <p:nvPr/>
        </p:nvSpPr>
        <p:spPr>
          <a:xfrm>
            <a:off x="3806110" y="2151496"/>
            <a:ext cx="457978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하지 말아야 할 것을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4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효율적으로 하는 것보다</a:t>
            </a:r>
            <a:endParaRPr kumimoji="0" lang="en-US" altLang="ko-KR" sz="3600" b="0" i="0" u="none" strike="noStrike" kern="1200" cap="none" spc="-15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accent4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더 비생산적인 것은 없다</a:t>
            </a:r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F52202B5-358A-4CD8-8F61-72148F92C1DA}"/>
              </a:ext>
            </a:extLst>
          </p:cNvPr>
          <p:cNvSpPr>
            <a:spLocks/>
          </p:cNvSpPr>
          <p:nvPr/>
        </p:nvSpPr>
        <p:spPr bwMode="auto">
          <a:xfrm>
            <a:off x="2275105" y="4197883"/>
            <a:ext cx="6022540" cy="675436"/>
          </a:xfrm>
          <a:prstGeom prst="roundRect">
            <a:avLst>
              <a:gd name="adj" fmla="val 4394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>
            <a:outerShdw blurRad="152400" dist="177800" dir="13500000" sx="102000" sy="102000" algn="tl" rotWithShape="0">
              <a:schemeClr val="tx2"/>
            </a:outerShdw>
          </a:effectLst>
        </p:spPr>
        <p:txBody>
          <a:bodyPr rtlCol="0" anchor="ctr"/>
          <a:lstStyle/>
          <a:p>
            <a:pPr algn="ctr" latinLnBrk="0"/>
            <a:endParaRPr lang="ru-U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762985-3D50-4D04-92B5-4939CCAB2378}"/>
              </a:ext>
            </a:extLst>
          </p:cNvPr>
          <p:cNvSpPr txBox="1"/>
          <p:nvPr/>
        </p:nvSpPr>
        <p:spPr>
          <a:xfrm>
            <a:off x="3719920" y="4415389"/>
            <a:ext cx="31329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피터 드러커 </a:t>
            </a:r>
            <a:r>
              <a:rPr kumimoji="0" lang="en-US" altLang="ko-KR" sz="1800" b="0" i="0" u="none" strike="noStrike" kern="1200" cap="none" spc="-80" normalizeH="0" baseline="0" noProof="0" dirty="0">
                <a:ln>
                  <a:solidFill>
                    <a:srgbClr val="0D0D0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+mn-cs"/>
              </a:rPr>
              <a:t>/ Peter Drucker</a:t>
            </a:r>
            <a:endParaRPr kumimoji="0" lang="ko-KR" altLang="en-US" sz="1800" b="0" i="0" u="none" strike="noStrike" kern="1200" cap="none" spc="-80" normalizeH="0" baseline="0" noProof="0" dirty="0">
              <a:ln>
                <a:solidFill>
                  <a:srgbClr val="0D0D0D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732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72234B-C0A7-44DA-B57A-025C33A5F28C}"/>
              </a:ext>
            </a:extLst>
          </p:cNvPr>
          <p:cNvGrpSpPr/>
          <p:nvPr/>
        </p:nvGrpSpPr>
        <p:grpSpPr>
          <a:xfrm>
            <a:off x="1248015" y="2066544"/>
            <a:ext cx="9695971" cy="398649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4225175B-D2A1-4FEB-9AE3-34644CC48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D73F8ED-FBAE-403A-A850-1A3938DC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42C236F-68B2-468E-B7AF-9A8E32BAA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74451"/>
              </p:ext>
            </p:extLst>
          </p:nvPr>
        </p:nvGraphicFramePr>
        <p:xfrm>
          <a:off x="1570378" y="2378257"/>
          <a:ext cx="9051245" cy="3363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0249">
                  <a:extLst>
                    <a:ext uri="{9D8B030D-6E8A-4147-A177-3AD203B41FA5}">
                      <a16:colId xmlns:a16="http://schemas.microsoft.com/office/drawing/2014/main" val="2654866281"/>
                    </a:ext>
                  </a:extLst>
                </a:gridCol>
                <a:gridCol w="1092313">
                  <a:extLst>
                    <a:ext uri="{9D8B030D-6E8A-4147-A177-3AD203B41FA5}">
                      <a16:colId xmlns:a16="http://schemas.microsoft.com/office/drawing/2014/main" val="890239005"/>
                    </a:ext>
                  </a:extLst>
                </a:gridCol>
                <a:gridCol w="1440180">
                  <a:extLst>
                    <a:ext uri="{9D8B030D-6E8A-4147-A177-3AD203B41FA5}">
                      <a16:colId xmlns:a16="http://schemas.microsoft.com/office/drawing/2014/main" val="191591469"/>
                    </a:ext>
                  </a:extLst>
                </a:gridCol>
                <a:gridCol w="2898254">
                  <a:extLst>
                    <a:ext uri="{9D8B030D-6E8A-4147-A177-3AD203B41FA5}">
                      <a16:colId xmlns:a16="http://schemas.microsoft.com/office/drawing/2014/main" val="3422017365"/>
                    </a:ext>
                  </a:extLst>
                </a:gridCol>
                <a:gridCol w="1810249">
                  <a:extLst>
                    <a:ext uri="{9D8B030D-6E8A-4147-A177-3AD203B41FA5}">
                      <a16:colId xmlns:a16="http://schemas.microsoft.com/office/drawing/2014/main" val="681747403"/>
                    </a:ext>
                  </a:extLst>
                </a:gridCol>
              </a:tblGrid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01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02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03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04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항목 </a:t>
                      </a:r>
                      <a:r>
                        <a:rPr lang="en-US" altLang="ko-KR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05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2"/>
                        </a:solidFill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2624766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2"/>
                          </a:solidFill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￦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789,000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아주 상세히 입력해 주세요</a:t>
                      </a:r>
                      <a:r>
                        <a:rPr lang="en-US" altLang="ko-KR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. </a:t>
                      </a:r>
                      <a:endParaRPr lang="ko-KR" altLang="en-US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3067116789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미완료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7121448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진행중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1854947286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029253141"/>
                  </a:ext>
                </a:extLst>
              </a:tr>
              <a:tr h="560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G마켓 산스 TTF Bold" panose="02000000000000000000" pitchFamily="2" charset="-127"/>
                          <a:ea typeface="G마켓 산스 TTF Bold" panose="02000000000000000000" pitchFamily="2" charset="-127"/>
                          <a:cs typeface="+mn-cs"/>
                        </a:rPr>
                        <a:t>내용을 입력하세요</a:t>
                      </a: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accent4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완료</a:t>
                      </a:r>
                      <a:endParaRPr lang="en-US" altLang="ko-KR" sz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accent4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￦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789,000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아주 상세히 입력해 주세요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. 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solidFill>
                            <a:srgbClr val="0583F2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7F7F7F"/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01827" marR="101827" marT="72000" marB="5091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0583F2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7F7F7F"/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키워드 입력하세요</a:t>
                      </a:r>
                    </a:p>
                  </a:txBody>
                  <a:tcPr marL="101827" marR="101827" marT="72000" marB="50913" anchor="ctr"/>
                </a:tc>
                <a:extLst>
                  <a:ext uri="{0D108BD9-81ED-4DB2-BD59-A6C34878D82A}">
                    <a16:rowId xmlns:a16="http://schemas.microsoft.com/office/drawing/2014/main" val="293742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519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C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A799DC-5F4E-4395-A185-36B15A36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37" y="956858"/>
            <a:ext cx="8205927" cy="49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7">
            <a:extLst>
              <a:ext uri="{FF2B5EF4-FFF2-40B4-BE49-F238E27FC236}">
                <a16:creationId xmlns:a16="http://schemas.microsoft.com/office/drawing/2014/main" id="{3C8284B1-95DF-47A9-9240-79E0E4C4C912}"/>
              </a:ext>
            </a:extLst>
          </p:cNvPr>
          <p:cNvSpPr>
            <a:spLocks/>
          </p:cNvSpPr>
          <p:nvPr/>
        </p:nvSpPr>
        <p:spPr bwMode="auto">
          <a:xfrm>
            <a:off x="1172532" y="2250802"/>
            <a:ext cx="2833411" cy="3776990"/>
          </a:xfrm>
          <a:prstGeom prst="round1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72234B-C0A7-44DA-B57A-025C33A5F28C}"/>
              </a:ext>
            </a:extLst>
          </p:cNvPr>
          <p:cNvGrpSpPr/>
          <p:nvPr/>
        </p:nvGrpSpPr>
        <p:grpSpPr>
          <a:xfrm>
            <a:off x="4924903" y="2255683"/>
            <a:ext cx="6022540" cy="1534383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4225175B-D2A1-4FEB-9AE3-34644CC48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D73F8ED-FBAE-403A-A850-1A3938DC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E62344-FA2B-4E23-9527-FFC23BBF6009}"/>
              </a:ext>
            </a:extLst>
          </p:cNvPr>
          <p:cNvGrpSpPr/>
          <p:nvPr/>
        </p:nvGrpSpPr>
        <p:grpSpPr>
          <a:xfrm>
            <a:off x="1635187" y="2794872"/>
            <a:ext cx="1908100" cy="2688851"/>
            <a:chOff x="1188085" y="3326881"/>
            <a:chExt cx="1908100" cy="268885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434277-23E0-45C1-8FED-AE19BFBF8217}"/>
                </a:ext>
              </a:extLst>
            </p:cNvPr>
            <p:cNvSpPr txBox="1"/>
            <p:nvPr/>
          </p:nvSpPr>
          <p:spPr>
            <a:xfrm>
              <a:off x="1188085" y="3326881"/>
              <a:ext cx="1124347" cy="6647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완전 멋진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pc="-7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키워드 입력</a:t>
              </a:r>
              <a:endPara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5E9DB6-6B7B-4D2E-9200-94AB5A381C57}"/>
                </a:ext>
              </a:extLst>
            </p:cNvPr>
            <p:cNvSpPr txBox="1"/>
            <p:nvPr/>
          </p:nvSpPr>
          <p:spPr>
            <a:xfrm>
              <a:off x="1188085" y="4261534"/>
              <a:ext cx="1908100" cy="1754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>
                <a:lnSpc>
                  <a:spcPct val="120000"/>
                </a:lnSpc>
              </a:pP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안녕하세요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미스터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저는 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SNS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에서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디자인 관련 내용을 제공해드리고 있습니다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주로 인스타그램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유튜브 그리고 블로그에서 활동 중입니다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템플릿도 스마트 스토어에서 판매 중이기도 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 </a:t>
              </a:r>
              <a:r>
                <a:rPr lang="ko-KR" altLang="en-US" sz="1200" spc="-5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피피티</a:t>
              </a:r>
              <a:r>
                <a:rPr lang="ko-KR" altLang="en-US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강의 출강도 합니다</a:t>
              </a:r>
              <a:r>
                <a:rPr lang="en-US" altLang="ko-KR" sz="12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4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</p:grp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24464C3F-2A8B-465E-88EF-E5093448C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58236"/>
              </p:ext>
            </p:extLst>
          </p:nvPr>
        </p:nvGraphicFramePr>
        <p:xfrm>
          <a:off x="5140631" y="2365736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A0A1A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A0A1A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F7D56A-1A68-4ED2-AC1F-CFA0C4CFB3BE}"/>
              </a:ext>
            </a:extLst>
          </p:cNvPr>
          <p:cNvGrpSpPr/>
          <p:nvPr/>
        </p:nvGrpSpPr>
        <p:grpSpPr>
          <a:xfrm>
            <a:off x="4924903" y="4493408"/>
            <a:ext cx="6022540" cy="1534383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EE4F560-AC36-46B8-998B-7661CA2F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9122251F-987C-458E-9447-47628327D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40" name="Table 2">
            <a:extLst>
              <a:ext uri="{FF2B5EF4-FFF2-40B4-BE49-F238E27FC236}">
                <a16:creationId xmlns:a16="http://schemas.microsoft.com/office/drawing/2014/main" id="{A822F857-5D2E-45BA-95AA-9D7B97CD9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614990"/>
              </p:ext>
            </p:extLst>
          </p:nvPr>
        </p:nvGraphicFramePr>
        <p:xfrm>
          <a:off x="5140631" y="4603461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A0A1A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A0A1A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F7F01C-97EB-48D7-B2DF-CCF3009DB83F}"/>
              </a:ext>
            </a:extLst>
          </p:cNvPr>
          <p:cNvSpPr txBox="1"/>
          <p:nvPr/>
        </p:nvSpPr>
        <p:spPr>
          <a:xfrm>
            <a:off x="5131562" y="1838830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56465-28C7-44C2-B34A-26B18439C751}"/>
              </a:ext>
            </a:extLst>
          </p:cNvPr>
          <p:cNvSpPr txBox="1"/>
          <p:nvPr/>
        </p:nvSpPr>
        <p:spPr>
          <a:xfrm>
            <a:off x="5131562" y="4075448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976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BD4B064-99E7-0E18-B62D-32658E58872F}"/>
              </a:ext>
            </a:extLst>
          </p:cNvPr>
          <p:cNvGrpSpPr/>
          <p:nvPr/>
        </p:nvGrpSpPr>
        <p:grpSpPr>
          <a:xfrm>
            <a:off x="1172532" y="2250802"/>
            <a:ext cx="2833411" cy="3776990"/>
            <a:chOff x="1172532" y="2250802"/>
            <a:chExt cx="2833411" cy="3776990"/>
          </a:xfrm>
        </p:grpSpPr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3C8284B1-95DF-47A9-9240-79E0E4C4C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532" y="2250802"/>
              <a:ext cx="2833411" cy="3776990"/>
            </a:xfrm>
            <a:prstGeom prst="round1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121DF6-69A8-56D9-9646-C720E375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532" y="2250802"/>
              <a:ext cx="2833411" cy="3776990"/>
            </a:xfrm>
            <a:prstGeom prst="round1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E72234B-C0A7-44DA-B57A-025C33A5F28C}"/>
              </a:ext>
            </a:extLst>
          </p:cNvPr>
          <p:cNvGrpSpPr/>
          <p:nvPr/>
        </p:nvGrpSpPr>
        <p:grpSpPr>
          <a:xfrm>
            <a:off x="4924903" y="2255683"/>
            <a:ext cx="6022540" cy="1534383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4225175B-D2A1-4FEB-9AE3-34644CC48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2D73F8ED-FBAE-403A-A850-1A3938DCC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434277-23E0-45C1-8FED-AE19BFBF8217}"/>
              </a:ext>
            </a:extLst>
          </p:cNvPr>
          <p:cNvSpPr txBox="1"/>
          <p:nvPr/>
        </p:nvSpPr>
        <p:spPr>
          <a:xfrm>
            <a:off x="1635187" y="2794872"/>
            <a:ext cx="1124347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멋진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E9DB6-6B7B-4D2E-9200-94AB5A381C57}"/>
              </a:ext>
            </a:extLst>
          </p:cNvPr>
          <p:cNvSpPr txBox="1"/>
          <p:nvPr/>
        </p:nvSpPr>
        <p:spPr>
          <a:xfrm>
            <a:off x="1635187" y="3729525"/>
            <a:ext cx="1908100" cy="1754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템플릿도 스마트 스토어에서 판매 중이기도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강의 출강도 합니다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graphicFrame>
        <p:nvGraphicFramePr>
          <p:cNvPr id="28" name="Table 2">
            <a:extLst>
              <a:ext uri="{FF2B5EF4-FFF2-40B4-BE49-F238E27FC236}">
                <a16:creationId xmlns:a16="http://schemas.microsoft.com/office/drawing/2014/main" id="{24464C3F-2A8B-465E-88EF-E5093448C6D9}"/>
              </a:ext>
            </a:extLst>
          </p:cNvPr>
          <p:cNvGraphicFramePr>
            <a:graphicFrameLocks noGrp="1"/>
          </p:cNvGraphicFramePr>
          <p:nvPr/>
        </p:nvGraphicFramePr>
        <p:xfrm>
          <a:off x="5140631" y="2365736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A0A1A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A0A1A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F8F7D56A-1A68-4ED2-AC1F-CFA0C4CFB3BE}"/>
              </a:ext>
            </a:extLst>
          </p:cNvPr>
          <p:cNvGrpSpPr/>
          <p:nvPr/>
        </p:nvGrpSpPr>
        <p:grpSpPr>
          <a:xfrm>
            <a:off x="4924903" y="4493408"/>
            <a:ext cx="6022540" cy="1534383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EE4F560-AC36-46B8-998B-7661CA2F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9122251F-987C-458E-9447-47628327D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40" name="Table 2">
            <a:extLst>
              <a:ext uri="{FF2B5EF4-FFF2-40B4-BE49-F238E27FC236}">
                <a16:creationId xmlns:a16="http://schemas.microsoft.com/office/drawing/2014/main" id="{A822F857-5D2E-45BA-95AA-9D7B97CD9F1C}"/>
              </a:ext>
            </a:extLst>
          </p:cNvPr>
          <p:cNvGraphicFramePr>
            <a:graphicFrameLocks noGrp="1"/>
          </p:cNvGraphicFramePr>
          <p:nvPr/>
        </p:nvGraphicFramePr>
        <p:xfrm>
          <a:off x="5140631" y="4603461"/>
          <a:ext cx="5591085" cy="1314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60099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1243662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01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marL="144000"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02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항목 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03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Pretendard Medium" panose="02000603000000020004" pitchFamily="2" charset="-127"/>
                        </a:rPr>
                        <a:t>결과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Pretendard Medium" panose="02000603000000020004" pitchFamily="2" charset="-12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내용을 입력해주세요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144000"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200" b="0" kern="120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A0A1A3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N</a:t>
                      </a:r>
                      <a:endParaRPr lang="en-US" sz="1200" b="0" kern="120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A0A1A3"/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3285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solidFill>
                              <a:srgbClr val="FFFFFF">
                                <a:lumMod val="75000"/>
                                <a:alpha val="0"/>
                              </a:srgb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  <a:cs typeface="+mn-cs"/>
                        </a:rPr>
                        <a:t>내용을 입력해주세요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solidFill>
                            <a:srgbClr val="FFFFFF">
                              <a:lumMod val="75000"/>
                              <a:alpha val="0"/>
                            </a:srgbClr>
                          </a:solidFill>
                        </a:ln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effectLst/>
                        <a:uLnTx/>
                        <a:uFillTx/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marL="1440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u="none" strike="noStrike" kern="1200" cap="none" spc="0" normalizeH="0" baseline="0" noProof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rgbClr val="000000">
                              <a:lumMod val="50000"/>
                              <a:lumOff val="50000"/>
                            </a:srgbClr>
                          </a:solidFill>
                          <a:effectLst/>
                          <a:uLnTx/>
                          <a:uFillTx/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47899</a:t>
                      </a:r>
                      <a:endParaRPr lang="en-US" sz="1200" b="0" dirty="0">
                        <a:ln>
                          <a:solidFill>
                            <a:schemeClr val="bg1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n>
                            <a:solidFill>
                              <a:schemeClr val="bg1">
                                <a:lumMod val="75000"/>
                                <a:alpha val="0"/>
                              </a:schemeClr>
                            </a:solidFill>
                          </a:ln>
                          <a:solidFill>
                            <a:schemeClr val="accent1"/>
                          </a:solidFill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FF7F01C-97EB-48D7-B2DF-CCF3009DB83F}"/>
              </a:ext>
            </a:extLst>
          </p:cNvPr>
          <p:cNvSpPr txBox="1"/>
          <p:nvPr/>
        </p:nvSpPr>
        <p:spPr>
          <a:xfrm>
            <a:off x="5131562" y="1838830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656465-28C7-44C2-B34A-26B18439C751}"/>
              </a:ext>
            </a:extLst>
          </p:cNvPr>
          <p:cNvSpPr txBox="1"/>
          <p:nvPr/>
        </p:nvSpPr>
        <p:spPr>
          <a:xfrm>
            <a:off x="5131562" y="4075448"/>
            <a:ext cx="2633734" cy="295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테이블 타이틀을 입력해 주세요</a:t>
            </a:r>
            <a:endParaRPr lang="en-US" altLang="ko-KR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57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60B0CB5-679F-46CA-8B52-C36FF5400A0B}"/>
              </a:ext>
            </a:extLst>
          </p:cNvPr>
          <p:cNvGrpSpPr/>
          <p:nvPr/>
        </p:nvGrpSpPr>
        <p:grpSpPr>
          <a:xfrm>
            <a:off x="4924903" y="2255683"/>
            <a:ext cx="6022540" cy="377210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3829FBD4-E39E-48F9-9A18-D65F5207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1F20124-4470-496B-BFBA-CEBCCB839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76F1EE0E-EE37-426F-8126-25C876AB2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925110"/>
              </p:ext>
            </p:extLst>
          </p:nvPr>
        </p:nvGraphicFramePr>
        <p:xfrm>
          <a:off x="5012000" y="2331988"/>
          <a:ext cx="6052876" cy="3619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타원 1">
            <a:extLst>
              <a:ext uri="{FF2B5EF4-FFF2-40B4-BE49-F238E27FC236}">
                <a16:creationId xmlns:a16="http://schemas.microsoft.com/office/drawing/2014/main" id="{B86BBAB8-D720-4B69-9F57-F792C5331BC6}"/>
              </a:ext>
            </a:extLst>
          </p:cNvPr>
          <p:cNvSpPr/>
          <p:nvPr/>
        </p:nvSpPr>
        <p:spPr>
          <a:xfrm>
            <a:off x="1244557" y="3194381"/>
            <a:ext cx="2833411" cy="2833411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77C321-7720-4D8E-88F3-4D71C358AACE}"/>
              </a:ext>
            </a:extLst>
          </p:cNvPr>
          <p:cNvSpPr txBox="1"/>
          <p:nvPr/>
        </p:nvSpPr>
        <p:spPr>
          <a:xfrm>
            <a:off x="1149985" y="2255683"/>
            <a:ext cx="2568011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내용을</a:t>
            </a: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멋지게 잘 적어주세요</a:t>
            </a:r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5B345-D77B-4AB1-9036-A1228375B605}"/>
              </a:ext>
            </a:extLst>
          </p:cNvPr>
          <p:cNvSpPr txBox="1"/>
          <p:nvPr/>
        </p:nvSpPr>
        <p:spPr>
          <a:xfrm>
            <a:off x="1936706" y="3946461"/>
            <a:ext cx="14491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+320%</a:t>
            </a:r>
            <a:endParaRPr lang="ko-KR" altLang="en-US" sz="32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D2CFB-C03B-41C3-9A10-2745CF105B53}"/>
              </a:ext>
            </a:extLst>
          </p:cNvPr>
          <p:cNvSpPr txBox="1"/>
          <p:nvPr/>
        </p:nvSpPr>
        <p:spPr>
          <a:xfrm>
            <a:off x="1755638" y="4629509"/>
            <a:ext cx="18112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951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6C67708-E27E-B7CD-79FC-77CB4D85508C}"/>
              </a:ext>
            </a:extLst>
          </p:cNvPr>
          <p:cNvGrpSpPr/>
          <p:nvPr/>
        </p:nvGrpSpPr>
        <p:grpSpPr>
          <a:xfrm>
            <a:off x="1244557" y="3194381"/>
            <a:ext cx="2833410" cy="2833410"/>
            <a:chOff x="8431488" y="3060502"/>
            <a:chExt cx="2350110" cy="2350110"/>
          </a:xfrm>
        </p:grpSpPr>
        <p:sp>
          <p:nvSpPr>
            <p:cNvPr id="4" name="Oval 39">
              <a:extLst>
                <a:ext uri="{FF2B5EF4-FFF2-40B4-BE49-F238E27FC236}">
                  <a16:creationId xmlns:a16="http://schemas.microsoft.com/office/drawing/2014/main" id="{47CF6A29-0A06-94B7-A0A8-1763AAF922C4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val 38">
              <a:extLst>
                <a:ext uri="{FF2B5EF4-FFF2-40B4-BE49-F238E27FC236}">
                  <a16:creationId xmlns:a16="http://schemas.microsoft.com/office/drawing/2014/main" id="{D152446F-263E-E345-43B2-901AFCD92D16}"/>
                </a:ext>
              </a:extLst>
            </p:cNvPr>
            <p:cNvSpPr/>
            <p:nvPr/>
          </p:nvSpPr>
          <p:spPr>
            <a:xfrm>
              <a:off x="8431488" y="3060502"/>
              <a:ext cx="2350110" cy="2350110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60B0CB5-679F-46CA-8B52-C36FF5400A0B}"/>
              </a:ext>
            </a:extLst>
          </p:cNvPr>
          <p:cNvGrpSpPr/>
          <p:nvPr/>
        </p:nvGrpSpPr>
        <p:grpSpPr>
          <a:xfrm>
            <a:off x="4924903" y="2255683"/>
            <a:ext cx="6022540" cy="377210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3829FBD4-E39E-48F9-9A18-D65F52072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C1F20124-4470-496B-BFBA-CEBCCB8394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76F1EE0E-EE37-426F-8126-25C876AB2DED}"/>
              </a:ext>
            </a:extLst>
          </p:cNvPr>
          <p:cNvGraphicFramePr/>
          <p:nvPr/>
        </p:nvGraphicFramePr>
        <p:xfrm>
          <a:off x="5012000" y="2331988"/>
          <a:ext cx="6052876" cy="3619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0377C321-7720-4D8E-88F3-4D71C358AACE}"/>
              </a:ext>
            </a:extLst>
          </p:cNvPr>
          <p:cNvSpPr txBox="1"/>
          <p:nvPr/>
        </p:nvSpPr>
        <p:spPr>
          <a:xfrm>
            <a:off x="1149985" y="2255683"/>
            <a:ext cx="2568011" cy="6647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중요한 내용을</a:t>
            </a:r>
          </a:p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완전 멋지게 잘 적어주세요</a:t>
            </a:r>
            <a:r>
              <a:rPr lang="en-US" altLang="ko-KR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25B345-D77B-4AB1-9036-A1228375B605}"/>
              </a:ext>
            </a:extLst>
          </p:cNvPr>
          <p:cNvSpPr txBox="1"/>
          <p:nvPr/>
        </p:nvSpPr>
        <p:spPr>
          <a:xfrm>
            <a:off x="1936706" y="3946461"/>
            <a:ext cx="14491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+320%</a:t>
            </a:r>
            <a:endParaRPr lang="ko-KR" altLang="en-US" sz="3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0FD2CFB-C03B-41C3-9A10-2745CF105B53}"/>
              </a:ext>
            </a:extLst>
          </p:cNvPr>
          <p:cNvSpPr txBox="1"/>
          <p:nvPr/>
        </p:nvSpPr>
        <p:spPr>
          <a:xfrm>
            <a:off x="1755638" y="4629509"/>
            <a:ext cx="1811249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558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86AA380-52BA-4045-8C48-22C849AD34B9}"/>
              </a:ext>
            </a:extLst>
          </p:cNvPr>
          <p:cNvGrpSpPr/>
          <p:nvPr/>
        </p:nvGrpSpPr>
        <p:grpSpPr>
          <a:xfrm>
            <a:off x="6550192" y="2423886"/>
            <a:ext cx="3635940" cy="3635940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13" name="Oval 39">
              <a:extLst>
                <a:ext uri="{FF2B5EF4-FFF2-40B4-BE49-F238E27FC236}">
                  <a16:creationId xmlns:a16="http://schemas.microsoft.com/office/drawing/2014/main" id="{3D306EF7-C6C9-40EC-891D-BC14342B86D4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4048D7E9-5BC7-4678-8B9E-4EB170481C31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DE484875-44C4-4D14-BAD5-86C8DA81D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736617"/>
              </p:ext>
            </p:extLst>
          </p:nvPr>
        </p:nvGraphicFramePr>
        <p:xfrm>
          <a:off x="6022507" y="2498213"/>
          <a:ext cx="4691310" cy="34872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7FCC35C-4E40-4E04-A919-0A114E423B06}"/>
              </a:ext>
            </a:extLst>
          </p:cNvPr>
          <p:cNvSpPr txBox="1"/>
          <p:nvPr/>
        </p:nvSpPr>
        <p:spPr>
          <a:xfrm>
            <a:off x="7604070" y="3309260"/>
            <a:ext cx="492443" cy="2585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2D721D-01E1-4845-ACFD-6D7CDD0370F1}"/>
              </a:ext>
            </a:extLst>
          </p:cNvPr>
          <p:cNvSpPr txBox="1"/>
          <p:nvPr/>
        </p:nvSpPr>
        <p:spPr>
          <a:xfrm>
            <a:off x="7685032" y="4653940"/>
            <a:ext cx="492443" cy="2585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en-US" altLang="ko-KR" sz="1400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3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5B97C7-55C0-405E-A4FB-EA287F56E8CC}"/>
              </a:ext>
            </a:extLst>
          </p:cNvPr>
          <p:cNvSpPr txBox="1"/>
          <p:nvPr/>
        </p:nvSpPr>
        <p:spPr>
          <a:xfrm>
            <a:off x="8794451" y="3722858"/>
            <a:ext cx="641522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0DD0B-8D44-4DEC-B5E7-9B091DE8FE15}"/>
              </a:ext>
            </a:extLst>
          </p:cNvPr>
          <p:cNvSpPr txBox="1"/>
          <p:nvPr/>
        </p:nvSpPr>
        <p:spPr>
          <a:xfrm>
            <a:off x="1633367" y="2480868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47E445-B73A-46C8-9759-E9A5BBEA7EE6}"/>
              </a:ext>
            </a:extLst>
          </p:cNvPr>
          <p:cNvSpPr txBox="1"/>
          <p:nvPr/>
        </p:nvSpPr>
        <p:spPr>
          <a:xfrm>
            <a:off x="1638129" y="2808759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F3611A-8801-4A87-AF24-26F367A5B15E}"/>
              </a:ext>
            </a:extLst>
          </p:cNvPr>
          <p:cNvGrpSpPr/>
          <p:nvPr/>
        </p:nvGrpSpPr>
        <p:grpSpPr>
          <a:xfrm>
            <a:off x="1178527" y="2445909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26" name="Oval 39">
              <a:extLst>
                <a:ext uri="{FF2B5EF4-FFF2-40B4-BE49-F238E27FC236}">
                  <a16:creationId xmlns:a16="http://schemas.microsoft.com/office/drawing/2014/main" id="{B2D0E8F6-83CB-4CF5-A5ED-CF1F5346577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2BA11E46-7067-43D5-8DE2-F1545AE1550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789E0A-EFF6-4EDE-BEF2-29DC821CF8A5}"/>
              </a:ext>
            </a:extLst>
          </p:cNvPr>
          <p:cNvSpPr txBox="1"/>
          <p:nvPr/>
        </p:nvSpPr>
        <p:spPr>
          <a:xfrm>
            <a:off x="1633367" y="371118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0545BB-0B78-4630-AEA8-EC602567A09A}"/>
              </a:ext>
            </a:extLst>
          </p:cNvPr>
          <p:cNvSpPr txBox="1"/>
          <p:nvPr/>
        </p:nvSpPr>
        <p:spPr>
          <a:xfrm>
            <a:off x="1638129" y="4039076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6D7E472-A72E-4C6E-94E3-11CB6B9413D7}"/>
              </a:ext>
            </a:extLst>
          </p:cNvPr>
          <p:cNvGrpSpPr/>
          <p:nvPr/>
        </p:nvGrpSpPr>
        <p:grpSpPr>
          <a:xfrm>
            <a:off x="1178527" y="3676226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33" name="Oval 39">
              <a:extLst>
                <a:ext uri="{FF2B5EF4-FFF2-40B4-BE49-F238E27FC236}">
                  <a16:creationId xmlns:a16="http://schemas.microsoft.com/office/drawing/2014/main" id="{73E695E2-DDB8-40CB-AA58-252DFC6C6706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val 38">
              <a:extLst>
                <a:ext uri="{FF2B5EF4-FFF2-40B4-BE49-F238E27FC236}">
                  <a16:creationId xmlns:a16="http://schemas.microsoft.com/office/drawing/2014/main" id="{3F0BBCC6-05EB-4200-B259-D61A9E02AA11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04D7B7E-BA00-48DD-9336-32FB8DABC806}"/>
              </a:ext>
            </a:extLst>
          </p:cNvPr>
          <p:cNvSpPr txBox="1"/>
          <p:nvPr/>
        </p:nvSpPr>
        <p:spPr>
          <a:xfrm>
            <a:off x="1633367" y="494150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4DBA54-22D5-4048-A5F5-40AD8A587A53}"/>
              </a:ext>
            </a:extLst>
          </p:cNvPr>
          <p:cNvSpPr txBox="1"/>
          <p:nvPr/>
        </p:nvSpPr>
        <p:spPr>
          <a:xfrm>
            <a:off x="1638129" y="5269392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AE23D9-CE4B-4FBF-B29A-EB00D71A4558}"/>
              </a:ext>
            </a:extLst>
          </p:cNvPr>
          <p:cNvGrpSpPr/>
          <p:nvPr/>
        </p:nvGrpSpPr>
        <p:grpSpPr>
          <a:xfrm>
            <a:off x="1178527" y="4906542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F6AD3B-FBAA-4A50-9FF9-41F5E0530EFC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1A8E223D-697D-4370-B855-6EBADEE1EBA2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EC085B0C-44D6-4668-8F3D-37E183685B4E}"/>
              </a:ext>
            </a:extLst>
          </p:cNvPr>
          <p:cNvSpPr/>
          <p:nvPr/>
        </p:nvSpPr>
        <p:spPr>
          <a:xfrm>
            <a:off x="1213881" y="2481264"/>
            <a:ext cx="210472" cy="2104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F52F14E-DE44-4B33-A33A-B827F5C2B584}"/>
              </a:ext>
            </a:extLst>
          </p:cNvPr>
          <p:cNvSpPr/>
          <p:nvPr/>
        </p:nvSpPr>
        <p:spPr>
          <a:xfrm>
            <a:off x="1213880" y="3711580"/>
            <a:ext cx="210472" cy="2104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E1C4113-04FE-4F20-A16E-3D79E6F72F50}"/>
              </a:ext>
            </a:extLst>
          </p:cNvPr>
          <p:cNvSpPr/>
          <p:nvPr/>
        </p:nvSpPr>
        <p:spPr>
          <a:xfrm>
            <a:off x="1213880" y="4941896"/>
            <a:ext cx="210472" cy="210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36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B0DD0B-8D44-4DEC-B5E7-9B091DE8FE15}"/>
              </a:ext>
            </a:extLst>
          </p:cNvPr>
          <p:cNvSpPr txBox="1"/>
          <p:nvPr/>
        </p:nvSpPr>
        <p:spPr>
          <a:xfrm>
            <a:off x="1633367" y="2480868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47E445-B73A-46C8-9759-E9A5BBEA7EE6}"/>
              </a:ext>
            </a:extLst>
          </p:cNvPr>
          <p:cNvSpPr txBox="1"/>
          <p:nvPr/>
        </p:nvSpPr>
        <p:spPr>
          <a:xfrm>
            <a:off x="1638129" y="2808759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89E0A-EFF6-4EDE-BEF2-29DC821CF8A5}"/>
              </a:ext>
            </a:extLst>
          </p:cNvPr>
          <p:cNvSpPr txBox="1"/>
          <p:nvPr/>
        </p:nvSpPr>
        <p:spPr>
          <a:xfrm>
            <a:off x="1633367" y="371118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0545BB-0B78-4630-AEA8-EC602567A09A}"/>
              </a:ext>
            </a:extLst>
          </p:cNvPr>
          <p:cNvSpPr txBox="1"/>
          <p:nvPr/>
        </p:nvSpPr>
        <p:spPr>
          <a:xfrm>
            <a:off x="1638129" y="4039076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4D7B7E-BA00-48DD-9336-32FB8DABC806}"/>
              </a:ext>
            </a:extLst>
          </p:cNvPr>
          <p:cNvSpPr txBox="1"/>
          <p:nvPr/>
        </p:nvSpPr>
        <p:spPr>
          <a:xfrm>
            <a:off x="1633367" y="494150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4DBA54-22D5-4048-A5F5-40AD8A587A53}"/>
              </a:ext>
            </a:extLst>
          </p:cNvPr>
          <p:cNvSpPr txBox="1"/>
          <p:nvPr/>
        </p:nvSpPr>
        <p:spPr>
          <a:xfrm>
            <a:off x="1638129" y="5269392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B3CB3A-0214-4367-917F-E9EC1C2AD371}"/>
              </a:ext>
            </a:extLst>
          </p:cNvPr>
          <p:cNvGrpSpPr/>
          <p:nvPr/>
        </p:nvGrpSpPr>
        <p:grpSpPr>
          <a:xfrm>
            <a:off x="6161466" y="2486760"/>
            <a:ext cx="4801314" cy="3581883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493DC0E5-2D07-47F2-A48A-DB07CB592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C4C9756E-E39C-42B2-92EF-CAAD0D23F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43" name="Chart Placeholder 23">
            <a:extLst>
              <a:ext uri="{FF2B5EF4-FFF2-40B4-BE49-F238E27FC236}">
                <a16:creationId xmlns:a16="http://schemas.microsoft.com/office/drawing/2014/main" id="{C1614BFF-D32B-4645-B194-2AF86366ED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162094"/>
              </p:ext>
            </p:extLst>
          </p:nvPr>
        </p:nvGraphicFramePr>
        <p:xfrm>
          <a:off x="6284906" y="2568821"/>
          <a:ext cx="4554434" cy="341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2C05D87-2243-415B-BE3D-5F2267CAC428}"/>
              </a:ext>
            </a:extLst>
          </p:cNvPr>
          <p:cNvGrpSpPr/>
          <p:nvPr/>
        </p:nvGrpSpPr>
        <p:grpSpPr>
          <a:xfrm>
            <a:off x="1178527" y="2445909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16A52AC1-EEBB-4DBF-96B2-A557ADB7129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Oval 38">
              <a:extLst>
                <a:ext uri="{FF2B5EF4-FFF2-40B4-BE49-F238E27FC236}">
                  <a16:creationId xmlns:a16="http://schemas.microsoft.com/office/drawing/2014/main" id="{5106E660-0B3F-416F-8817-DE4CFFED727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7D0D0B9-AEFB-4355-928B-F54294FD930A}"/>
              </a:ext>
            </a:extLst>
          </p:cNvPr>
          <p:cNvGrpSpPr/>
          <p:nvPr/>
        </p:nvGrpSpPr>
        <p:grpSpPr>
          <a:xfrm>
            <a:off x="1178527" y="3676226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48" name="Oval 39">
              <a:extLst>
                <a:ext uri="{FF2B5EF4-FFF2-40B4-BE49-F238E27FC236}">
                  <a16:creationId xmlns:a16="http://schemas.microsoft.com/office/drawing/2014/main" id="{50E3BD5A-A3CA-466C-8D94-FB478947CA6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9" name="Oval 38">
              <a:extLst>
                <a:ext uri="{FF2B5EF4-FFF2-40B4-BE49-F238E27FC236}">
                  <a16:creationId xmlns:a16="http://schemas.microsoft.com/office/drawing/2014/main" id="{21B4267D-85C9-4343-980B-901093A927AF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E314025-BC11-43D8-BF50-147EA0309D76}"/>
              </a:ext>
            </a:extLst>
          </p:cNvPr>
          <p:cNvGrpSpPr/>
          <p:nvPr/>
        </p:nvGrpSpPr>
        <p:grpSpPr>
          <a:xfrm>
            <a:off x="1178527" y="4906542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90C43B37-FEEB-4DE9-81B3-8B1A17981162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188BA253-29F2-4916-850C-42EFC7446F8D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00BBB14B-3F60-40C7-9456-A444743C07D0}"/>
              </a:ext>
            </a:extLst>
          </p:cNvPr>
          <p:cNvSpPr/>
          <p:nvPr/>
        </p:nvSpPr>
        <p:spPr>
          <a:xfrm>
            <a:off x="1213881" y="2481264"/>
            <a:ext cx="210472" cy="21047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83832D0-6BB1-434E-937D-B57FD5A9ABDB}"/>
              </a:ext>
            </a:extLst>
          </p:cNvPr>
          <p:cNvSpPr/>
          <p:nvPr/>
        </p:nvSpPr>
        <p:spPr>
          <a:xfrm>
            <a:off x="1213880" y="3711580"/>
            <a:ext cx="210472" cy="2104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39821AB-AD2B-4002-91A6-FA2BDF3A9692}"/>
              </a:ext>
            </a:extLst>
          </p:cNvPr>
          <p:cNvSpPr/>
          <p:nvPr/>
        </p:nvSpPr>
        <p:spPr>
          <a:xfrm>
            <a:off x="1213880" y="4941896"/>
            <a:ext cx="210472" cy="210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57600" rtlCol="0" anchor="ctr"/>
          <a:lstStyle/>
          <a:p>
            <a:pPr algn="ctr"/>
            <a:r>
              <a:rPr lang="en-US" altLang="ko-KR" sz="9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9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125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4006815-4250-4ECB-9C82-B8503D61D878}"/>
              </a:ext>
            </a:extLst>
          </p:cNvPr>
          <p:cNvGrpSpPr/>
          <p:nvPr/>
        </p:nvGrpSpPr>
        <p:grpSpPr>
          <a:xfrm>
            <a:off x="1219746" y="1952624"/>
            <a:ext cx="9752508" cy="272415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02C78663-A069-48D0-8EAB-668095BC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A752122-8A3E-4816-ADA4-0D781D94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7E420E2D-5C82-4201-8AD3-B63B0F2E69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417338"/>
              </p:ext>
            </p:extLst>
          </p:nvPr>
        </p:nvGraphicFramePr>
        <p:xfrm>
          <a:off x="1354137" y="2130528"/>
          <a:ext cx="9655176" cy="2368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8B3B9E65-3A58-4ED8-9494-49476777DDC5}"/>
              </a:ext>
            </a:extLst>
          </p:cNvPr>
          <p:cNvSpPr txBox="1"/>
          <p:nvPr/>
        </p:nvSpPr>
        <p:spPr>
          <a:xfrm>
            <a:off x="1633367" y="5126972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4D3F54-1E9B-43F7-A0BF-874752013609}"/>
              </a:ext>
            </a:extLst>
          </p:cNvPr>
          <p:cNvSpPr txBox="1"/>
          <p:nvPr/>
        </p:nvSpPr>
        <p:spPr>
          <a:xfrm>
            <a:off x="1638129" y="5454863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37DAA33-A871-4E09-8489-7A8BB2CB0BA8}"/>
              </a:ext>
            </a:extLst>
          </p:cNvPr>
          <p:cNvSpPr txBox="1"/>
          <p:nvPr/>
        </p:nvSpPr>
        <p:spPr>
          <a:xfrm>
            <a:off x="6979012" y="5311781"/>
            <a:ext cx="6908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1,053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8464B-B1CB-4DE4-B81C-E3D00B8C39CC}"/>
              </a:ext>
            </a:extLst>
          </p:cNvPr>
          <p:cNvSpPr txBox="1"/>
          <p:nvPr/>
        </p:nvSpPr>
        <p:spPr>
          <a:xfrm>
            <a:off x="6974250" y="5664022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A0BFFFB-209B-493B-8A38-6E12827940D6}"/>
              </a:ext>
            </a:extLst>
          </p:cNvPr>
          <p:cNvGrpSpPr/>
          <p:nvPr/>
        </p:nvGrpSpPr>
        <p:grpSpPr>
          <a:xfrm>
            <a:off x="6361014" y="5330478"/>
            <a:ext cx="489297" cy="489297"/>
            <a:chOff x="9776643" y="2891574"/>
            <a:chExt cx="647701" cy="647702"/>
          </a:xfrm>
          <a:solidFill>
            <a:schemeClr val="accent4"/>
          </a:solidFill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6E6FADC-1F82-495C-ABC7-C5BD21E041AB}"/>
                </a:ext>
              </a:extLst>
            </p:cNvPr>
            <p:cNvSpPr/>
            <p:nvPr/>
          </p:nvSpPr>
          <p:spPr>
            <a:xfrm>
              <a:off x="9776643" y="3482126"/>
              <a:ext cx="647701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E6ADFBBF-34FD-44A4-A739-FF8623399264}"/>
                </a:ext>
              </a:extLst>
            </p:cNvPr>
            <p:cNvSpPr/>
            <p:nvPr/>
          </p:nvSpPr>
          <p:spPr>
            <a:xfrm>
              <a:off x="9776650" y="2891574"/>
              <a:ext cx="76200" cy="552451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3123FF21-6062-49A5-8315-A60556868D87}"/>
                </a:ext>
              </a:extLst>
            </p:cNvPr>
            <p:cNvSpPr/>
            <p:nvPr/>
          </p:nvSpPr>
          <p:spPr>
            <a:xfrm>
              <a:off x="10252891" y="3367823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C03DA26-3D5B-4DE9-89D5-ABBC6AC59A5A}"/>
                </a:ext>
              </a:extLst>
            </p:cNvPr>
            <p:cNvSpPr/>
            <p:nvPr/>
          </p:nvSpPr>
          <p:spPr>
            <a:xfrm>
              <a:off x="10252888" y="3043973"/>
              <a:ext cx="171450" cy="285751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CDB557B-2866-4314-B897-861C03F227BC}"/>
                </a:ext>
              </a:extLst>
            </p:cNvPr>
            <p:cNvSpPr/>
            <p:nvPr/>
          </p:nvSpPr>
          <p:spPr>
            <a:xfrm>
              <a:off x="10252878" y="2929669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258DE89-2EF1-4A81-8C06-8A80126F9823}"/>
                </a:ext>
              </a:extLst>
            </p:cNvPr>
            <p:cNvSpPr/>
            <p:nvPr/>
          </p:nvSpPr>
          <p:spPr>
            <a:xfrm>
              <a:off x="10062376" y="3024919"/>
              <a:ext cx="152400" cy="419101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38F15BBD-8692-4D8C-9504-BCF0F84CBD1A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04415D6-1512-4F4F-A4A9-9FF5A80DA8A0}"/>
              </a:ext>
            </a:extLst>
          </p:cNvPr>
          <p:cNvSpPr txBox="1"/>
          <p:nvPr/>
        </p:nvSpPr>
        <p:spPr>
          <a:xfrm>
            <a:off x="9367251" y="5311781"/>
            <a:ext cx="73577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4,235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E17AB4-2F94-4CC3-A4FC-912EDDB1B698}"/>
              </a:ext>
            </a:extLst>
          </p:cNvPr>
          <p:cNvSpPr txBox="1"/>
          <p:nvPr/>
        </p:nvSpPr>
        <p:spPr>
          <a:xfrm>
            <a:off x="9362489" y="5664022"/>
            <a:ext cx="14170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입력하세요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479B0F2-DC63-4E43-9DE7-7304E02E76FB}"/>
              </a:ext>
            </a:extLst>
          </p:cNvPr>
          <p:cNvGrpSpPr/>
          <p:nvPr/>
        </p:nvGrpSpPr>
        <p:grpSpPr>
          <a:xfrm>
            <a:off x="8776805" y="5330478"/>
            <a:ext cx="483400" cy="490407"/>
            <a:chOff x="7767522" y="1854273"/>
            <a:chExt cx="396900" cy="402653"/>
          </a:xfr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</p:grpSpPr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66C5A103-A429-4D5F-A895-0CDAE87CFD18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8F5AD0CE-38D1-438F-83E1-6DD67548F5FB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F751DEA-56DA-4AFA-8324-30342DB9A027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56DEC4A3-E56F-4409-B068-4A613ED723A5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84B8CC26-3624-4FD9-B2ED-890C6DCB6C1C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0778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하늘, 건물, 실외, 고층빌딩이(가) 표시된 사진&#10;&#10;자동 생성된 설명">
            <a:extLst>
              <a:ext uri="{FF2B5EF4-FFF2-40B4-BE49-F238E27FC236}">
                <a16:creationId xmlns:a16="http://schemas.microsoft.com/office/drawing/2014/main" id="{F16901B4-1FCB-4DEA-98CF-800C1F7561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881" y="2408813"/>
            <a:ext cx="2290085" cy="4822567"/>
          </a:xfrm>
          <a:prstGeom prst="roundRect">
            <a:avLst>
              <a:gd name="adj" fmla="val 15003"/>
            </a:avLst>
          </a:prstGeom>
        </p:spPr>
      </p:pic>
      <p:pic>
        <p:nvPicPr>
          <p:cNvPr id="74" name="Google Shape;859;p43">
            <a:extLst>
              <a:ext uri="{FF2B5EF4-FFF2-40B4-BE49-F238E27FC236}">
                <a16:creationId xmlns:a16="http://schemas.microsoft.com/office/drawing/2014/main" id="{117A0CEE-59D8-48D6-88F1-8F90D2FC71B9}"/>
              </a:ext>
            </a:extLst>
          </p:cNvPr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681" y="2338456"/>
            <a:ext cx="2482886" cy="5011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3C567ECF-2842-4037-A44F-54D038118FA0}"/>
              </a:ext>
            </a:extLst>
          </p:cNvPr>
          <p:cNvSpPr>
            <a:spLocks/>
          </p:cNvSpPr>
          <p:nvPr/>
        </p:nvSpPr>
        <p:spPr bwMode="auto">
          <a:xfrm>
            <a:off x="1186969" y="2478811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82206EC9-F9CA-49E2-A4CC-792F7F1D3D5D}"/>
              </a:ext>
            </a:extLst>
          </p:cNvPr>
          <p:cNvSpPr>
            <a:spLocks/>
          </p:cNvSpPr>
          <p:nvPr/>
        </p:nvSpPr>
        <p:spPr bwMode="auto">
          <a:xfrm>
            <a:off x="4104423" y="5124581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7883415-AE7D-4147-A8E6-1FEE195B5844}"/>
              </a:ext>
            </a:extLst>
          </p:cNvPr>
          <p:cNvGrpSpPr/>
          <p:nvPr/>
        </p:nvGrpSpPr>
        <p:grpSpPr>
          <a:xfrm>
            <a:off x="1186969" y="3801696"/>
            <a:ext cx="2562071" cy="996820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AB0D51-4D8A-4D15-AE27-E174DCCB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D904C42F-F2E6-495A-8E4B-AFB0D4470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Freeform 7">
            <a:extLst>
              <a:ext uri="{FF2B5EF4-FFF2-40B4-BE49-F238E27FC236}">
                <a16:creationId xmlns:a16="http://schemas.microsoft.com/office/drawing/2014/main" id="{1B97C6A8-CD84-4F10-A524-7CBC42E9AF3E}"/>
              </a:ext>
            </a:extLst>
          </p:cNvPr>
          <p:cNvSpPr>
            <a:spLocks/>
          </p:cNvSpPr>
          <p:nvPr/>
        </p:nvSpPr>
        <p:spPr bwMode="auto">
          <a:xfrm>
            <a:off x="4104423" y="3801696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9F516C6E-4181-457D-AD23-E26A890E2123}"/>
              </a:ext>
            </a:extLst>
          </p:cNvPr>
          <p:cNvSpPr>
            <a:spLocks/>
          </p:cNvSpPr>
          <p:nvPr/>
        </p:nvSpPr>
        <p:spPr bwMode="auto">
          <a:xfrm>
            <a:off x="1186969" y="5124581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2158886-E24D-4998-B3D1-B2DE5A449EB5}"/>
              </a:ext>
            </a:extLst>
          </p:cNvPr>
          <p:cNvGrpSpPr/>
          <p:nvPr/>
        </p:nvGrpSpPr>
        <p:grpSpPr>
          <a:xfrm>
            <a:off x="4104423" y="2478811"/>
            <a:ext cx="2562071" cy="996820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3F892ABA-9971-4D12-8F2E-D75333F7F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E766D58-31CF-4544-98B7-E65F3F3AA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372A3D3-0DA7-4055-9AEC-E6A0C9A71AA6}"/>
              </a:ext>
            </a:extLst>
          </p:cNvPr>
          <p:cNvSpPr txBox="1"/>
          <p:nvPr/>
        </p:nvSpPr>
        <p:spPr>
          <a:xfrm>
            <a:off x="1422571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BE88D-2D2A-4B14-B498-9B3CEE93DF4C}"/>
              </a:ext>
            </a:extLst>
          </p:cNvPr>
          <p:cNvSpPr txBox="1"/>
          <p:nvPr/>
        </p:nvSpPr>
        <p:spPr>
          <a:xfrm>
            <a:off x="1422571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64F774-64BF-4122-9287-B0078DACD19B}"/>
              </a:ext>
            </a:extLst>
          </p:cNvPr>
          <p:cNvSpPr txBox="1"/>
          <p:nvPr/>
        </p:nvSpPr>
        <p:spPr>
          <a:xfrm>
            <a:off x="1422571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ED924A-7FB9-4200-8BB3-B0AFF4D0F364}"/>
              </a:ext>
            </a:extLst>
          </p:cNvPr>
          <p:cNvSpPr txBox="1"/>
          <p:nvPr/>
        </p:nvSpPr>
        <p:spPr>
          <a:xfrm>
            <a:off x="1422571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3A628-C69F-48C6-9154-96F29E190535}"/>
              </a:ext>
            </a:extLst>
          </p:cNvPr>
          <p:cNvSpPr txBox="1"/>
          <p:nvPr/>
        </p:nvSpPr>
        <p:spPr>
          <a:xfrm>
            <a:off x="1422571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57F96A-F354-459A-8043-E0290A8E857F}"/>
              </a:ext>
            </a:extLst>
          </p:cNvPr>
          <p:cNvSpPr txBox="1"/>
          <p:nvPr/>
        </p:nvSpPr>
        <p:spPr>
          <a:xfrm>
            <a:off x="1422571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60867E-E5B4-474E-9BFE-4544E5521EC8}"/>
              </a:ext>
            </a:extLst>
          </p:cNvPr>
          <p:cNvSpPr txBox="1"/>
          <p:nvPr/>
        </p:nvSpPr>
        <p:spPr>
          <a:xfrm>
            <a:off x="4340025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1A51B8-9FE3-454C-A6C3-5A7A85420EC5}"/>
              </a:ext>
            </a:extLst>
          </p:cNvPr>
          <p:cNvSpPr txBox="1"/>
          <p:nvPr/>
        </p:nvSpPr>
        <p:spPr>
          <a:xfrm>
            <a:off x="4340025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8F78C1A-1165-469A-81DB-9B1C2B6E7D54}"/>
              </a:ext>
            </a:extLst>
          </p:cNvPr>
          <p:cNvSpPr txBox="1"/>
          <p:nvPr/>
        </p:nvSpPr>
        <p:spPr>
          <a:xfrm>
            <a:off x="4340025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761BF0C-9611-408A-9840-0DC3AC9C3DB9}"/>
              </a:ext>
            </a:extLst>
          </p:cNvPr>
          <p:cNvSpPr txBox="1"/>
          <p:nvPr/>
        </p:nvSpPr>
        <p:spPr>
          <a:xfrm>
            <a:off x="4340025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1905DE0-5B85-4BBF-9DCC-6FDFCBEDA69E}"/>
              </a:ext>
            </a:extLst>
          </p:cNvPr>
          <p:cNvSpPr txBox="1"/>
          <p:nvPr/>
        </p:nvSpPr>
        <p:spPr>
          <a:xfrm>
            <a:off x="4340025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6239F06-E761-4F2B-A293-AB82D6E37EC8}"/>
              </a:ext>
            </a:extLst>
          </p:cNvPr>
          <p:cNvSpPr txBox="1"/>
          <p:nvPr/>
        </p:nvSpPr>
        <p:spPr>
          <a:xfrm>
            <a:off x="4340025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56187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 descr="하늘, 건물, 실외, 고층빌딩이(가) 표시된 사진&#10;&#10;자동 생성된 설명">
            <a:extLst>
              <a:ext uri="{FF2B5EF4-FFF2-40B4-BE49-F238E27FC236}">
                <a16:creationId xmlns:a16="http://schemas.microsoft.com/office/drawing/2014/main" id="{F16901B4-1FCB-4DEA-98CF-800C1F7561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5881" y="2408813"/>
            <a:ext cx="2290085" cy="4822567"/>
          </a:xfrm>
          <a:prstGeom prst="roundRect">
            <a:avLst>
              <a:gd name="adj" fmla="val 15003"/>
            </a:avLst>
          </a:prstGeom>
        </p:spPr>
      </p:pic>
      <p:pic>
        <p:nvPicPr>
          <p:cNvPr id="74" name="Google Shape;859;p43">
            <a:extLst>
              <a:ext uri="{FF2B5EF4-FFF2-40B4-BE49-F238E27FC236}">
                <a16:creationId xmlns:a16="http://schemas.microsoft.com/office/drawing/2014/main" id="{117A0CEE-59D8-48D6-88F1-8F90D2FC71B9}"/>
              </a:ext>
            </a:extLst>
          </p:cNvPr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681" y="2338456"/>
            <a:ext cx="2482886" cy="501128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3C567ECF-2842-4037-A44F-54D038118FA0}"/>
              </a:ext>
            </a:extLst>
          </p:cNvPr>
          <p:cNvSpPr>
            <a:spLocks/>
          </p:cNvSpPr>
          <p:nvPr/>
        </p:nvSpPr>
        <p:spPr bwMode="auto">
          <a:xfrm>
            <a:off x="1186969" y="2478811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82206EC9-F9CA-49E2-A4CC-792F7F1D3D5D}"/>
              </a:ext>
            </a:extLst>
          </p:cNvPr>
          <p:cNvSpPr>
            <a:spLocks/>
          </p:cNvSpPr>
          <p:nvPr/>
        </p:nvSpPr>
        <p:spPr bwMode="auto">
          <a:xfrm>
            <a:off x="4104423" y="5124581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E4E19F-A6B2-E439-476E-2CE73370DC5F}"/>
              </a:ext>
            </a:extLst>
          </p:cNvPr>
          <p:cNvGrpSpPr/>
          <p:nvPr/>
        </p:nvGrpSpPr>
        <p:grpSpPr>
          <a:xfrm>
            <a:off x="1186969" y="3801696"/>
            <a:ext cx="2562071" cy="996820"/>
            <a:chOff x="1186969" y="3801696"/>
            <a:chExt cx="2562071" cy="996820"/>
          </a:xfrm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AAB0D51-4D8A-4D15-AE27-E174DCCB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69" y="3801696"/>
              <a:ext cx="2562071" cy="996820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D904C42F-F2E6-495A-8E4B-AFB0D4470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69" y="3801696"/>
              <a:ext cx="2562071" cy="996820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3" name="Freeform 7">
            <a:extLst>
              <a:ext uri="{FF2B5EF4-FFF2-40B4-BE49-F238E27FC236}">
                <a16:creationId xmlns:a16="http://schemas.microsoft.com/office/drawing/2014/main" id="{1B97C6A8-CD84-4F10-A524-7CBC42E9AF3E}"/>
              </a:ext>
            </a:extLst>
          </p:cNvPr>
          <p:cNvSpPr>
            <a:spLocks/>
          </p:cNvSpPr>
          <p:nvPr/>
        </p:nvSpPr>
        <p:spPr bwMode="auto">
          <a:xfrm>
            <a:off x="4104423" y="3801696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9F516C6E-4181-457D-AD23-E26A890E2123}"/>
              </a:ext>
            </a:extLst>
          </p:cNvPr>
          <p:cNvSpPr>
            <a:spLocks/>
          </p:cNvSpPr>
          <p:nvPr/>
        </p:nvSpPr>
        <p:spPr bwMode="auto">
          <a:xfrm>
            <a:off x="1186969" y="5124581"/>
            <a:ext cx="2562071" cy="99682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FD769B-0AFD-9B8C-E29B-74DBB2B933C0}"/>
              </a:ext>
            </a:extLst>
          </p:cNvPr>
          <p:cNvGrpSpPr/>
          <p:nvPr/>
        </p:nvGrpSpPr>
        <p:grpSpPr>
          <a:xfrm>
            <a:off x="4104423" y="2478811"/>
            <a:ext cx="2562071" cy="996820"/>
            <a:chOff x="4104423" y="2478811"/>
            <a:chExt cx="2562071" cy="996820"/>
          </a:xfrm>
        </p:grpSpPr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3F892ABA-9971-4D12-8F2E-D75333F7F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423" y="2478811"/>
              <a:ext cx="2562071" cy="996820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E766D58-31CF-4544-98B7-E65F3F3AA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4423" y="2478811"/>
              <a:ext cx="2562071" cy="996820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372A3D3-0DA7-4055-9AEC-E6A0C9A71AA6}"/>
              </a:ext>
            </a:extLst>
          </p:cNvPr>
          <p:cNvSpPr txBox="1"/>
          <p:nvPr/>
        </p:nvSpPr>
        <p:spPr>
          <a:xfrm>
            <a:off x="1422571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BE88D-2D2A-4B14-B498-9B3CEE93DF4C}"/>
              </a:ext>
            </a:extLst>
          </p:cNvPr>
          <p:cNvSpPr txBox="1"/>
          <p:nvPr/>
        </p:nvSpPr>
        <p:spPr>
          <a:xfrm>
            <a:off x="1422571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A64F774-64BF-4122-9287-B0078DACD19B}"/>
              </a:ext>
            </a:extLst>
          </p:cNvPr>
          <p:cNvSpPr txBox="1"/>
          <p:nvPr/>
        </p:nvSpPr>
        <p:spPr>
          <a:xfrm>
            <a:off x="1422571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1ED924A-7FB9-4200-8BB3-B0AFF4D0F364}"/>
              </a:ext>
            </a:extLst>
          </p:cNvPr>
          <p:cNvSpPr txBox="1"/>
          <p:nvPr/>
        </p:nvSpPr>
        <p:spPr>
          <a:xfrm>
            <a:off x="1422571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B3A628-C69F-48C6-9154-96F29E190535}"/>
              </a:ext>
            </a:extLst>
          </p:cNvPr>
          <p:cNvSpPr txBox="1"/>
          <p:nvPr/>
        </p:nvSpPr>
        <p:spPr>
          <a:xfrm>
            <a:off x="1422571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B57F96A-F354-459A-8043-E0290A8E857F}"/>
              </a:ext>
            </a:extLst>
          </p:cNvPr>
          <p:cNvSpPr txBox="1"/>
          <p:nvPr/>
        </p:nvSpPr>
        <p:spPr>
          <a:xfrm>
            <a:off x="1422571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60867E-E5B4-474E-9BFE-4544E5521EC8}"/>
              </a:ext>
            </a:extLst>
          </p:cNvPr>
          <p:cNvSpPr txBox="1"/>
          <p:nvPr/>
        </p:nvSpPr>
        <p:spPr>
          <a:xfrm>
            <a:off x="4340025" y="270102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31A51B8-9FE3-454C-A6C3-5A7A85420EC5}"/>
              </a:ext>
            </a:extLst>
          </p:cNvPr>
          <p:cNvSpPr txBox="1"/>
          <p:nvPr/>
        </p:nvSpPr>
        <p:spPr>
          <a:xfrm>
            <a:off x="4340025" y="305041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8F78C1A-1165-469A-81DB-9B1C2B6E7D54}"/>
              </a:ext>
            </a:extLst>
          </p:cNvPr>
          <p:cNvSpPr txBox="1"/>
          <p:nvPr/>
        </p:nvSpPr>
        <p:spPr>
          <a:xfrm>
            <a:off x="4340025" y="4023910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761BF0C-9611-408A-9840-0DC3AC9C3DB9}"/>
              </a:ext>
            </a:extLst>
          </p:cNvPr>
          <p:cNvSpPr txBox="1"/>
          <p:nvPr/>
        </p:nvSpPr>
        <p:spPr>
          <a:xfrm>
            <a:off x="4340025" y="4373298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1905DE0-5B85-4BBF-9DCC-6FDFCBEDA69E}"/>
              </a:ext>
            </a:extLst>
          </p:cNvPr>
          <p:cNvSpPr txBox="1"/>
          <p:nvPr/>
        </p:nvSpPr>
        <p:spPr>
          <a:xfrm>
            <a:off x="4340025" y="5346795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6239F06-E761-4F2B-A293-AB82D6E37EC8}"/>
              </a:ext>
            </a:extLst>
          </p:cNvPr>
          <p:cNvSpPr txBox="1"/>
          <p:nvPr/>
        </p:nvSpPr>
        <p:spPr>
          <a:xfrm>
            <a:off x="4340025" y="5696183"/>
            <a:ext cx="1900366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66065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">
            <a:extLst>
              <a:ext uri="{FF2B5EF4-FFF2-40B4-BE49-F238E27FC236}">
                <a16:creationId xmlns:a16="http://schemas.microsoft.com/office/drawing/2014/main" id="{45A6B809-383B-456B-A305-4163CB26FD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5086" y="1007108"/>
            <a:ext cx="9463314" cy="5741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2A26FC-A883-4BDA-A4CD-E9ED5FFB7A27}"/>
              </a:ext>
            </a:extLst>
          </p:cNvPr>
          <p:cNvSpPr txBox="1"/>
          <p:nvPr/>
        </p:nvSpPr>
        <p:spPr>
          <a:xfrm>
            <a:off x="1633367" y="2813024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32C471-9FA7-4916-B51F-D5F0CE8C0C12}"/>
              </a:ext>
            </a:extLst>
          </p:cNvPr>
          <p:cNvSpPr txBox="1"/>
          <p:nvPr/>
        </p:nvSpPr>
        <p:spPr>
          <a:xfrm>
            <a:off x="1638129" y="3140915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3A422C8-1601-4F64-AE03-AFF34DE7C235}"/>
              </a:ext>
            </a:extLst>
          </p:cNvPr>
          <p:cNvGrpSpPr/>
          <p:nvPr/>
        </p:nvGrpSpPr>
        <p:grpSpPr>
          <a:xfrm>
            <a:off x="1178527" y="2778065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33" name="Oval 39">
              <a:extLst>
                <a:ext uri="{FF2B5EF4-FFF2-40B4-BE49-F238E27FC236}">
                  <a16:creationId xmlns:a16="http://schemas.microsoft.com/office/drawing/2014/main" id="{EE68BA8C-BD39-46BD-B75B-CA62191F795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al 38">
              <a:extLst>
                <a:ext uri="{FF2B5EF4-FFF2-40B4-BE49-F238E27FC236}">
                  <a16:creationId xmlns:a16="http://schemas.microsoft.com/office/drawing/2014/main" id="{89E5D823-7D1A-4345-83D2-247BCB2E65C3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169EF08-E7F1-4A6C-8112-44C3C383FFA4}"/>
              </a:ext>
            </a:extLst>
          </p:cNvPr>
          <p:cNvSpPr txBox="1"/>
          <p:nvPr/>
        </p:nvSpPr>
        <p:spPr>
          <a:xfrm>
            <a:off x="1633367" y="404334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 입력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CD93FC-20A5-4DFB-AFF4-49228ECEEA99}"/>
              </a:ext>
            </a:extLst>
          </p:cNvPr>
          <p:cNvSpPr txBox="1"/>
          <p:nvPr/>
        </p:nvSpPr>
        <p:spPr>
          <a:xfrm>
            <a:off x="1638129" y="4371232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5E2518-69C4-4E3E-BB11-0A827D4D8588}"/>
              </a:ext>
            </a:extLst>
          </p:cNvPr>
          <p:cNvGrpSpPr/>
          <p:nvPr/>
        </p:nvGrpSpPr>
        <p:grpSpPr>
          <a:xfrm>
            <a:off x="1178527" y="4008382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C68261C5-CFA0-4251-96E2-4B1189061AF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38">
              <a:extLst>
                <a:ext uri="{FF2B5EF4-FFF2-40B4-BE49-F238E27FC236}">
                  <a16:creationId xmlns:a16="http://schemas.microsoft.com/office/drawing/2014/main" id="{BCE9E60D-50C1-47D0-A5E6-841D9A3492FB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5948BBC-AD7C-406E-97EB-7A3490875693}"/>
              </a:ext>
            </a:extLst>
          </p:cNvPr>
          <p:cNvSpPr txBox="1"/>
          <p:nvPr/>
        </p:nvSpPr>
        <p:spPr>
          <a:xfrm>
            <a:off x="1633367" y="52736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BD8A1A-993E-4839-928B-72AB2F993CA7}"/>
              </a:ext>
            </a:extLst>
          </p:cNvPr>
          <p:cNvSpPr txBox="1"/>
          <p:nvPr/>
        </p:nvSpPr>
        <p:spPr>
          <a:xfrm>
            <a:off x="1638129" y="5601548"/>
            <a:ext cx="374667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8E40582-D00E-4000-96D2-8D7687612C3D}"/>
              </a:ext>
            </a:extLst>
          </p:cNvPr>
          <p:cNvGrpSpPr/>
          <p:nvPr/>
        </p:nvGrpSpPr>
        <p:grpSpPr>
          <a:xfrm>
            <a:off x="1177049" y="5234831"/>
            <a:ext cx="281179" cy="281179"/>
            <a:chOff x="4723505" y="2692028"/>
            <a:chExt cx="2744989" cy="2744989"/>
          </a:xfrm>
          <a:solidFill>
            <a:schemeClr val="accent3"/>
          </a:solidFill>
        </p:grpSpPr>
        <p:sp>
          <p:nvSpPr>
            <p:cNvPr id="49" name="Oval 39">
              <a:extLst>
                <a:ext uri="{FF2B5EF4-FFF2-40B4-BE49-F238E27FC236}">
                  <a16:creationId xmlns:a16="http://schemas.microsoft.com/office/drawing/2014/main" id="{7D26ABCC-6B82-4CB5-8E46-9F247958D9C0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Oval 38">
              <a:extLst>
                <a:ext uri="{FF2B5EF4-FFF2-40B4-BE49-F238E27FC236}">
                  <a16:creationId xmlns:a16="http://schemas.microsoft.com/office/drawing/2014/main" id="{DA3B5768-2E44-4068-B2A1-15A186657F58}"/>
                </a:ext>
              </a:extLst>
            </p:cNvPr>
            <p:cNvSpPr/>
            <p:nvPr/>
          </p:nvSpPr>
          <p:spPr>
            <a:xfrm>
              <a:off x="472350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3" name="그래픽 2" descr="배지 체크 표시1 단색으로 채워진">
            <a:extLst>
              <a:ext uri="{FF2B5EF4-FFF2-40B4-BE49-F238E27FC236}">
                <a16:creationId xmlns:a16="http://schemas.microsoft.com/office/drawing/2014/main" id="{FF871645-9F9A-488D-9DA5-1A0515676A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916" y="2812454"/>
            <a:ext cx="212400" cy="212400"/>
          </a:xfrm>
          <a:prstGeom prst="rect">
            <a:avLst/>
          </a:prstGeom>
        </p:spPr>
      </p:pic>
      <p:pic>
        <p:nvPicPr>
          <p:cNvPr id="55" name="그래픽 54" descr="배지 체크 표시1 단색으로 채워진">
            <a:extLst>
              <a:ext uri="{FF2B5EF4-FFF2-40B4-BE49-F238E27FC236}">
                <a16:creationId xmlns:a16="http://schemas.microsoft.com/office/drawing/2014/main" id="{B7285310-19E8-408B-A0E7-435008F849B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3486" y="4043341"/>
            <a:ext cx="211260" cy="211260"/>
          </a:xfrm>
          <a:prstGeom prst="rect">
            <a:avLst/>
          </a:prstGeom>
        </p:spPr>
      </p:pic>
      <p:pic>
        <p:nvPicPr>
          <p:cNvPr id="56" name="그래픽 55" descr="배지 체크 표시1 단색으로 채워진">
            <a:extLst>
              <a:ext uri="{FF2B5EF4-FFF2-40B4-BE49-F238E27FC236}">
                <a16:creationId xmlns:a16="http://schemas.microsoft.com/office/drawing/2014/main" id="{245A4B99-65D7-4B9A-ABB0-947C69050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1438" y="5269220"/>
            <a:ext cx="212400" cy="212400"/>
          </a:xfrm>
          <a:prstGeom prst="rect">
            <a:avLst/>
          </a:prstGeom>
        </p:spPr>
      </p:pic>
      <p:pic>
        <p:nvPicPr>
          <p:cNvPr id="58" name="그림 57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747309D4-0FF8-4DCC-A0C0-A4E73414FA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421" y="1237295"/>
            <a:ext cx="7073900" cy="46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8">
            <a:extLst>
              <a:ext uri="{FF2B5EF4-FFF2-40B4-BE49-F238E27FC236}">
                <a16:creationId xmlns:a16="http://schemas.microsoft.com/office/drawing/2014/main" id="{196E4A0C-B631-4D05-B0E3-89BECBC02B97}"/>
              </a:ext>
            </a:extLst>
          </p:cNvPr>
          <p:cNvSpPr/>
          <p:nvPr/>
        </p:nvSpPr>
        <p:spPr>
          <a:xfrm>
            <a:off x="6566353" y="1384948"/>
            <a:ext cx="6780893" cy="6780893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40" name="그림 39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0C99FCC-2A7E-47F3-8EB7-8FA958A579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2298" y="1790893"/>
            <a:ext cx="5969002" cy="5969002"/>
          </a:xfrm>
          <a:custGeom>
            <a:avLst/>
            <a:gdLst>
              <a:gd name="connsiteX0" fmla="*/ 2984501 w 5969002"/>
              <a:gd name="connsiteY0" fmla="*/ 0 h 5969002"/>
              <a:gd name="connsiteX1" fmla="*/ 5969002 w 5969002"/>
              <a:gd name="connsiteY1" fmla="*/ 2984501 h 5969002"/>
              <a:gd name="connsiteX2" fmla="*/ 2984501 w 5969002"/>
              <a:gd name="connsiteY2" fmla="*/ 5969002 h 5969002"/>
              <a:gd name="connsiteX3" fmla="*/ 0 w 5969002"/>
              <a:gd name="connsiteY3" fmla="*/ 2984501 h 5969002"/>
              <a:gd name="connsiteX4" fmla="*/ 2984501 w 5969002"/>
              <a:gd name="connsiteY4" fmla="*/ 0 h 596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9002" h="5969002">
                <a:moveTo>
                  <a:pt x="2984501" y="0"/>
                </a:moveTo>
                <a:cubicBezTo>
                  <a:pt x="4632795" y="0"/>
                  <a:pt x="5969002" y="1336207"/>
                  <a:pt x="5969002" y="2984501"/>
                </a:cubicBezTo>
                <a:cubicBezTo>
                  <a:pt x="5969002" y="4632795"/>
                  <a:pt x="4632795" y="5969002"/>
                  <a:pt x="2984501" y="5969002"/>
                </a:cubicBezTo>
                <a:cubicBezTo>
                  <a:pt x="1336207" y="5969002"/>
                  <a:pt x="0" y="4632795"/>
                  <a:pt x="0" y="2984501"/>
                </a:cubicBezTo>
                <a:cubicBezTo>
                  <a:pt x="0" y="1336207"/>
                  <a:pt x="1336207" y="0"/>
                  <a:pt x="2984501" y="0"/>
                </a:cubicBezTo>
                <a:close/>
              </a:path>
            </a:pathLst>
          </a:cu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70A4502-89FD-4ECB-9618-9C1903DD0490}"/>
              </a:ext>
            </a:extLst>
          </p:cNvPr>
          <p:cNvSpPr txBox="1"/>
          <p:nvPr/>
        </p:nvSpPr>
        <p:spPr>
          <a:xfrm>
            <a:off x="1378032" y="2141146"/>
            <a:ext cx="362439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3600" spc="-150" dirty="0"/>
              <a:t>미스터 </a:t>
            </a:r>
            <a:r>
              <a:rPr lang="ko-KR" altLang="en-US" sz="3600" spc="-150" dirty="0" err="1"/>
              <a:t>피피티</a:t>
            </a:r>
            <a:r>
              <a:rPr lang="ko-KR" altLang="en-US" sz="3600" spc="-150" dirty="0"/>
              <a:t> </a:t>
            </a:r>
            <a:endParaRPr lang="en-US" altLang="ko-KR" sz="3600" spc="-150" dirty="0"/>
          </a:p>
          <a:p>
            <a:r>
              <a:rPr lang="ko-KR" altLang="en-US" sz="3600" spc="-150" dirty="0"/>
              <a:t>파워포인트 템플릿</a:t>
            </a:r>
            <a:endParaRPr lang="en-US" altLang="ko-KR" sz="3600" spc="-1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60EFC-2CA8-42AD-A2D8-8F5D5EDD9204}"/>
              </a:ext>
            </a:extLst>
          </p:cNvPr>
          <p:cNvSpPr txBox="1"/>
          <p:nvPr/>
        </p:nvSpPr>
        <p:spPr>
          <a:xfrm>
            <a:off x="1420381" y="1637004"/>
            <a:ext cx="21592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NEUMORPHISM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8DB325-4B79-40BE-8FAE-3178C180B486}"/>
              </a:ext>
            </a:extLst>
          </p:cNvPr>
          <p:cNvSpPr txBox="1"/>
          <p:nvPr/>
        </p:nvSpPr>
        <p:spPr>
          <a:xfrm>
            <a:off x="1420381" y="4913218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신경과학과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7084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하늘, 실외, 도시, 굽어보는이(가) 표시된 사진&#10;&#10;자동 생성된 설명">
            <a:extLst>
              <a:ext uri="{FF2B5EF4-FFF2-40B4-BE49-F238E27FC236}">
                <a16:creationId xmlns:a16="http://schemas.microsoft.com/office/drawing/2014/main" id="{3A935CFF-9300-49BB-B2AD-37006ECDC1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7075" y="2381148"/>
            <a:ext cx="5621643" cy="3457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26" name="Oval 39">
            <a:extLst>
              <a:ext uri="{FF2B5EF4-FFF2-40B4-BE49-F238E27FC236}">
                <a16:creationId xmlns:a16="http://schemas.microsoft.com/office/drawing/2014/main" id="{BB9ED195-799E-4B6A-8D7F-6C8831D1E4DB}"/>
              </a:ext>
            </a:extLst>
          </p:cNvPr>
          <p:cNvSpPr/>
          <p:nvPr/>
        </p:nvSpPr>
        <p:spPr>
          <a:xfrm>
            <a:off x="1190626" y="3606800"/>
            <a:ext cx="2351940" cy="2351938"/>
          </a:xfrm>
          <a:prstGeom prst="ellipse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en-ID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9884B62-72AF-48E8-9B6A-EC283F5F3519}"/>
              </a:ext>
            </a:extLst>
          </p:cNvPr>
          <p:cNvGrpSpPr/>
          <p:nvPr/>
        </p:nvGrpSpPr>
        <p:grpSpPr>
          <a:xfrm>
            <a:off x="4066347" y="3606800"/>
            <a:ext cx="2351940" cy="2351938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5A619246-77EA-420B-8954-372656825D5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Oval 38">
              <a:extLst>
                <a:ext uri="{FF2B5EF4-FFF2-40B4-BE49-F238E27FC236}">
                  <a16:creationId xmlns:a16="http://schemas.microsoft.com/office/drawing/2014/main" id="{940B9C49-8323-40D9-AB28-EF5CFAA7DA22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Group 424">
            <a:extLst>
              <a:ext uri="{FF2B5EF4-FFF2-40B4-BE49-F238E27FC236}">
                <a16:creationId xmlns:a16="http://schemas.microsoft.com/office/drawing/2014/main" id="{166F5B9C-8E03-4375-AF85-7E1B855DB4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831068" y="2238577"/>
            <a:ext cx="5816236" cy="4630805"/>
            <a:chOff x="1287737" y="1687513"/>
            <a:chExt cx="4857750" cy="3867151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68E0FC63-E36C-4779-B628-9329AD171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6187" y="5013326"/>
              <a:ext cx="1758950" cy="541338"/>
            </a:xfrm>
            <a:custGeom>
              <a:avLst/>
              <a:gdLst>
                <a:gd name="T0" fmla="*/ 2147483647 w 468"/>
                <a:gd name="T1" fmla="*/ 1286038642 h 144"/>
                <a:gd name="T2" fmla="*/ 2147483647 w 468"/>
                <a:gd name="T3" fmla="*/ 0 h 144"/>
                <a:gd name="T4" fmla="*/ 2147483647 w 468"/>
                <a:gd name="T5" fmla="*/ 0 h 144"/>
                <a:gd name="T6" fmla="*/ 2147483647 w 468"/>
                <a:gd name="T7" fmla="*/ 0 h 144"/>
                <a:gd name="T8" fmla="*/ 1440839382 w 468"/>
                <a:gd name="T9" fmla="*/ 0 h 144"/>
                <a:gd name="T10" fmla="*/ 1017063978 w 468"/>
                <a:gd name="T11" fmla="*/ 1286038642 h 144"/>
                <a:gd name="T12" fmla="*/ 1087692585 w 468"/>
                <a:gd name="T13" fmla="*/ 2035047432 h 144"/>
                <a:gd name="T14" fmla="*/ 2147483647 w 468"/>
                <a:gd name="T15" fmla="*/ 2035047432 h 144"/>
                <a:gd name="T16" fmla="*/ 2147483647 w 468"/>
                <a:gd name="T17" fmla="*/ 2035047432 h 144"/>
                <a:gd name="T18" fmla="*/ 2147483647 w 468"/>
                <a:gd name="T19" fmla="*/ 2035047432 h 144"/>
                <a:gd name="T20" fmla="*/ 2147483647 w 468"/>
                <a:gd name="T21" fmla="*/ 1286038642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8" h="144">
                  <a:moveTo>
                    <a:pt x="395" y="91"/>
                  </a:moveTo>
                  <a:cubicBezTo>
                    <a:pt x="367" y="62"/>
                    <a:pt x="366" y="0"/>
                    <a:pt x="366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62"/>
                    <a:pt x="72" y="91"/>
                  </a:cubicBezTo>
                  <a:cubicBezTo>
                    <a:pt x="44" y="120"/>
                    <a:pt x="0" y="144"/>
                    <a:pt x="77" y="144"/>
                  </a:cubicBezTo>
                  <a:cubicBezTo>
                    <a:pt x="138" y="144"/>
                    <a:pt x="205" y="144"/>
                    <a:pt x="229" y="144"/>
                  </a:cubicBezTo>
                  <a:cubicBezTo>
                    <a:pt x="235" y="144"/>
                    <a:pt x="239" y="144"/>
                    <a:pt x="239" y="144"/>
                  </a:cubicBezTo>
                  <a:cubicBezTo>
                    <a:pt x="263" y="144"/>
                    <a:pt x="329" y="144"/>
                    <a:pt x="391" y="144"/>
                  </a:cubicBezTo>
                  <a:cubicBezTo>
                    <a:pt x="468" y="144"/>
                    <a:pt x="423" y="120"/>
                    <a:pt x="395" y="91"/>
                  </a:cubicBezTo>
                  <a:close/>
                </a:path>
              </a:pathLst>
            </a:custGeom>
            <a:gradFill rotWithShape="1">
              <a:gsLst>
                <a:gs pos="0">
                  <a:srgbClr val="6D6F73"/>
                </a:gs>
                <a:gs pos="19000">
                  <a:srgbClr val="E0E1E2"/>
                </a:gs>
                <a:gs pos="38000">
                  <a:srgbClr val="A7A9AC"/>
                </a:gs>
                <a:gs pos="63000">
                  <a:srgbClr val="6D6F73"/>
                </a:gs>
                <a:gs pos="100000">
                  <a:srgbClr val="A7A9AC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CDB954E9-1867-4138-8B52-8901DBD57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7737" y="1687513"/>
              <a:ext cx="4857750" cy="2905125"/>
            </a:xfrm>
            <a:custGeom>
              <a:avLst/>
              <a:gdLst>
                <a:gd name="T0" fmla="*/ 2147483647 w 1292"/>
                <a:gd name="T1" fmla="*/ 0 h 772"/>
                <a:gd name="T2" fmla="*/ 2147483647 w 1292"/>
                <a:gd name="T3" fmla="*/ 0 h 772"/>
                <a:gd name="T4" fmla="*/ 2147483647 w 1292"/>
                <a:gd name="T5" fmla="*/ 0 h 772"/>
                <a:gd name="T6" fmla="*/ 579602516 w 1292"/>
                <a:gd name="T7" fmla="*/ 0 h 772"/>
                <a:gd name="T8" fmla="*/ 0 w 1292"/>
                <a:gd name="T9" fmla="*/ 509796754 h 772"/>
                <a:gd name="T10" fmla="*/ 0 w 1292"/>
                <a:gd name="T11" fmla="*/ 2147483647 h 772"/>
                <a:gd name="T12" fmla="*/ 2147483647 w 1292"/>
                <a:gd name="T13" fmla="*/ 2147483647 h 772"/>
                <a:gd name="T14" fmla="*/ 2147483647 w 1292"/>
                <a:gd name="T15" fmla="*/ 509796754 h 772"/>
                <a:gd name="T16" fmla="*/ 2147483647 w 1292"/>
                <a:gd name="T17" fmla="*/ 0 h 772"/>
                <a:gd name="T18" fmla="*/ 2147483647 w 1292"/>
                <a:gd name="T19" fmla="*/ 2147483647 h 772"/>
                <a:gd name="T20" fmla="*/ 791651576 w 1292"/>
                <a:gd name="T21" fmla="*/ 2147483647 h 772"/>
                <a:gd name="T22" fmla="*/ 791651576 w 1292"/>
                <a:gd name="T23" fmla="*/ 679731514 h 772"/>
                <a:gd name="T24" fmla="*/ 2147483647 w 1292"/>
                <a:gd name="T25" fmla="*/ 679731514 h 772"/>
                <a:gd name="T26" fmla="*/ 2147483647 w 1292"/>
                <a:gd name="T27" fmla="*/ 2147483647 h 7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92" h="772">
                  <a:moveTo>
                    <a:pt x="1254" y="0"/>
                  </a:moveTo>
                  <a:cubicBezTo>
                    <a:pt x="658" y="0"/>
                    <a:pt x="658" y="0"/>
                    <a:pt x="658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0" y="0"/>
                    <a:pt x="0" y="15"/>
                    <a:pt x="0" y="36"/>
                  </a:cubicBezTo>
                  <a:cubicBezTo>
                    <a:pt x="0" y="772"/>
                    <a:pt x="0" y="772"/>
                    <a:pt x="0" y="772"/>
                  </a:cubicBezTo>
                  <a:cubicBezTo>
                    <a:pt x="1292" y="772"/>
                    <a:pt x="1292" y="772"/>
                    <a:pt x="1292" y="772"/>
                  </a:cubicBezTo>
                  <a:cubicBezTo>
                    <a:pt x="1292" y="36"/>
                    <a:pt x="1292" y="36"/>
                    <a:pt x="1292" y="36"/>
                  </a:cubicBezTo>
                  <a:cubicBezTo>
                    <a:pt x="1292" y="15"/>
                    <a:pt x="1275" y="0"/>
                    <a:pt x="1254" y="0"/>
                  </a:cubicBezTo>
                  <a:close/>
                  <a:moveTo>
                    <a:pt x="1236" y="716"/>
                  </a:moveTo>
                  <a:cubicBezTo>
                    <a:pt x="56" y="716"/>
                    <a:pt x="56" y="716"/>
                    <a:pt x="56" y="71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1236" y="48"/>
                    <a:pt x="1236" y="48"/>
                    <a:pt x="1236" y="48"/>
                  </a:cubicBezTo>
                  <a:lnTo>
                    <a:pt x="1236" y="7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76BB0BFB-0940-43B2-9BC3-1C161C67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737" y="4592638"/>
              <a:ext cx="4857750" cy="420688"/>
            </a:xfrm>
            <a:custGeom>
              <a:avLst/>
              <a:gdLst>
                <a:gd name="T0" fmla="*/ 0 w 1292"/>
                <a:gd name="T1" fmla="*/ 987602641 h 112"/>
                <a:gd name="T2" fmla="*/ 579602516 w 1292"/>
                <a:gd name="T3" fmla="*/ 1580164226 h 112"/>
                <a:gd name="T4" fmla="*/ 2147483647 w 1292"/>
                <a:gd name="T5" fmla="*/ 1580164226 h 112"/>
                <a:gd name="T6" fmla="*/ 2147483647 w 1292"/>
                <a:gd name="T7" fmla="*/ 1580164226 h 112"/>
                <a:gd name="T8" fmla="*/ 2147483647 w 1292"/>
                <a:gd name="T9" fmla="*/ 1580164226 h 112"/>
                <a:gd name="T10" fmla="*/ 2147483647 w 1292"/>
                <a:gd name="T11" fmla="*/ 987602641 h 112"/>
                <a:gd name="T12" fmla="*/ 2147483647 w 1292"/>
                <a:gd name="T13" fmla="*/ 0 h 112"/>
                <a:gd name="T14" fmla="*/ 0 w 1292"/>
                <a:gd name="T15" fmla="*/ 0 h 112"/>
                <a:gd name="T16" fmla="*/ 0 w 1292"/>
                <a:gd name="T17" fmla="*/ 987602641 h 1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2" h="112">
                  <a:moveTo>
                    <a:pt x="0" y="70"/>
                  </a:moveTo>
                  <a:cubicBezTo>
                    <a:pt x="0" y="91"/>
                    <a:pt x="20" y="112"/>
                    <a:pt x="41" y="112"/>
                  </a:cubicBezTo>
                  <a:cubicBezTo>
                    <a:pt x="637" y="112"/>
                    <a:pt x="637" y="112"/>
                    <a:pt x="637" y="112"/>
                  </a:cubicBezTo>
                  <a:cubicBezTo>
                    <a:pt x="658" y="112"/>
                    <a:pt x="658" y="112"/>
                    <a:pt x="658" y="112"/>
                  </a:cubicBezTo>
                  <a:cubicBezTo>
                    <a:pt x="1254" y="112"/>
                    <a:pt x="1254" y="112"/>
                    <a:pt x="1254" y="112"/>
                  </a:cubicBezTo>
                  <a:cubicBezTo>
                    <a:pt x="1275" y="112"/>
                    <a:pt x="1292" y="91"/>
                    <a:pt x="1292" y="70"/>
                  </a:cubicBezTo>
                  <a:cubicBezTo>
                    <a:pt x="1292" y="0"/>
                    <a:pt x="1292" y="0"/>
                    <a:pt x="12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0"/>
                  </a:lnTo>
                  <a:close/>
                </a:path>
              </a:pathLst>
            </a:custGeom>
            <a:gradFill rotWithShape="1">
              <a:gsLst>
                <a:gs pos="0">
                  <a:srgbClr val="898A8F"/>
                </a:gs>
                <a:gs pos="100000">
                  <a:srgbClr val="DBDDE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3166B16-3456-474D-B85B-210EC186F21A}"/>
              </a:ext>
            </a:extLst>
          </p:cNvPr>
          <p:cNvSpPr txBox="1"/>
          <p:nvPr/>
        </p:nvSpPr>
        <p:spPr>
          <a:xfrm>
            <a:off x="1847063" y="4054020"/>
            <a:ext cx="10390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35%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022515-CC79-494E-BF86-7D1DBA2012D6}"/>
              </a:ext>
            </a:extLst>
          </p:cNvPr>
          <p:cNvSpPr txBox="1"/>
          <p:nvPr/>
        </p:nvSpPr>
        <p:spPr>
          <a:xfrm>
            <a:off x="1864055" y="4621435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D8E708-EE14-40EB-9CBB-791F912F7E46}"/>
              </a:ext>
            </a:extLst>
          </p:cNvPr>
          <p:cNvSpPr txBox="1"/>
          <p:nvPr/>
        </p:nvSpPr>
        <p:spPr>
          <a:xfrm>
            <a:off x="1627506" y="5086915"/>
            <a:ext cx="147818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E84274D-E1AC-427A-B333-BA7BD71E583C}"/>
              </a:ext>
            </a:extLst>
          </p:cNvPr>
          <p:cNvSpPr txBox="1"/>
          <p:nvPr/>
        </p:nvSpPr>
        <p:spPr>
          <a:xfrm>
            <a:off x="4723586" y="4054020"/>
            <a:ext cx="103746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7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65%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9654C1-8E5B-4266-869B-FED5FA5A48FC}"/>
              </a:ext>
            </a:extLst>
          </p:cNvPr>
          <p:cNvSpPr txBox="1"/>
          <p:nvPr/>
        </p:nvSpPr>
        <p:spPr>
          <a:xfrm>
            <a:off x="4739776" y="4621435"/>
            <a:ext cx="10050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969878-F017-496B-903A-4E6DB9391635}"/>
              </a:ext>
            </a:extLst>
          </p:cNvPr>
          <p:cNvSpPr txBox="1"/>
          <p:nvPr/>
        </p:nvSpPr>
        <p:spPr>
          <a:xfrm>
            <a:off x="4503227" y="5086915"/>
            <a:ext cx="1478181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BAA468-215F-4C51-BF64-6A0DA1783EA2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4474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 descr="건물이(가) 표시된 사진&#10;&#10;자동 생성된 설명">
            <a:extLst>
              <a:ext uri="{FF2B5EF4-FFF2-40B4-BE49-F238E27FC236}">
                <a16:creationId xmlns:a16="http://schemas.microsoft.com/office/drawing/2014/main" id="{959E5CAD-F946-44B1-88F9-8EB3F5844F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10678971" y="1301375"/>
            <a:ext cx="1688257" cy="3628013"/>
          </a:xfrm>
          <a:prstGeom prst="roundRect">
            <a:avLst>
              <a:gd name="adj" fmla="val 7154"/>
            </a:avLst>
          </a:prstGeom>
        </p:spPr>
      </p:pic>
      <p:pic>
        <p:nvPicPr>
          <p:cNvPr id="74" name="그림 73" descr="하늘, 건물, 실외, 고층빌딩이(가) 표시된 사진&#10;&#10;자동 생성된 설명">
            <a:extLst>
              <a:ext uri="{FF2B5EF4-FFF2-40B4-BE49-F238E27FC236}">
                <a16:creationId xmlns:a16="http://schemas.microsoft.com/office/drawing/2014/main" id="{C03AFF2A-EA21-41CD-A5BE-97307FD49E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7935253" y="938523"/>
            <a:ext cx="1746529" cy="3677921"/>
          </a:xfrm>
          <a:prstGeom prst="roundRect">
            <a:avLst>
              <a:gd name="adj" fmla="val 15003"/>
            </a:avLst>
          </a:prstGeom>
        </p:spPr>
      </p:pic>
      <p:pic>
        <p:nvPicPr>
          <p:cNvPr id="8" name="그림 7" descr="건물, 도시, 키큰, 아파트빌딩이(가) 표시된 사진&#10;&#10;자동 생성된 설명">
            <a:extLst>
              <a:ext uri="{FF2B5EF4-FFF2-40B4-BE49-F238E27FC236}">
                <a16:creationId xmlns:a16="http://schemas.microsoft.com/office/drawing/2014/main" id="{DB35D6D0-875C-4DF3-A517-02C0BAC085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10006112" y="4383673"/>
            <a:ext cx="1705138" cy="3668826"/>
          </a:xfrm>
          <a:prstGeom prst="roundRect">
            <a:avLst>
              <a:gd name="adj" fmla="val 13048"/>
            </a:avLst>
          </a:prstGeom>
        </p:spPr>
      </p:pic>
      <p:pic>
        <p:nvPicPr>
          <p:cNvPr id="70" name="Google Shape;859;p43">
            <a:extLst>
              <a:ext uri="{FF2B5EF4-FFF2-40B4-BE49-F238E27FC236}">
                <a16:creationId xmlns:a16="http://schemas.microsoft.com/office/drawing/2014/main" id="{E96E3A0A-92C5-4DD9-B378-555CBD3CCB87}"/>
              </a:ext>
            </a:extLst>
          </p:cNvPr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7842039" y="867979"/>
            <a:ext cx="1907813" cy="38505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pic>
        <p:nvPicPr>
          <p:cNvPr id="72" name="Google Shape;859;p43">
            <a:extLst>
              <a:ext uri="{FF2B5EF4-FFF2-40B4-BE49-F238E27FC236}">
                <a16:creationId xmlns:a16="http://schemas.microsoft.com/office/drawing/2014/main" id="{8336D2C5-2422-4126-9CA9-7FFCE7073A8A}"/>
              </a:ext>
            </a:extLst>
          </p:cNvPr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10569329" y="1198481"/>
            <a:ext cx="1907813" cy="38505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888B87-82B3-4DC6-85DD-C905DA4174B6}"/>
              </a:ext>
            </a:extLst>
          </p:cNvPr>
          <p:cNvGrpSpPr/>
          <p:nvPr/>
        </p:nvGrpSpPr>
        <p:grpSpPr>
          <a:xfrm>
            <a:off x="1174750" y="3168650"/>
            <a:ext cx="1165226" cy="1165225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21" name="Oval 39">
              <a:extLst>
                <a:ext uri="{FF2B5EF4-FFF2-40B4-BE49-F238E27FC236}">
                  <a16:creationId xmlns:a16="http://schemas.microsoft.com/office/drawing/2014/main" id="{27EDE2FE-ADA1-4DD1-8D0D-700E5A170FB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23611BE4-4961-4C62-B826-89126D536154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CE4BF79-2176-4363-89FE-3ED1B5219977}"/>
              </a:ext>
            </a:extLst>
          </p:cNvPr>
          <p:cNvSpPr txBox="1"/>
          <p:nvPr/>
        </p:nvSpPr>
        <p:spPr>
          <a:xfrm>
            <a:off x="2585867" y="333279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413B33-5948-4DC3-86CD-70B83C84CB41}"/>
              </a:ext>
            </a:extLst>
          </p:cNvPr>
          <p:cNvSpPr txBox="1"/>
          <p:nvPr/>
        </p:nvSpPr>
        <p:spPr>
          <a:xfrm>
            <a:off x="2590629" y="3660686"/>
            <a:ext cx="3746671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FAAFDCA-7CC8-4430-9412-606F1F918827}"/>
              </a:ext>
            </a:extLst>
          </p:cNvPr>
          <p:cNvSpPr/>
          <p:nvPr/>
        </p:nvSpPr>
        <p:spPr>
          <a:xfrm>
            <a:off x="1338007" y="3331906"/>
            <a:ext cx="838713" cy="838713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7E9AD7-4D2D-428A-9B42-242E4B3BE68F}"/>
              </a:ext>
            </a:extLst>
          </p:cNvPr>
          <p:cNvGrpSpPr/>
          <p:nvPr/>
        </p:nvGrpSpPr>
        <p:grpSpPr>
          <a:xfrm>
            <a:off x="1603256" y="3597155"/>
            <a:ext cx="308214" cy="30821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39B342D-8EB9-40CF-AA5E-56CBEEF37AAB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03984F4-781A-4870-A0D7-D4BFBB3A09F0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79FAD212-2C6B-41E4-8A53-D0F048F6ABF5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C1AE62AF-861A-464A-B206-8B4BCC144222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B52B04E-B9D3-4684-9359-D0AAC834F044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85142F79-BE7F-4F31-9CBA-A7BA79B40419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7CA36B2-72BD-499C-A4E7-3251A471B3F1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99A0E23-DA52-42FD-8893-380632879F81}"/>
              </a:ext>
            </a:extLst>
          </p:cNvPr>
          <p:cNvGrpSpPr/>
          <p:nvPr/>
        </p:nvGrpSpPr>
        <p:grpSpPr>
          <a:xfrm>
            <a:off x="1174750" y="4750562"/>
            <a:ext cx="1165226" cy="1165225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8" name="Oval 39">
              <a:extLst>
                <a:ext uri="{FF2B5EF4-FFF2-40B4-BE49-F238E27FC236}">
                  <a16:creationId xmlns:a16="http://schemas.microsoft.com/office/drawing/2014/main" id="{CC403FA9-0AB0-42A8-AF2D-40B010018F3E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al 38">
              <a:extLst>
                <a:ext uri="{FF2B5EF4-FFF2-40B4-BE49-F238E27FC236}">
                  <a16:creationId xmlns:a16="http://schemas.microsoft.com/office/drawing/2014/main" id="{1D5264DC-66D9-492E-8BF3-99A1C8AB989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0CA77CC-942F-4D34-8CA5-E73CA2EFF7BC}"/>
              </a:ext>
            </a:extLst>
          </p:cNvPr>
          <p:cNvSpPr txBox="1"/>
          <p:nvPr/>
        </p:nvSpPr>
        <p:spPr>
          <a:xfrm>
            <a:off x="2585867" y="491470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2AD869-5FD3-478C-A30C-9BB7E816F2C2}"/>
              </a:ext>
            </a:extLst>
          </p:cNvPr>
          <p:cNvSpPr txBox="1"/>
          <p:nvPr/>
        </p:nvSpPr>
        <p:spPr>
          <a:xfrm>
            <a:off x="2590629" y="5242598"/>
            <a:ext cx="3746671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8CFDDCA-09DC-40FD-88C0-28D8B10BFA77}"/>
              </a:ext>
            </a:extLst>
          </p:cNvPr>
          <p:cNvSpPr/>
          <p:nvPr/>
        </p:nvSpPr>
        <p:spPr>
          <a:xfrm>
            <a:off x="1338007" y="4913818"/>
            <a:ext cx="838713" cy="838713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664059-E8F1-4DC1-ABE7-963FC4411564}"/>
              </a:ext>
            </a:extLst>
          </p:cNvPr>
          <p:cNvGrpSpPr/>
          <p:nvPr/>
        </p:nvGrpSpPr>
        <p:grpSpPr>
          <a:xfrm>
            <a:off x="1615757" y="5189515"/>
            <a:ext cx="283212" cy="287318"/>
            <a:chOff x="7767522" y="1854273"/>
            <a:chExt cx="396900" cy="402653"/>
          </a:xfrm>
          <a:solidFill>
            <a:schemeClr val="bg1"/>
          </a:solidFill>
        </p:grpSpPr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C10276B4-83FF-4E5B-A658-DE4D8FBF6016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85EBC38E-32CD-4354-853A-83B67FDDFCFC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57FE4B8-3C52-4BBC-9420-2E54C08909DC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962971BF-C102-44E7-A9EB-06F0EE40F228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595CA40-6C25-4E90-8FFD-E65327AAABCC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1" name="Google Shape;859;p43">
            <a:extLst>
              <a:ext uri="{FF2B5EF4-FFF2-40B4-BE49-F238E27FC236}">
                <a16:creationId xmlns:a16="http://schemas.microsoft.com/office/drawing/2014/main" id="{DAE560D4-200A-4F69-98E9-DE4B00667A5D}"/>
              </a:ext>
            </a:extLst>
          </p:cNvPr>
          <p:cNvPicPr preferRelativeResize="0"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9800000">
            <a:off x="9899438" y="4322379"/>
            <a:ext cx="1907813" cy="385059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ED2EDBB-1EF4-4511-A38D-3C6955C49A2A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128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E27173-F6C4-4BA2-845F-AE0E0FD4D0A0}"/>
              </a:ext>
            </a:extLst>
          </p:cNvPr>
          <p:cNvGrpSpPr/>
          <p:nvPr/>
        </p:nvGrpSpPr>
        <p:grpSpPr>
          <a:xfrm>
            <a:off x="1193374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91F415D-0E5E-4163-B693-96A3DB922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FB43124-7F05-4227-B7D9-3DC24F9C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D0FB276-FA9C-441E-9A2C-E1A3A115AAFB}"/>
              </a:ext>
            </a:extLst>
          </p:cNvPr>
          <p:cNvGrpSpPr/>
          <p:nvPr/>
        </p:nvGrpSpPr>
        <p:grpSpPr>
          <a:xfrm>
            <a:off x="3774487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F47FB6EE-356F-4B5F-A352-9B395316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7C4664BD-10F6-4EE6-9660-15F5A929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B717312-17D6-43C7-B59B-C1AF80DF317E}"/>
              </a:ext>
            </a:extLst>
          </p:cNvPr>
          <p:cNvGrpSpPr/>
          <p:nvPr/>
        </p:nvGrpSpPr>
        <p:grpSpPr>
          <a:xfrm>
            <a:off x="6355600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3D43C227-A2D9-4EB7-8286-FE56565A7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824C5FF4-A16C-450D-B400-4832FE5D6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865111D-9EB4-42C5-A9FD-BD5252C00F98}"/>
              </a:ext>
            </a:extLst>
          </p:cNvPr>
          <p:cNvGrpSpPr/>
          <p:nvPr/>
        </p:nvGrpSpPr>
        <p:grpSpPr>
          <a:xfrm>
            <a:off x="8936713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C99F967-CAC5-43CF-ADB5-FB288D4C5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6B640BED-8FAE-4B1D-AD45-B70E09AE5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5BE63E-44F1-4004-BFCB-4B462CE9608C}"/>
              </a:ext>
            </a:extLst>
          </p:cNvPr>
          <p:cNvSpPr/>
          <p:nvPr/>
        </p:nvSpPr>
        <p:spPr>
          <a:xfrm>
            <a:off x="2114550" y="3394708"/>
            <a:ext cx="7962902" cy="19630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762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77E3F6-FED9-4217-9DC7-E0F21DA27867}"/>
              </a:ext>
            </a:extLst>
          </p:cNvPr>
          <p:cNvGrpSpPr/>
          <p:nvPr/>
        </p:nvGrpSpPr>
        <p:grpSpPr>
          <a:xfrm>
            <a:off x="2146587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108626E7-D943-4C95-800E-DDC4DC9B3B3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Oval 38">
              <a:extLst>
                <a:ext uri="{FF2B5EF4-FFF2-40B4-BE49-F238E27FC236}">
                  <a16:creationId xmlns:a16="http://schemas.microsoft.com/office/drawing/2014/main" id="{6FCF3308-DADF-49C1-9AFE-578DF8E24A7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871B8C-2F89-45F8-B74E-1BB453A4E365}"/>
              </a:ext>
            </a:extLst>
          </p:cNvPr>
          <p:cNvGrpSpPr/>
          <p:nvPr/>
        </p:nvGrpSpPr>
        <p:grpSpPr>
          <a:xfrm>
            <a:off x="4727700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D5676059-4CD4-4068-B432-F31DC4155C2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38">
              <a:extLst>
                <a:ext uri="{FF2B5EF4-FFF2-40B4-BE49-F238E27FC236}">
                  <a16:creationId xmlns:a16="http://schemas.microsoft.com/office/drawing/2014/main" id="{7B5AB309-8447-435C-8A38-C78DC7E4C87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8A9002D-BCC7-4F25-AFC2-DF130F8D466F}"/>
              </a:ext>
            </a:extLst>
          </p:cNvPr>
          <p:cNvGrpSpPr/>
          <p:nvPr/>
        </p:nvGrpSpPr>
        <p:grpSpPr>
          <a:xfrm>
            <a:off x="7308813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79" name="Oval 39">
              <a:extLst>
                <a:ext uri="{FF2B5EF4-FFF2-40B4-BE49-F238E27FC236}">
                  <a16:creationId xmlns:a16="http://schemas.microsoft.com/office/drawing/2014/main" id="{0717E225-CC7F-47F1-9DDD-50C30D3E8ED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38">
              <a:extLst>
                <a:ext uri="{FF2B5EF4-FFF2-40B4-BE49-F238E27FC236}">
                  <a16:creationId xmlns:a16="http://schemas.microsoft.com/office/drawing/2014/main" id="{832444BE-8DDB-4266-B2F3-25F439EFECAD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3E7CA4-6293-4635-ACB1-7B9E3DD93C2A}"/>
              </a:ext>
            </a:extLst>
          </p:cNvPr>
          <p:cNvGrpSpPr/>
          <p:nvPr/>
        </p:nvGrpSpPr>
        <p:grpSpPr>
          <a:xfrm>
            <a:off x="9889926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82" name="Oval 39">
              <a:extLst>
                <a:ext uri="{FF2B5EF4-FFF2-40B4-BE49-F238E27FC236}">
                  <a16:creationId xmlns:a16="http://schemas.microsoft.com/office/drawing/2014/main" id="{37285A20-3B58-4735-B2C1-743022CDEF0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Oval 38">
              <a:extLst>
                <a:ext uri="{FF2B5EF4-FFF2-40B4-BE49-F238E27FC236}">
                  <a16:creationId xmlns:a16="http://schemas.microsoft.com/office/drawing/2014/main" id="{5878B601-E832-4988-A722-1571F5BF488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B6E25DA4-8F43-4F4E-9E07-86D17EA2A621}"/>
              </a:ext>
            </a:extLst>
          </p:cNvPr>
          <p:cNvSpPr/>
          <p:nvPr/>
        </p:nvSpPr>
        <p:spPr>
          <a:xfrm>
            <a:off x="2179130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8BFABA-7B41-405E-B884-E583116E1E5D}"/>
              </a:ext>
            </a:extLst>
          </p:cNvPr>
          <p:cNvSpPr/>
          <p:nvPr/>
        </p:nvSpPr>
        <p:spPr>
          <a:xfrm>
            <a:off x="4760243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CC2A2B1-E0A9-46CB-91FD-5E86E391EE93}"/>
              </a:ext>
            </a:extLst>
          </p:cNvPr>
          <p:cNvSpPr/>
          <p:nvPr/>
        </p:nvSpPr>
        <p:spPr>
          <a:xfrm>
            <a:off x="7341356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31443DB-889D-4B01-B77D-FC9CCCFC70B6}"/>
              </a:ext>
            </a:extLst>
          </p:cNvPr>
          <p:cNvSpPr/>
          <p:nvPr/>
        </p:nvSpPr>
        <p:spPr>
          <a:xfrm>
            <a:off x="9922469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47BAE1-BCAC-4C4E-B616-9A320D3C6B94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D9B86-605E-47B7-8AD7-95AE58A3B067}"/>
              </a:ext>
            </a:extLst>
          </p:cNvPr>
          <p:cNvSpPr txBox="1"/>
          <p:nvPr/>
        </p:nvSpPr>
        <p:spPr>
          <a:xfrm>
            <a:off x="1448275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35F67-54BB-4697-8B57-5E2AB6EB8F75}"/>
              </a:ext>
            </a:extLst>
          </p:cNvPr>
          <p:cNvSpPr txBox="1"/>
          <p:nvPr/>
        </p:nvSpPr>
        <p:spPr>
          <a:xfrm>
            <a:off x="1851032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E9AAD3-0883-4994-B652-07B26D7758CE}"/>
              </a:ext>
            </a:extLst>
          </p:cNvPr>
          <p:cNvSpPr txBox="1"/>
          <p:nvPr/>
        </p:nvSpPr>
        <p:spPr>
          <a:xfrm>
            <a:off x="4029388" y="4206857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6B5FA4-7188-4C91-824B-C6326DC1FA97}"/>
              </a:ext>
            </a:extLst>
          </p:cNvPr>
          <p:cNvSpPr txBox="1"/>
          <p:nvPr/>
        </p:nvSpPr>
        <p:spPr>
          <a:xfrm>
            <a:off x="4432145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ABA306-1B3C-4F7B-B5B9-E07DA2A0F5BB}"/>
              </a:ext>
            </a:extLst>
          </p:cNvPr>
          <p:cNvSpPr txBox="1"/>
          <p:nvPr/>
        </p:nvSpPr>
        <p:spPr>
          <a:xfrm>
            <a:off x="6610501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B99E8-9FB7-4DFC-A405-5708C76A54C5}"/>
              </a:ext>
            </a:extLst>
          </p:cNvPr>
          <p:cNvSpPr txBox="1"/>
          <p:nvPr/>
        </p:nvSpPr>
        <p:spPr>
          <a:xfrm>
            <a:off x="7013258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BC947-724B-4368-9B09-575496FCDCFE}"/>
              </a:ext>
            </a:extLst>
          </p:cNvPr>
          <p:cNvSpPr txBox="1"/>
          <p:nvPr/>
        </p:nvSpPr>
        <p:spPr>
          <a:xfrm>
            <a:off x="9191614" y="4206857"/>
            <a:ext cx="6700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DD60E-A8D1-42A6-8994-28E3C221F172}"/>
              </a:ext>
            </a:extLst>
          </p:cNvPr>
          <p:cNvSpPr txBox="1"/>
          <p:nvPr/>
        </p:nvSpPr>
        <p:spPr>
          <a:xfrm>
            <a:off x="9594371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780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E27173-F6C4-4BA2-845F-AE0E0FD4D0A0}"/>
              </a:ext>
            </a:extLst>
          </p:cNvPr>
          <p:cNvGrpSpPr/>
          <p:nvPr/>
        </p:nvGrpSpPr>
        <p:grpSpPr>
          <a:xfrm>
            <a:off x="1193374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91F415D-0E5E-4163-B693-96A3DB922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FB43124-7F05-4227-B7D9-3DC24F9C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3" name="Freeform 7">
            <a:extLst>
              <a:ext uri="{FF2B5EF4-FFF2-40B4-BE49-F238E27FC236}">
                <a16:creationId xmlns:a16="http://schemas.microsoft.com/office/drawing/2014/main" id="{F47FB6EE-356F-4B5F-A352-9B3953169D9A}"/>
              </a:ext>
            </a:extLst>
          </p:cNvPr>
          <p:cNvSpPr>
            <a:spLocks/>
          </p:cNvSpPr>
          <p:nvPr/>
        </p:nvSpPr>
        <p:spPr bwMode="auto">
          <a:xfrm>
            <a:off x="3774487" y="3991126"/>
            <a:ext cx="2061913" cy="1813789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8" name="Freeform 7">
            <a:extLst>
              <a:ext uri="{FF2B5EF4-FFF2-40B4-BE49-F238E27FC236}">
                <a16:creationId xmlns:a16="http://schemas.microsoft.com/office/drawing/2014/main" id="{3D43C227-A2D9-4EB7-8286-FE56565A7CD1}"/>
              </a:ext>
            </a:extLst>
          </p:cNvPr>
          <p:cNvSpPr>
            <a:spLocks/>
          </p:cNvSpPr>
          <p:nvPr/>
        </p:nvSpPr>
        <p:spPr bwMode="auto">
          <a:xfrm>
            <a:off x="6355600" y="3991126"/>
            <a:ext cx="2061913" cy="1813789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1" name="Freeform 7">
            <a:extLst>
              <a:ext uri="{FF2B5EF4-FFF2-40B4-BE49-F238E27FC236}">
                <a16:creationId xmlns:a16="http://schemas.microsoft.com/office/drawing/2014/main" id="{0C99F967-CAC5-43CF-ADB5-FB288D4C5E7F}"/>
              </a:ext>
            </a:extLst>
          </p:cNvPr>
          <p:cNvSpPr>
            <a:spLocks/>
          </p:cNvSpPr>
          <p:nvPr/>
        </p:nvSpPr>
        <p:spPr bwMode="auto">
          <a:xfrm>
            <a:off x="8936713" y="3991126"/>
            <a:ext cx="2061913" cy="1813789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5BE63E-44F1-4004-BFCB-4B462CE9608C}"/>
              </a:ext>
            </a:extLst>
          </p:cNvPr>
          <p:cNvSpPr/>
          <p:nvPr/>
        </p:nvSpPr>
        <p:spPr>
          <a:xfrm>
            <a:off x="2114550" y="3394708"/>
            <a:ext cx="7962902" cy="19630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762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77E3F6-FED9-4217-9DC7-E0F21DA27867}"/>
              </a:ext>
            </a:extLst>
          </p:cNvPr>
          <p:cNvGrpSpPr/>
          <p:nvPr/>
        </p:nvGrpSpPr>
        <p:grpSpPr>
          <a:xfrm>
            <a:off x="2146587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108626E7-D943-4C95-800E-DDC4DC9B3B3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Oval 38">
              <a:extLst>
                <a:ext uri="{FF2B5EF4-FFF2-40B4-BE49-F238E27FC236}">
                  <a16:creationId xmlns:a16="http://schemas.microsoft.com/office/drawing/2014/main" id="{6FCF3308-DADF-49C1-9AFE-578DF8E24A7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871B8C-2F89-45F8-B74E-1BB453A4E365}"/>
              </a:ext>
            </a:extLst>
          </p:cNvPr>
          <p:cNvGrpSpPr/>
          <p:nvPr/>
        </p:nvGrpSpPr>
        <p:grpSpPr>
          <a:xfrm>
            <a:off x="4727700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D5676059-4CD4-4068-B432-F31DC4155C2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38">
              <a:extLst>
                <a:ext uri="{FF2B5EF4-FFF2-40B4-BE49-F238E27FC236}">
                  <a16:creationId xmlns:a16="http://schemas.microsoft.com/office/drawing/2014/main" id="{7B5AB309-8447-435C-8A38-C78DC7E4C87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8A9002D-BCC7-4F25-AFC2-DF130F8D466F}"/>
              </a:ext>
            </a:extLst>
          </p:cNvPr>
          <p:cNvGrpSpPr/>
          <p:nvPr/>
        </p:nvGrpSpPr>
        <p:grpSpPr>
          <a:xfrm>
            <a:off x="7308813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79" name="Oval 39">
              <a:extLst>
                <a:ext uri="{FF2B5EF4-FFF2-40B4-BE49-F238E27FC236}">
                  <a16:creationId xmlns:a16="http://schemas.microsoft.com/office/drawing/2014/main" id="{0717E225-CC7F-47F1-9DDD-50C30D3E8ED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38">
              <a:extLst>
                <a:ext uri="{FF2B5EF4-FFF2-40B4-BE49-F238E27FC236}">
                  <a16:creationId xmlns:a16="http://schemas.microsoft.com/office/drawing/2014/main" id="{832444BE-8DDB-4266-B2F3-25F439EFECAD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3E7CA4-6293-4635-ACB1-7B9E3DD93C2A}"/>
              </a:ext>
            </a:extLst>
          </p:cNvPr>
          <p:cNvGrpSpPr/>
          <p:nvPr/>
        </p:nvGrpSpPr>
        <p:grpSpPr>
          <a:xfrm>
            <a:off x="9889926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82" name="Oval 39">
              <a:extLst>
                <a:ext uri="{FF2B5EF4-FFF2-40B4-BE49-F238E27FC236}">
                  <a16:creationId xmlns:a16="http://schemas.microsoft.com/office/drawing/2014/main" id="{37285A20-3B58-4735-B2C1-743022CDEF0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Oval 38">
              <a:extLst>
                <a:ext uri="{FF2B5EF4-FFF2-40B4-BE49-F238E27FC236}">
                  <a16:creationId xmlns:a16="http://schemas.microsoft.com/office/drawing/2014/main" id="{5878B601-E832-4988-A722-1571F5BF488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B6E25DA4-8F43-4F4E-9E07-86D17EA2A621}"/>
              </a:ext>
            </a:extLst>
          </p:cNvPr>
          <p:cNvSpPr/>
          <p:nvPr/>
        </p:nvSpPr>
        <p:spPr>
          <a:xfrm>
            <a:off x="2179130" y="3447663"/>
            <a:ext cx="90400" cy="903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8BFABA-7B41-405E-B884-E583116E1E5D}"/>
              </a:ext>
            </a:extLst>
          </p:cNvPr>
          <p:cNvSpPr/>
          <p:nvPr/>
        </p:nvSpPr>
        <p:spPr>
          <a:xfrm>
            <a:off x="4760243" y="3447663"/>
            <a:ext cx="90400" cy="90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CC2A2B1-E0A9-46CB-91FD-5E86E391EE93}"/>
              </a:ext>
            </a:extLst>
          </p:cNvPr>
          <p:cNvSpPr/>
          <p:nvPr/>
        </p:nvSpPr>
        <p:spPr>
          <a:xfrm>
            <a:off x="7341356" y="3447663"/>
            <a:ext cx="90400" cy="90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31443DB-889D-4B01-B77D-FC9CCCFC70B6}"/>
              </a:ext>
            </a:extLst>
          </p:cNvPr>
          <p:cNvSpPr/>
          <p:nvPr/>
        </p:nvSpPr>
        <p:spPr>
          <a:xfrm>
            <a:off x="9922469" y="3447663"/>
            <a:ext cx="90400" cy="90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47BAE1-BCAC-4C4E-B616-9A320D3C6B94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D9B86-605E-47B7-8AD7-95AE58A3B067}"/>
              </a:ext>
            </a:extLst>
          </p:cNvPr>
          <p:cNvSpPr txBox="1"/>
          <p:nvPr/>
        </p:nvSpPr>
        <p:spPr>
          <a:xfrm>
            <a:off x="1448275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accent1"/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35F67-54BB-4697-8B57-5E2AB6EB8F75}"/>
              </a:ext>
            </a:extLst>
          </p:cNvPr>
          <p:cNvSpPr txBox="1"/>
          <p:nvPr/>
        </p:nvSpPr>
        <p:spPr>
          <a:xfrm>
            <a:off x="1851032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E9AAD3-0883-4994-B652-07B26D7758CE}"/>
              </a:ext>
            </a:extLst>
          </p:cNvPr>
          <p:cNvSpPr txBox="1"/>
          <p:nvPr/>
        </p:nvSpPr>
        <p:spPr>
          <a:xfrm>
            <a:off x="4029388" y="4206857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6B5FA4-7188-4C91-824B-C6326DC1FA97}"/>
              </a:ext>
            </a:extLst>
          </p:cNvPr>
          <p:cNvSpPr txBox="1"/>
          <p:nvPr/>
        </p:nvSpPr>
        <p:spPr>
          <a:xfrm>
            <a:off x="4432145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ABA306-1B3C-4F7B-B5B9-E07DA2A0F5BB}"/>
              </a:ext>
            </a:extLst>
          </p:cNvPr>
          <p:cNvSpPr txBox="1"/>
          <p:nvPr/>
        </p:nvSpPr>
        <p:spPr>
          <a:xfrm>
            <a:off x="6610501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B99E8-9FB7-4DFC-A405-5708C76A54C5}"/>
              </a:ext>
            </a:extLst>
          </p:cNvPr>
          <p:cNvSpPr txBox="1"/>
          <p:nvPr/>
        </p:nvSpPr>
        <p:spPr>
          <a:xfrm>
            <a:off x="7013258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BC947-724B-4368-9B09-575496FCDCFE}"/>
              </a:ext>
            </a:extLst>
          </p:cNvPr>
          <p:cNvSpPr txBox="1"/>
          <p:nvPr/>
        </p:nvSpPr>
        <p:spPr>
          <a:xfrm>
            <a:off x="9191614" y="4206857"/>
            <a:ext cx="6700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DD60E-A8D1-42A6-8994-28E3C221F172}"/>
              </a:ext>
            </a:extLst>
          </p:cNvPr>
          <p:cNvSpPr txBox="1"/>
          <p:nvPr/>
        </p:nvSpPr>
        <p:spPr>
          <a:xfrm>
            <a:off x="9594371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82262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BE27173-F6C4-4BA2-845F-AE0E0FD4D0A0}"/>
              </a:ext>
            </a:extLst>
          </p:cNvPr>
          <p:cNvGrpSpPr/>
          <p:nvPr/>
        </p:nvGrpSpPr>
        <p:grpSpPr>
          <a:xfrm>
            <a:off x="1193374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491F415D-0E5E-4163-B693-96A3DB922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FB43124-7F05-4227-B7D9-3DC24F9C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69E07C4-83A0-8FCF-F471-F8F726CD0168}"/>
              </a:ext>
            </a:extLst>
          </p:cNvPr>
          <p:cNvGrpSpPr/>
          <p:nvPr/>
        </p:nvGrpSpPr>
        <p:grpSpPr>
          <a:xfrm>
            <a:off x="3774487" y="3991126"/>
            <a:ext cx="2061913" cy="1813789"/>
            <a:chOff x="3774487" y="3991126"/>
            <a:chExt cx="2061913" cy="1813789"/>
          </a:xfrm>
        </p:grpSpPr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F47FB6EE-356F-4B5F-A352-9B3953169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487" y="3991126"/>
              <a:ext cx="2061913" cy="1813789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177800" dir="13500000" sx="102000" sy="102000" algn="tl" rotWithShape="0">
                <a:schemeClr val="tx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7C4664BD-10F6-4EE6-9660-15F5A9294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487" y="3991126"/>
              <a:ext cx="2061913" cy="1813789"/>
            </a:xfrm>
            <a:prstGeom prst="roundRect">
              <a:avLst>
                <a:gd name="adj" fmla="val 4394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190500" dist="177800" dir="2700000" algn="tl" rotWithShape="0">
                <a:schemeClr val="bg2"/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B717312-17D6-43C7-B59B-C1AF80DF317E}"/>
              </a:ext>
            </a:extLst>
          </p:cNvPr>
          <p:cNvGrpSpPr/>
          <p:nvPr/>
        </p:nvGrpSpPr>
        <p:grpSpPr>
          <a:xfrm>
            <a:off x="6355600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3D43C227-A2D9-4EB7-8286-FE56565A7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824C5FF4-A16C-450D-B400-4832FE5D6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865111D-9EB4-42C5-A9FD-BD5252C00F98}"/>
              </a:ext>
            </a:extLst>
          </p:cNvPr>
          <p:cNvGrpSpPr/>
          <p:nvPr/>
        </p:nvGrpSpPr>
        <p:grpSpPr>
          <a:xfrm>
            <a:off x="8936713" y="3991126"/>
            <a:ext cx="2061913" cy="1813789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0C99F967-CAC5-43CF-ADB5-FB288D4C5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6B640BED-8FAE-4B1D-AD45-B70E09AE5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5BE63E-44F1-4004-BFCB-4B462CE9608C}"/>
              </a:ext>
            </a:extLst>
          </p:cNvPr>
          <p:cNvSpPr/>
          <p:nvPr/>
        </p:nvSpPr>
        <p:spPr>
          <a:xfrm>
            <a:off x="2114550" y="3394708"/>
            <a:ext cx="7962902" cy="19630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762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B677E3F6-FED9-4217-9DC7-E0F21DA27867}"/>
              </a:ext>
            </a:extLst>
          </p:cNvPr>
          <p:cNvGrpSpPr/>
          <p:nvPr/>
        </p:nvGrpSpPr>
        <p:grpSpPr>
          <a:xfrm>
            <a:off x="2146587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4" name="Oval 39">
              <a:extLst>
                <a:ext uri="{FF2B5EF4-FFF2-40B4-BE49-F238E27FC236}">
                  <a16:creationId xmlns:a16="http://schemas.microsoft.com/office/drawing/2014/main" id="{108626E7-D943-4C95-800E-DDC4DC9B3B36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Oval 38">
              <a:extLst>
                <a:ext uri="{FF2B5EF4-FFF2-40B4-BE49-F238E27FC236}">
                  <a16:creationId xmlns:a16="http://schemas.microsoft.com/office/drawing/2014/main" id="{6FCF3308-DADF-49C1-9AFE-578DF8E24A7F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871B8C-2F89-45F8-B74E-1BB453A4E365}"/>
              </a:ext>
            </a:extLst>
          </p:cNvPr>
          <p:cNvGrpSpPr/>
          <p:nvPr/>
        </p:nvGrpSpPr>
        <p:grpSpPr>
          <a:xfrm>
            <a:off x="4727700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67" name="Oval 39">
              <a:extLst>
                <a:ext uri="{FF2B5EF4-FFF2-40B4-BE49-F238E27FC236}">
                  <a16:creationId xmlns:a16="http://schemas.microsoft.com/office/drawing/2014/main" id="{D5676059-4CD4-4068-B432-F31DC4155C2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38">
              <a:extLst>
                <a:ext uri="{FF2B5EF4-FFF2-40B4-BE49-F238E27FC236}">
                  <a16:creationId xmlns:a16="http://schemas.microsoft.com/office/drawing/2014/main" id="{7B5AB309-8447-435C-8A38-C78DC7E4C87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8A9002D-BCC7-4F25-AFC2-DF130F8D466F}"/>
              </a:ext>
            </a:extLst>
          </p:cNvPr>
          <p:cNvGrpSpPr/>
          <p:nvPr/>
        </p:nvGrpSpPr>
        <p:grpSpPr>
          <a:xfrm>
            <a:off x="7308813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79" name="Oval 39">
              <a:extLst>
                <a:ext uri="{FF2B5EF4-FFF2-40B4-BE49-F238E27FC236}">
                  <a16:creationId xmlns:a16="http://schemas.microsoft.com/office/drawing/2014/main" id="{0717E225-CC7F-47F1-9DDD-50C30D3E8ED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38">
              <a:extLst>
                <a:ext uri="{FF2B5EF4-FFF2-40B4-BE49-F238E27FC236}">
                  <a16:creationId xmlns:a16="http://schemas.microsoft.com/office/drawing/2014/main" id="{832444BE-8DDB-4266-B2F3-25F439EFECAD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733E7CA4-6293-4635-ACB1-7B9E3DD93C2A}"/>
              </a:ext>
            </a:extLst>
          </p:cNvPr>
          <p:cNvGrpSpPr/>
          <p:nvPr/>
        </p:nvGrpSpPr>
        <p:grpSpPr>
          <a:xfrm>
            <a:off x="9889926" y="3415119"/>
            <a:ext cx="155486" cy="155484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82" name="Oval 39">
              <a:extLst>
                <a:ext uri="{FF2B5EF4-FFF2-40B4-BE49-F238E27FC236}">
                  <a16:creationId xmlns:a16="http://schemas.microsoft.com/office/drawing/2014/main" id="{37285A20-3B58-4735-B2C1-743022CDEF0A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Oval 38">
              <a:extLst>
                <a:ext uri="{FF2B5EF4-FFF2-40B4-BE49-F238E27FC236}">
                  <a16:creationId xmlns:a16="http://schemas.microsoft.com/office/drawing/2014/main" id="{5878B601-E832-4988-A722-1571F5BF4881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B6E25DA4-8F43-4F4E-9E07-86D17EA2A621}"/>
              </a:ext>
            </a:extLst>
          </p:cNvPr>
          <p:cNvSpPr/>
          <p:nvPr/>
        </p:nvSpPr>
        <p:spPr>
          <a:xfrm>
            <a:off x="2179130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78BFABA-7B41-405E-B884-E583116E1E5D}"/>
              </a:ext>
            </a:extLst>
          </p:cNvPr>
          <p:cNvSpPr/>
          <p:nvPr/>
        </p:nvSpPr>
        <p:spPr>
          <a:xfrm>
            <a:off x="4760243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CC2A2B1-E0A9-46CB-91FD-5E86E391EE93}"/>
              </a:ext>
            </a:extLst>
          </p:cNvPr>
          <p:cNvSpPr/>
          <p:nvPr/>
        </p:nvSpPr>
        <p:spPr>
          <a:xfrm>
            <a:off x="7341356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31443DB-889D-4B01-B77D-FC9CCCFC70B6}"/>
              </a:ext>
            </a:extLst>
          </p:cNvPr>
          <p:cNvSpPr/>
          <p:nvPr/>
        </p:nvSpPr>
        <p:spPr>
          <a:xfrm>
            <a:off x="9922469" y="3447663"/>
            <a:ext cx="90400" cy="90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C47BAE1-BCAC-4C4E-B616-9A320D3C6B94}"/>
              </a:ext>
            </a:extLst>
          </p:cNvPr>
          <p:cNvSpPr txBox="1"/>
          <p:nvPr/>
        </p:nvSpPr>
        <p:spPr>
          <a:xfrm>
            <a:off x="1136650" y="2048077"/>
            <a:ext cx="3145092" cy="5909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안녕하세요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피피티입니다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SNS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꿀팁을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제공합니다</a:t>
            </a:r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CD9B86-605E-47B7-8AD7-95AE58A3B067}"/>
              </a:ext>
            </a:extLst>
          </p:cNvPr>
          <p:cNvSpPr txBox="1"/>
          <p:nvPr/>
        </p:nvSpPr>
        <p:spPr>
          <a:xfrm>
            <a:off x="1448275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2019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0635F67-54BB-4697-8B57-5E2AB6EB8F75}"/>
              </a:ext>
            </a:extLst>
          </p:cNvPr>
          <p:cNvSpPr txBox="1"/>
          <p:nvPr/>
        </p:nvSpPr>
        <p:spPr>
          <a:xfrm>
            <a:off x="1851032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E9AAD3-0883-4994-B652-07B26D7758CE}"/>
              </a:ext>
            </a:extLst>
          </p:cNvPr>
          <p:cNvSpPr txBox="1"/>
          <p:nvPr/>
        </p:nvSpPr>
        <p:spPr>
          <a:xfrm>
            <a:off x="4029388" y="4206857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2020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56B5FA4-7188-4C91-824B-C6326DC1FA97}"/>
              </a:ext>
            </a:extLst>
          </p:cNvPr>
          <p:cNvSpPr txBox="1"/>
          <p:nvPr/>
        </p:nvSpPr>
        <p:spPr>
          <a:xfrm>
            <a:off x="4432145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ABA306-1B3C-4F7B-B5B9-E07DA2A0F5BB}"/>
              </a:ext>
            </a:extLst>
          </p:cNvPr>
          <p:cNvSpPr txBox="1"/>
          <p:nvPr/>
        </p:nvSpPr>
        <p:spPr>
          <a:xfrm>
            <a:off x="6610501" y="4206857"/>
            <a:ext cx="6203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CB99E8-9FB7-4DFC-A405-5708C76A54C5}"/>
              </a:ext>
            </a:extLst>
          </p:cNvPr>
          <p:cNvSpPr txBox="1"/>
          <p:nvPr/>
        </p:nvSpPr>
        <p:spPr>
          <a:xfrm>
            <a:off x="7013258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25BC947-724B-4368-9B09-575496FCDCFE}"/>
              </a:ext>
            </a:extLst>
          </p:cNvPr>
          <p:cNvSpPr txBox="1"/>
          <p:nvPr/>
        </p:nvSpPr>
        <p:spPr>
          <a:xfrm>
            <a:off x="9191614" y="4206857"/>
            <a:ext cx="6700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2022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DD60E-A8D1-42A6-8994-28E3C221F172}"/>
              </a:ext>
            </a:extLst>
          </p:cNvPr>
          <p:cNvSpPr txBox="1"/>
          <p:nvPr/>
        </p:nvSpPr>
        <p:spPr>
          <a:xfrm>
            <a:off x="9594371" y="4942981"/>
            <a:ext cx="1149354" cy="6462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r" latinLnBrk="0">
              <a:lnSpc>
                <a:spcPct val="120000"/>
              </a:lnSpc>
            </a:pP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•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키워드 입력하세요</a:t>
            </a:r>
            <a:endParaRPr lang="en-US" altLang="ko-KR" sz="12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15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1254B2F-A45B-45D9-8F5D-7A750DADC552}"/>
              </a:ext>
            </a:extLst>
          </p:cNvPr>
          <p:cNvGrpSpPr/>
          <p:nvPr/>
        </p:nvGrpSpPr>
        <p:grpSpPr>
          <a:xfrm>
            <a:off x="1174750" y="4518478"/>
            <a:ext cx="1165226" cy="1165225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EFCFB932-30F2-4017-B173-A8BB0528F342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Oval 38">
              <a:extLst>
                <a:ext uri="{FF2B5EF4-FFF2-40B4-BE49-F238E27FC236}">
                  <a16:creationId xmlns:a16="http://schemas.microsoft.com/office/drawing/2014/main" id="{E3B42A95-56FD-48CE-808D-6B85BA7C0E2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836ACE1-D755-411A-86C9-E835E46601DD}"/>
              </a:ext>
            </a:extLst>
          </p:cNvPr>
          <p:cNvSpPr txBox="1"/>
          <p:nvPr/>
        </p:nvSpPr>
        <p:spPr>
          <a:xfrm>
            <a:off x="2585867" y="468262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01C1C0-F1DE-4F58-B048-B5543897B3B2}"/>
              </a:ext>
            </a:extLst>
          </p:cNvPr>
          <p:cNvSpPr txBox="1"/>
          <p:nvPr/>
        </p:nvSpPr>
        <p:spPr>
          <a:xfrm>
            <a:off x="2590629" y="5010514"/>
            <a:ext cx="2209971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7BD4741-875F-4AF1-8CFF-6E06EDC314F6}"/>
              </a:ext>
            </a:extLst>
          </p:cNvPr>
          <p:cNvSpPr/>
          <p:nvPr/>
        </p:nvSpPr>
        <p:spPr>
          <a:xfrm>
            <a:off x="1338007" y="4681734"/>
            <a:ext cx="838713" cy="838713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62C4A62-D829-4BD0-90CA-0C9588B09944}"/>
              </a:ext>
            </a:extLst>
          </p:cNvPr>
          <p:cNvGrpSpPr/>
          <p:nvPr/>
        </p:nvGrpSpPr>
        <p:grpSpPr>
          <a:xfrm>
            <a:off x="1603256" y="4946983"/>
            <a:ext cx="308214" cy="30821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0A41B6E0-4505-49E7-94D5-AA760FCED044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A9461C79-2B6B-4267-88D9-811383A426CF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1947B9F9-26BA-4597-9D62-99E1E211BA88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BCD51BC-F33C-4B61-9CD1-3AD884018378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DCB9205-BAAA-4ABD-8841-01581E75A9F0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4FEAD60-7DE9-4956-A8FB-042A695C7A02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D70544D-7558-4345-8EA9-E00323F3C041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A3DF405-A66A-4A4C-A210-A7A9F50AB45A}"/>
              </a:ext>
            </a:extLst>
          </p:cNvPr>
          <p:cNvGrpSpPr/>
          <p:nvPr/>
        </p:nvGrpSpPr>
        <p:grpSpPr>
          <a:xfrm>
            <a:off x="5591639" y="3991126"/>
            <a:ext cx="1494962" cy="1813789"/>
            <a:chOff x="5591639" y="3991126"/>
            <a:chExt cx="1494962" cy="1813789"/>
          </a:xfrm>
          <a:solidFill>
            <a:schemeClr val="accent3"/>
          </a:solidFill>
        </p:grpSpPr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DFE30D63-10FA-42E0-A337-9BC988460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639" y="3991126"/>
              <a:ext cx="1494962" cy="1813789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0B41817-4FCA-4D65-921B-AA3F01DF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1639" y="3991126"/>
              <a:ext cx="1494962" cy="1813789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FFDC3B-AE13-4CDA-8504-E9188B99CE79}"/>
              </a:ext>
            </a:extLst>
          </p:cNvPr>
          <p:cNvGrpSpPr/>
          <p:nvPr/>
        </p:nvGrpSpPr>
        <p:grpSpPr>
          <a:xfrm>
            <a:off x="8843302" y="1619250"/>
            <a:ext cx="1494962" cy="4185665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A0D4A1EF-4226-442D-B9EF-EE0C9BF40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AB4ED171-ACB5-4F85-8904-C2A35CACA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2Same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AF7E4EA-3586-4316-B178-856AC26E3961}"/>
              </a:ext>
            </a:extLst>
          </p:cNvPr>
          <p:cNvCxnSpPr>
            <a:cxnSpLocks/>
          </p:cNvCxnSpPr>
          <p:nvPr/>
        </p:nvCxnSpPr>
        <p:spPr>
          <a:xfrm flipV="1">
            <a:off x="7048501" y="1849374"/>
            <a:ext cx="1580692" cy="203301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7">
            <a:extLst>
              <a:ext uri="{FF2B5EF4-FFF2-40B4-BE49-F238E27FC236}">
                <a16:creationId xmlns:a16="http://schemas.microsoft.com/office/drawing/2014/main" id="{F84AE8B7-0BE6-4128-A746-84A6DB9F27CC}"/>
              </a:ext>
            </a:extLst>
          </p:cNvPr>
          <p:cNvSpPr>
            <a:spLocks/>
          </p:cNvSpPr>
          <p:nvPr/>
        </p:nvSpPr>
        <p:spPr bwMode="auto">
          <a:xfrm>
            <a:off x="5710701" y="4135581"/>
            <a:ext cx="1256838" cy="1524878"/>
          </a:xfrm>
          <a:prstGeom prst="round2Same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ru-U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BD311CF6-B987-46A6-9C82-7B169E6855C5}"/>
              </a:ext>
            </a:extLst>
          </p:cNvPr>
          <p:cNvSpPr>
            <a:spLocks/>
          </p:cNvSpPr>
          <p:nvPr/>
        </p:nvSpPr>
        <p:spPr bwMode="auto">
          <a:xfrm>
            <a:off x="8962364" y="1736817"/>
            <a:ext cx="1256838" cy="3950531"/>
          </a:xfrm>
          <a:prstGeom prst="round2Same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ru-UA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25691E-FE12-4D16-A567-21836E09AD87}"/>
              </a:ext>
            </a:extLst>
          </p:cNvPr>
          <p:cNvSpPr txBox="1"/>
          <p:nvPr/>
        </p:nvSpPr>
        <p:spPr>
          <a:xfrm>
            <a:off x="6052984" y="3618850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600FE7-D6D0-4095-B27F-D65B3C52FBD1}"/>
              </a:ext>
            </a:extLst>
          </p:cNvPr>
          <p:cNvSpPr txBox="1"/>
          <p:nvPr/>
        </p:nvSpPr>
        <p:spPr>
          <a:xfrm>
            <a:off x="9304647" y="1277924"/>
            <a:ext cx="572272" cy="246221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63C633C-60E6-42B5-85CA-1036ADF43133}"/>
              </a:ext>
            </a:extLst>
          </p:cNvPr>
          <p:cNvSpPr txBox="1"/>
          <p:nvPr/>
        </p:nvSpPr>
        <p:spPr>
          <a:xfrm>
            <a:off x="6937962" y="2508149"/>
            <a:ext cx="8944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+230%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9330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9C9230-CE20-4A55-A61C-6671B1C2D1B7}"/>
              </a:ext>
            </a:extLst>
          </p:cNvPr>
          <p:cNvGrpSpPr/>
          <p:nvPr/>
        </p:nvGrpSpPr>
        <p:grpSpPr>
          <a:xfrm>
            <a:off x="3410858" y="2235200"/>
            <a:ext cx="5370284" cy="3569715"/>
            <a:chOff x="3410858" y="2235200"/>
            <a:chExt cx="5370284" cy="3569715"/>
          </a:xfrm>
          <a:solidFill>
            <a:schemeClr val="accent3"/>
          </a:solid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EAD0EE86-952C-491A-97CE-5561E78B4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858" y="2235200"/>
              <a:ext cx="5370284" cy="3569715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125AE4A-03C8-4A25-9D60-B869DA37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858" y="2235200"/>
              <a:ext cx="5370284" cy="3569715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1A85704-FA10-47F8-8B0C-DC4CD45DE936}"/>
              </a:ext>
            </a:extLst>
          </p:cNvPr>
          <p:cNvSpPr txBox="1"/>
          <p:nvPr/>
        </p:nvSpPr>
        <p:spPr>
          <a:xfrm>
            <a:off x="5593459" y="2657885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88ADEED2-4344-4F79-ABEA-5781B2E72E5C}"/>
              </a:ext>
            </a:extLst>
          </p:cNvPr>
          <p:cNvSpPr>
            <a:spLocks/>
          </p:cNvSpPr>
          <p:nvPr/>
        </p:nvSpPr>
        <p:spPr bwMode="auto">
          <a:xfrm rot="16200000">
            <a:off x="4644603" y="2204952"/>
            <a:ext cx="329336" cy="1093666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4E2051E0-DC75-4EC6-A5D7-D11814DD2428}"/>
              </a:ext>
            </a:extLst>
          </p:cNvPr>
          <p:cNvSpPr>
            <a:spLocks/>
          </p:cNvSpPr>
          <p:nvPr/>
        </p:nvSpPr>
        <p:spPr bwMode="auto">
          <a:xfrm rot="5400000">
            <a:off x="7433668" y="1989346"/>
            <a:ext cx="329336" cy="1524878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2F9BF0-D70F-4867-9D0F-75B0270C796A}"/>
              </a:ext>
            </a:extLst>
          </p:cNvPr>
          <p:cNvSpPr txBox="1"/>
          <p:nvPr/>
        </p:nvSpPr>
        <p:spPr>
          <a:xfrm>
            <a:off x="5593459" y="329202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6B2AE1CC-2249-4E89-ACAA-EAD25AF70398}"/>
              </a:ext>
            </a:extLst>
          </p:cNvPr>
          <p:cNvSpPr>
            <a:spLocks/>
          </p:cNvSpPr>
          <p:nvPr/>
        </p:nvSpPr>
        <p:spPr bwMode="auto">
          <a:xfrm rot="16200000">
            <a:off x="4428997" y="2623482"/>
            <a:ext cx="329336" cy="1524878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7545E0E7-37AB-4CD8-A77F-ABF1AC74485E}"/>
              </a:ext>
            </a:extLst>
          </p:cNvPr>
          <p:cNvSpPr>
            <a:spLocks/>
          </p:cNvSpPr>
          <p:nvPr/>
        </p:nvSpPr>
        <p:spPr bwMode="auto">
          <a:xfrm rot="5400000">
            <a:off x="7313219" y="2743933"/>
            <a:ext cx="329332" cy="1283975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7DE0B0-AD63-4308-A63E-C9EFA46F37A6}"/>
              </a:ext>
            </a:extLst>
          </p:cNvPr>
          <p:cNvSpPr txBox="1"/>
          <p:nvPr/>
        </p:nvSpPr>
        <p:spPr>
          <a:xfrm>
            <a:off x="5593459" y="3926157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ABCC7BCF-DBB9-46EE-A07D-8945307101A4}"/>
              </a:ext>
            </a:extLst>
          </p:cNvPr>
          <p:cNvSpPr>
            <a:spLocks/>
          </p:cNvSpPr>
          <p:nvPr/>
        </p:nvSpPr>
        <p:spPr bwMode="auto">
          <a:xfrm rot="16200000">
            <a:off x="4917494" y="3746115"/>
            <a:ext cx="329336" cy="547884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24%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C854EB2A-5F0E-43EA-8880-C865EFAB2D96}"/>
              </a:ext>
            </a:extLst>
          </p:cNvPr>
          <p:cNvSpPr>
            <a:spLocks/>
          </p:cNvSpPr>
          <p:nvPr/>
        </p:nvSpPr>
        <p:spPr bwMode="auto">
          <a:xfrm rot="5400000">
            <a:off x="7066331" y="3624957"/>
            <a:ext cx="329332" cy="790199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48%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C00524-E7D0-4E52-A2C0-DE9F366360E2}"/>
              </a:ext>
            </a:extLst>
          </p:cNvPr>
          <p:cNvSpPr txBox="1"/>
          <p:nvPr/>
        </p:nvSpPr>
        <p:spPr>
          <a:xfrm>
            <a:off x="5593459" y="4560293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60" name="Freeform 7">
            <a:extLst>
              <a:ext uri="{FF2B5EF4-FFF2-40B4-BE49-F238E27FC236}">
                <a16:creationId xmlns:a16="http://schemas.microsoft.com/office/drawing/2014/main" id="{6BC9C4C6-06BB-46A1-B34A-24A9111BEBD0}"/>
              </a:ext>
            </a:extLst>
          </p:cNvPr>
          <p:cNvSpPr>
            <a:spLocks/>
          </p:cNvSpPr>
          <p:nvPr/>
        </p:nvSpPr>
        <p:spPr bwMode="auto">
          <a:xfrm rot="16200000">
            <a:off x="4509824" y="3972581"/>
            <a:ext cx="329336" cy="1363224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91%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2" name="Freeform 7">
            <a:extLst>
              <a:ext uri="{FF2B5EF4-FFF2-40B4-BE49-F238E27FC236}">
                <a16:creationId xmlns:a16="http://schemas.microsoft.com/office/drawing/2014/main" id="{27BB0523-191A-4C8F-8831-3F33E2BDA87D}"/>
              </a:ext>
            </a:extLst>
          </p:cNvPr>
          <p:cNvSpPr>
            <a:spLocks/>
          </p:cNvSpPr>
          <p:nvPr/>
        </p:nvSpPr>
        <p:spPr bwMode="auto">
          <a:xfrm rot="5400000">
            <a:off x="7253781" y="4071641"/>
            <a:ext cx="329336" cy="1165103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86%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C0F2119-04D1-430B-9596-2E123A843BE7}"/>
              </a:ext>
            </a:extLst>
          </p:cNvPr>
          <p:cNvSpPr txBox="1"/>
          <p:nvPr/>
        </p:nvSpPr>
        <p:spPr>
          <a:xfrm>
            <a:off x="5593459" y="519442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96" name="Freeform 7">
            <a:extLst>
              <a:ext uri="{FF2B5EF4-FFF2-40B4-BE49-F238E27FC236}">
                <a16:creationId xmlns:a16="http://schemas.microsoft.com/office/drawing/2014/main" id="{DC8AA808-E69F-42A2-90D9-4F0B462D59EC}"/>
              </a:ext>
            </a:extLst>
          </p:cNvPr>
          <p:cNvSpPr>
            <a:spLocks/>
          </p:cNvSpPr>
          <p:nvPr/>
        </p:nvSpPr>
        <p:spPr bwMode="auto">
          <a:xfrm rot="16200000">
            <a:off x="4566974" y="4663867"/>
            <a:ext cx="329336" cy="1248924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" tIns="72000" rtlCol="0" anchor="ctr"/>
          <a:lstStyle/>
          <a:p>
            <a:pPr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87%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9" name="Freeform 7">
            <a:extLst>
              <a:ext uri="{FF2B5EF4-FFF2-40B4-BE49-F238E27FC236}">
                <a16:creationId xmlns:a16="http://schemas.microsoft.com/office/drawing/2014/main" id="{750A1BDB-F685-42FC-AD53-62BBDEC5FF74}"/>
              </a:ext>
            </a:extLst>
          </p:cNvPr>
          <p:cNvSpPr>
            <a:spLocks/>
          </p:cNvSpPr>
          <p:nvPr/>
        </p:nvSpPr>
        <p:spPr bwMode="auto">
          <a:xfrm rot="5400000">
            <a:off x="7173771" y="4785787"/>
            <a:ext cx="329336" cy="1005083"/>
          </a:xfrm>
          <a:prstGeom prst="round2SameRect">
            <a:avLst>
              <a:gd name="adj1" fmla="val 33108"/>
              <a:gd name="adj2" fmla="val 0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63500" dist="38100" dir="2700000" algn="tl" rotWithShape="0">
              <a:schemeClr val="bg2">
                <a:alpha val="70000"/>
              </a:schemeClr>
            </a:outerShdw>
          </a:effectLst>
        </p:spPr>
        <p:txBody>
          <a:bodyPr vert="vert270" tIns="72000" rtlCol="0" anchor="ctr"/>
          <a:lstStyle/>
          <a:p>
            <a:pPr algn="r" latinLnBrk="0"/>
            <a:r>
              <a:rPr lang="en-US" sz="1000" kern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white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66%</a:t>
            </a:r>
            <a:endParaRPr lang="ru-UA" sz="1000" kern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787ED12-857E-42EB-9F0E-56B6A50F3E4E}"/>
              </a:ext>
            </a:extLst>
          </p:cNvPr>
          <p:cNvGrpSpPr/>
          <p:nvPr/>
        </p:nvGrpSpPr>
        <p:grpSpPr>
          <a:xfrm>
            <a:off x="1604958" y="2718613"/>
            <a:ext cx="1165226" cy="1165225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101" name="Oval 39">
              <a:extLst>
                <a:ext uri="{FF2B5EF4-FFF2-40B4-BE49-F238E27FC236}">
                  <a16:creationId xmlns:a16="http://schemas.microsoft.com/office/drawing/2014/main" id="{5C02FD1D-DD0A-448A-8DA6-8C28A1E0B538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Oval 38">
              <a:extLst>
                <a:ext uri="{FF2B5EF4-FFF2-40B4-BE49-F238E27FC236}">
                  <a16:creationId xmlns:a16="http://schemas.microsoft.com/office/drawing/2014/main" id="{4C227340-A590-4C15-808F-3072450A58ED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3" name="타원 102">
            <a:extLst>
              <a:ext uri="{FF2B5EF4-FFF2-40B4-BE49-F238E27FC236}">
                <a16:creationId xmlns:a16="http://schemas.microsoft.com/office/drawing/2014/main" id="{09AB6AFE-4E07-4580-84FE-5BDC96276262}"/>
              </a:ext>
            </a:extLst>
          </p:cNvPr>
          <p:cNvSpPr/>
          <p:nvPr/>
        </p:nvSpPr>
        <p:spPr>
          <a:xfrm>
            <a:off x="1768215" y="2881869"/>
            <a:ext cx="838713" cy="838713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37A1BB5-28C9-44C0-AD75-DB23AEDB2712}"/>
              </a:ext>
            </a:extLst>
          </p:cNvPr>
          <p:cNvGrpSpPr/>
          <p:nvPr/>
        </p:nvGrpSpPr>
        <p:grpSpPr>
          <a:xfrm>
            <a:off x="2033464" y="3147118"/>
            <a:ext cx="308214" cy="308214"/>
            <a:chOff x="9776631" y="2891566"/>
            <a:chExt cx="647700" cy="647700"/>
          </a:xfrm>
          <a:solidFill>
            <a:schemeClr val="bg1"/>
          </a:solidFill>
        </p:grpSpPr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AF6C850-176B-41C5-95A6-95A49C9E84A0}"/>
                </a:ext>
              </a:extLst>
            </p:cNvPr>
            <p:cNvSpPr/>
            <p:nvPr/>
          </p:nvSpPr>
          <p:spPr>
            <a:xfrm>
              <a:off x="9776631" y="3482116"/>
              <a:ext cx="647700" cy="57150"/>
            </a:xfrm>
            <a:custGeom>
              <a:avLst/>
              <a:gdLst>
                <a:gd name="connsiteX0" fmla="*/ 0 w 647700"/>
                <a:gd name="connsiteY0" fmla="*/ 0 h 57150"/>
                <a:gd name="connsiteX1" fmla="*/ 647700 w 647700"/>
                <a:gd name="connsiteY1" fmla="*/ 0 h 57150"/>
                <a:gd name="connsiteX2" fmla="*/ 647700 w 647700"/>
                <a:gd name="connsiteY2" fmla="*/ 57150 h 57150"/>
                <a:gd name="connsiteX3" fmla="*/ 0 w 6477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700" h="57150">
                  <a:moveTo>
                    <a:pt x="0" y="0"/>
                  </a:moveTo>
                  <a:lnTo>
                    <a:pt x="647700" y="0"/>
                  </a:lnTo>
                  <a:lnTo>
                    <a:pt x="64770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33BE8CB8-3FEA-4608-A075-AB89F7403229}"/>
                </a:ext>
              </a:extLst>
            </p:cNvPr>
            <p:cNvSpPr/>
            <p:nvPr/>
          </p:nvSpPr>
          <p:spPr>
            <a:xfrm>
              <a:off x="9776631" y="2891566"/>
              <a:ext cx="76200" cy="552450"/>
            </a:xfrm>
            <a:custGeom>
              <a:avLst/>
              <a:gdLst>
                <a:gd name="connsiteX0" fmla="*/ 0 w 76200"/>
                <a:gd name="connsiteY0" fmla="*/ 0 h 552450"/>
                <a:gd name="connsiteX1" fmla="*/ 76200 w 76200"/>
                <a:gd name="connsiteY1" fmla="*/ 0 h 552450"/>
                <a:gd name="connsiteX2" fmla="*/ 76200 w 76200"/>
                <a:gd name="connsiteY2" fmla="*/ 552450 h 552450"/>
                <a:gd name="connsiteX3" fmla="*/ 0 w 76200"/>
                <a:gd name="connsiteY3" fmla="*/ 55245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52450">
                  <a:moveTo>
                    <a:pt x="0" y="0"/>
                  </a:moveTo>
                  <a:lnTo>
                    <a:pt x="76200" y="0"/>
                  </a:lnTo>
                  <a:lnTo>
                    <a:pt x="76200" y="552450"/>
                  </a:lnTo>
                  <a:lnTo>
                    <a:pt x="0" y="552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46493571-81F1-4BE0-9B87-6BA11A05E24E}"/>
                </a:ext>
              </a:extLst>
            </p:cNvPr>
            <p:cNvSpPr/>
            <p:nvPr/>
          </p:nvSpPr>
          <p:spPr>
            <a:xfrm>
              <a:off x="10252881" y="336781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FFA46B75-4104-41F3-B744-D2DF840D53C5}"/>
                </a:ext>
              </a:extLst>
            </p:cNvPr>
            <p:cNvSpPr/>
            <p:nvPr/>
          </p:nvSpPr>
          <p:spPr>
            <a:xfrm>
              <a:off x="10252881" y="3043966"/>
              <a:ext cx="171450" cy="285750"/>
            </a:xfrm>
            <a:custGeom>
              <a:avLst/>
              <a:gdLst>
                <a:gd name="connsiteX0" fmla="*/ 0 w 171450"/>
                <a:gd name="connsiteY0" fmla="*/ 0 h 285750"/>
                <a:gd name="connsiteX1" fmla="*/ 171450 w 171450"/>
                <a:gd name="connsiteY1" fmla="*/ 0 h 285750"/>
                <a:gd name="connsiteX2" fmla="*/ 171450 w 171450"/>
                <a:gd name="connsiteY2" fmla="*/ 285750 h 285750"/>
                <a:gd name="connsiteX3" fmla="*/ 0 w 171450"/>
                <a:gd name="connsiteY3" fmla="*/ 28575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285750">
                  <a:moveTo>
                    <a:pt x="0" y="0"/>
                  </a:moveTo>
                  <a:lnTo>
                    <a:pt x="171450" y="0"/>
                  </a:lnTo>
                  <a:lnTo>
                    <a:pt x="171450" y="285750"/>
                  </a:lnTo>
                  <a:lnTo>
                    <a:pt x="0" y="2857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112432C-E3E6-453E-B46E-898DE2939D0A}"/>
                </a:ext>
              </a:extLst>
            </p:cNvPr>
            <p:cNvSpPr/>
            <p:nvPr/>
          </p:nvSpPr>
          <p:spPr>
            <a:xfrm>
              <a:off x="10252881" y="2929666"/>
              <a:ext cx="171450" cy="76200"/>
            </a:xfrm>
            <a:custGeom>
              <a:avLst/>
              <a:gdLst>
                <a:gd name="connsiteX0" fmla="*/ 0 w 171450"/>
                <a:gd name="connsiteY0" fmla="*/ 0 h 76200"/>
                <a:gd name="connsiteX1" fmla="*/ 171450 w 171450"/>
                <a:gd name="connsiteY1" fmla="*/ 0 h 76200"/>
                <a:gd name="connsiteX2" fmla="*/ 171450 w 171450"/>
                <a:gd name="connsiteY2" fmla="*/ 76200 h 76200"/>
                <a:gd name="connsiteX3" fmla="*/ 0 w 171450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76200">
                  <a:moveTo>
                    <a:pt x="0" y="0"/>
                  </a:moveTo>
                  <a:lnTo>
                    <a:pt x="171450" y="0"/>
                  </a:lnTo>
                  <a:lnTo>
                    <a:pt x="171450" y="76200"/>
                  </a:lnTo>
                  <a:lnTo>
                    <a:pt x="0" y="762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2BE8C43A-D243-42FC-A513-8FA54514662A}"/>
                </a:ext>
              </a:extLst>
            </p:cNvPr>
            <p:cNvSpPr/>
            <p:nvPr/>
          </p:nvSpPr>
          <p:spPr>
            <a:xfrm>
              <a:off x="10062381" y="3024916"/>
              <a:ext cx="152400" cy="419100"/>
            </a:xfrm>
            <a:custGeom>
              <a:avLst/>
              <a:gdLst>
                <a:gd name="connsiteX0" fmla="*/ 76200 w 152400"/>
                <a:gd name="connsiteY0" fmla="*/ 76200 h 419100"/>
                <a:gd name="connsiteX1" fmla="*/ 57150 w 152400"/>
                <a:gd name="connsiteY1" fmla="*/ 57150 h 419100"/>
                <a:gd name="connsiteX2" fmla="*/ 76200 w 152400"/>
                <a:gd name="connsiteY2" fmla="*/ 38100 h 419100"/>
                <a:gd name="connsiteX3" fmla="*/ 95250 w 152400"/>
                <a:gd name="connsiteY3" fmla="*/ 57150 h 419100"/>
                <a:gd name="connsiteX4" fmla="*/ 76200 w 152400"/>
                <a:gd name="connsiteY4" fmla="*/ 76200 h 419100"/>
                <a:gd name="connsiteX5" fmla="*/ 76200 w 152400"/>
                <a:gd name="connsiteY5" fmla="*/ 381000 h 419100"/>
                <a:gd name="connsiteX6" fmla="*/ 57150 w 152400"/>
                <a:gd name="connsiteY6" fmla="*/ 361950 h 419100"/>
                <a:gd name="connsiteX7" fmla="*/ 76200 w 152400"/>
                <a:gd name="connsiteY7" fmla="*/ 342900 h 419100"/>
                <a:gd name="connsiteX8" fmla="*/ 95250 w 152400"/>
                <a:gd name="connsiteY8" fmla="*/ 361950 h 419100"/>
                <a:gd name="connsiteX9" fmla="*/ 76200 w 152400"/>
                <a:gd name="connsiteY9" fmla="*/ 381000 h 419100"/>
                <a:gd name="connsiteX10" fmla="*/ 152400 w 152400"/>
                <a:gd name="connsiteY10" fmla="*/ 0 h 419100"/>
                <a:gd name="connsiteX11" fmla="*/ 0 w 152400"/>
                <a:gd name="connsiteY11" fmla="*/ 0 h 419100"/>
                <a:gd name="connsiteX12" fmla="*/ 0 w 152400"/>
                <a:gd name="connsiteY12" fmla="*/ 419100 h 419100"/>
                <a:gd name="connsiteX13" fmla="*/ 152400 w 152400"/>
                <a:gd name="connsiteY13" fmla="*/ 419100 h 419100"/>
                <a:gd name="connsiteX14" fmla="*/ 152400 w 152400"/>
                <a:gd name="connsiteY1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419100">
                  <a:moveTo>
                    <a:pt x="76200" y="76200"/>
                  </a:moveTo>
                  <a:cubicBezTo>
                    <a:pt x="65723" y="76200"/>
                    <a:pt x="57150" y="67627"/>
                    <a:pt x="57150" y="57150"/>
                  </a:cubicBezTo>
                  <a:cubicBezTo>
                    <a:pt x="57150" y="46673"/>
                    <a:pt x="65723" y="38100"/>
                    <a:pt x="76200" y="38100"/>
                  </a:cubicBezTo>
                  <a:cubicBezTo>
                    <a:pt x="86677" y="38100"/>
                    <a:pt x="95250" y="46673"/>
                    <a:pt x="95250" y="57150"/>
                  </a:cubicBezTo>
                  <a:cubicBezTo>
                    <a:pt x="95250" y="67627"/>
                    <a:pt x="86677" y="76200"/>
                    <a:pt x="76200" y="76200"/>
                  </a:cubicBezTo>
                  <a:close/>
                  <a:moveTo>
                    <a:pt x="76200" y="381000"/>
                  </a:moveTo>
                  <a:cubicBezTo>
                    <a:pt x="65723" y="381000"/>
                    <a:pt x="57150" y="372428"/>
                    <a:pt x="57150" y="361950"/>
                  </a:cubicBezTo>
                  <a:cubicBezTo>
                    <a:pt x="57150" y="351473"/>
                    <a:pt x="65723" y="342900"/>
                    <a:pt x="76200" y="342900"/>
                  </a:cubicBezTo>
                  <a:cubicBezTo>
                    <a:pt x="86677" y="342900"/>
                    <a:pt x="95250" y="351473"/>
                    <a:pt x="95250" y="361950"/>
                  </a:cubicBezTo>
                  <a:cubicBezTo>
                    <a:pt x="95250" y="372428"/>
                    <a:pt x="86677" y="381000"/>
                    <a:pt x="76200" y="381000"/>
                  </a:cubicBezTo>
                  <a:close/>
                  <a:moveTo>
                    <a:pt x="152400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152400" y="419100"/>
                  </a:lnTo>
                  <a:lnTo>
                    <a:pt x="1524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1C10CBE-4BAD-4979-88E2-A7EABE7BBB6D}"/>
                </a:ext>
              </a:extLst>
            </p:cNvPr>
            <p:cNvSpPr/>
            <p:nvPr/>
          </p:nvSpPr>
          <p:spPr>
            <a:xfrm>
              <a:off x="9890931" y="2948716"/>
              <a:ext cx="133350" cy="495300"/>
            </a:xfrm>
            <a:custGeom>
              <a:avLst/>
              <a:gdLst>
                <a:gd name="connsiteX0" fmla="*/ 95250 w 133350"/>
                <a:gd name="connsiteY0" fmla="*/ 95250 h 495300"/>
                <a:gd name="connsiteX1" fmla="*/ 38100 w 133350"/>
                <a:gd name="connsiteY1" fmla="*/ 95250 h 495300"/>
                <a:gd name="connsiteX2" fmla="*/ 38100 w 133350"/>
                <a:gd name="connsiteY2" fmla="*/ 38100 h 495300"/>
                <a:gd name="connsiteX3" fmla="*/ 95250 w 133350"/>
                <a:gd name="connsiteY3" fmla="*/ 38100 h 495300"/>
                <a:gd name="connsiteX4" fmla="*/ 95250 w 133350"/>
                <a:gd name="connsiteY4" fmla="*/ 95250 h 495300"/>
                <a:gd name="connsiteX5" fmla="*/ 133350 w 133350"/>
                <a:gd name="connsiteY5" fmla="*/ 0 h 495300"/>
                <a:gd name="connsiteX6" fmla="*/ 0 w 133350"/>
                <a:gd name="connsiteY6" fmla="*/ 0 h 495300"/>
                <a:gd name="connsiteX7" fmla="*/ 0 w 133350"/>
                <a:gd name="connsiteY7" fmla="*/ 495300 h 495300"/>
                <a:gd name="connsiteX8" fmla="*/ 133350 w 133350"/>
                <a:gd name="connsiteY8" fmla="*/ 495300 h 495300"/>
                <a:gd name="connsiteX9" fmla="*/ 133350 w 133350"/>
                <a:gd name="connsiteY9" fmla="*/ 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495300">
                  <a:moveTo>
                    <a:pt x="95250" y="95250"/>
                  </a:moveTo>
                  <a:lnTo>
                    <a:pt x="38100" y="95250"/>
                  </a:lnTo>
                  <a:lnTo>
                    <a:pt x="38100" y="38100"/>
                  </a:lnTo>
                  <a:lnTo>
                    <a:pt x="95250" y="38100"/>
                  </a:lnTo>
                  <a:lnTo>
                    <a:pt x="95250" y="95250"/>
                  </a:lnTo>
                  <a:close/>
                  <a:moveTo>
                    <a:pt x="133350" y="0"/>
                  </a:moveTo>
                  <a:lnTo>
                    <a:pt x="0" y="0"/>
                  </a:lnTo>
                  <a:lnTo>
                    <a:pt x="0" y="495300"/>
                  </a:lnTo>
                  <a:lnTo>
                    <a:pt x="133350" y="495300"/>
                  </a:lnTo>
                  <a:lnTo>
                    <a:pt x="1333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6526A4D-6D33-4028-BFD7-DE3C20D47471}"/>
              </a:ext>
            </a:extLst>
          </p:cNvPr>
          <p:cNvSpPr txBox="1"/>
          <p:nvPr/>
        </p:nvSpPr>
        <p:spPr>
          <a:xfrm>
            <a:off x="1826896" y="4171400"/>
            <a:ext cx="721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11BED0A-F194-4CAA-B87F-A79F0DC13B31}"/>
              </a:ext>
            </a:extLst>
          </p:cNvPr>
          <p:cNvSpPr txBox="1"/>
          <p:nvPr/>
        </p:nvSpPr>
        <p:spPr>
          <a:xfrm>
            <a:off x="1207093" y="4675299"/>
            <a:ext cx="196095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06AACF8-5DDC-413E-9345-91335C89D0F7}"/>
              </a:ext>
            </a:extLst>
          </p:cNvPr>
          <p:cNvGrpSpPr/>
          <p:nvPr/>
        </p:nvGrpSpPr>
        <p:grpSpPr>
          <a:xfrm>
            <a:off x="9431690" y="2718613"/>
            <a:ext cx="1165226" cy="1165225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138" name="Oval 39">
              <a:extLst>
                <a:ext uri="{FF2B5EF4-FFF2-40B4-BE49-F238E27FC236}">
                  <a16:creationId xmlns:a16="http://schemas.microsoft.com/office/drawing/2014/main" id="{F727C3F5-DC22-4E35-95D9-CAE118842E4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9" name="Oval 38">
              <a:extLst>
                <a:ext uri="{FF2B5EF4-FFF2-40B4-BE49-F238E27FC236}">
                  <a16:creationId xmlns:a16="http://schemas.microsoft.com/office/drawing/2014/main" id="{916D7090-1D47-4DB7-B25E-F091E6A1920C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9" name="타원 128">
            <a:extLst>
              <a:ext uri="{FF2B5EF4-FFF2-40B4-BE49-F238E27FC236}">
                <a16:creationId xmlns:a16="http://schemas.microsoft.com/office/drawing/2014/main" id="{D28A8829-EFD3-45D9-BE3C-37A8C3380878}"/>
              </a:ext>
            </a:extLst>
          </p:cNvPr>
          <p:cNvSpPr/>
          <p:nvPr/>
        </p:nvSpPr>
        <p:spPr>
          <a:xfrm>
            <a:off x="9594947" y="2881869"/>
            <a:ext cx="838713" cy="838713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884E377-C0A7-41C0-B7AC-C068E225CBA0}"/>
              </a:ext>
            </a:extLst>
          </p:cNvPr>
          <p:cNvSpPr txBox="1"/>
          <p:nvPr/>
        </p:nvSpPr>
        <p:spPr>
          <a:xfrm>
            <a:off x="9653628" y="4171400"/>
            <a:ext cx="7213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22368A-74C9-4B5D-90B8-865A6C092336}"/>
              </a:ext>
            </a:extLst>
          </p:cNvPr>
          <p:cNvSpPr txBox="1"/>
          <p:nvPr/>
        </p:nvSpPr>
        <p:spPr>
          <a:xfrm>
            <a:off x="9033825" y="4675299"/>
            <a:ext cx="1960957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871486F-7021-4B0B-A60C-42009738074C}"/>
              </a:ext>
            </a:extLst>
          </p:cNvPr>
          <p:cNvGrpSpPr/>
          <p:nvPr/>
        </p:nvGrpSpPr>
        <p:grpSpPr>
          <a:xfrm>
            <a:off x="9872697" y="3157566"/>
            <a:ext cx="283212" cy="287318"/>
            <a:chOff x="7767522" y="1854273"/>
            <a:chExt cx="396900" cy="402653"/>
          </a:xfrm>
          <a:solidFill>
            <a:schemeClr val="bg1"/>
          </a:solidFill>
        </p:grpSpPr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2A3A724-088D-45CA-BB29-ACB38191DEBC}"/>
                </a:ext>
              </a:extLst>
            </p:cNvPr>
            <p:cNvSpPr/>
            <p:nvPr/>
          </p:nvSpPr>
          <p:spPr>
            <a:xfrm>
              <a:off x="7767522" y="1854273"/>
              <a:ext cx="396900" cy="402653"/>
            </a:xfrm>
            <a:custGeom>
              <a:avLst/>
              <a:gdLst>
                <a:gd name="connsiteX0" fmla="*/ 34513 w 396900"/>
                <a:gd name="connsiteY0" fmla="*/ 0 h 402653"/>
                <a:gd name="connsiteX1" fmla="*/ 0 w 396900"/>
                <a:gd name="connsiteY1" fmla="*/ 0 h 402653"/>
                <a:gd name="connsiteX2" fmla="*/ 0 w 396900"/>
                <a:gd name="connsiteY2" fmla="*/ 402653 h 402653"/>
                <a:gd name="connsiteX3" fmla="*/ 396901 w 396900"/>
                <a:gd name="connsiteY3" fmla="*/ 402653 h 402653"/>
                <a:gd name="connsiteX4" fmla="*/ 396901 w 396900"/>
                <a:gd name="connsiteY4" fmla="*/ 368140 h 402653"/>
                <a:gd name="connsiteX5" fmla="*/ 34513 w 396900"/>
                <a:gd name="connsiteY5" fmla="*/ 368140 h 402653"/>
                <a:gd name="connsiteX6" fmla="*/ 34513 w 396900"/>
                <a:gd name="connsiteY6" fmla="*/ 0 h 40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900" h="402653">
                  <a:moveTo>
                    <a:pt x="34513" y="0"/>
                  </a:moveTo>
                  <a:lnTo>
                    <a:pt x="0" y="0"/>
                  </a:lnTo>
                  <a:lnTo>
                    <a:pt x="0" y="402653"/>
                  </a:lnTo>
                  <a:lnTo>
                    <a:pt x="396901" y="402653"/>
                  </a:lnTo>
                  <a:lnTo>
                    <a:pt x="396901" y="368140"/>
                  </a:lnTo>
                  <a:lnTo>
                    <a:pt x="34513" y="368140"/>
                  </a:lnTo>
                  <a:lnTo>
                    <a:pt x="34513" y="0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13BC2F0-E9C8-46F5-B334-B1DB81C70FB0}"/>
                </a:ext>
              </a:extLst>
            </p:cNvPr>
            <p:cNvSpPr/>
            <p:nvPr/>
          </p:nvSpPr>
          <p:spPr>
            <a:xfrm rot="10800000">
              <a:off x="8078140" y="1854273"/>
              <a:ext cx="86282" cy="333626"/>
            </a:xfrm>
            <a:custGeom>
              <a:avLst/>
              <a:gdLst>
                <a:gd name="connsiteX0" fmla="*/ 0 w 86282"/>
                <a:gd name="connsiteY0" fmla="*/ 0 h 333626"/>
                <a:gd name="connsiteX1" fmla="*/ 86283 w 86282"/>
                <a:gd name="connsiteY1" fmla="*/ 0 h 333626"/>
                <a:gd name="connsiteX2" fmla="*/ 86283 w 86282"/>
                <a:gd name="connsiteY2" fmla="*/ 333627 h 333626"/>
                <a:gd name="connsiteX3" fmla="*/ 0 w 86282"/>
                <a:gd name="connsiteY3" fmla="*/ 333627 h 3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333626">
                  <a:moveTo>
                    <a:pt x="0" y="0"/>
                  </a:moveTo>
                  <a:lnTo>
                    <a:pt x="86283" y="0"/>
                  </a:lnTo>
                  <a:lnTo>
                    <a:pt x="86283" y="333627"/>
                  </a:lnTo>
                  <a:lnTo>
                    <a:pt x="0" y="333627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2689E418-107B-482F-82B1-A27CA0EE231B}"/>
                </a:ext>
              </a:extLst>
            </p:cNvPr>
            <p:cNvSpPr/>
            <p:nvPr/>
          </p:nvSpPr>
          <p:spPr>
            <a:xfrm rot="10800000">
              <a:off x="7957344" y="1969317"/>
              <a:ext cx="86282" cy="218583"/>
            </a:xfrm>
            <a:custGeom>
              <a:avLst/>
              <a:gdLst>
                <a:gd name="connsiteX0" fmla="*/ 0 w 86282"/>
                <a:gd name="connsiteY0" fmla="*/ 0 h 218583"/>
                <a:gd name="connsiteX1" fmla="*/ 86283 w 86282"/>
                <a:gd name="connsiteY1" fmla="*/ 0 h 218583"/>
                <a:gd name="connsiteX2" fmla="*/ 86283 w 86282"/>
                <a:gd name="connsiteY2" fmla="*/ 218583 h 218583"/>
                <a:gd name="connsiteX3" fmla="*/ 0 w 86282"/>
                <a:gd name="connsiteY3" fmla="*/ 218583 h 21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218583">
                  <a:moveTo>
                    <a:pt x="0" y="0"/>
                  </a:moveTo>
                  <a:lnTo>
                    <a:pt x="86283" y="0"/>
                  </a:lnTo>
                  <a:lnTo>
                    <a:pt x="86283" y="218583"/>
                  </a:lnTo>
                  <a:lnTo>
                    <a:pt x="0" y="218583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BFE2352-2D35-4344-B398-930592129D7A}"/>
                </a:ext>
              </a:extLst>
            </p:cNvPr>
            <p:cNvSpPr/>
            <p:nvPr/>
          </p:nvSpPr>
          <p:spPr>
            <a:xfrm rot="10800000">
              <a:off x="7836548" y="2072856"/>
              <a:ext cx="86282" cy="115043"/>
            </a:xfrm>
            <a:custGeom>
              <a:avLst/>
              <a:gdLst>
                <a:gd name="connsiteX0" fmla="*/ 0 w 86282"/>
                <a:gd name="connsiteY0" fmla="*/ 0 h 115043"/>
                <a:gd name="connsiteX1" fmla="*/ 86283 w 86282"/>
                <a:gd name="connsiteY1" fmla="*/ 0 h 115043"/>
                <a:gd name="connsiteX2" fmla="*/ 86283 w 86282"/>
                <a:gd name="connsiteY2" fmla="*/ 115044 h 115043"/>
                <a:gd name="connsiteX3" fmla="*/ 0 w 86282"/>
                <a:gd name="connsiteY3" fmla="*/ 115044 h 11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82" h="115043">
                  <a:moveTo>
                    <a:pt x="0" y="0"/>
                  </a:moveTo>
                  <a:lnTo>
                    <a:pt x="86283" y="0"/>
                  </a:lnTo>
                  <a:lnTo>
                    <a:pt x="86283" y="115044"/>
                  </a:lnTo>
                  <a:lnTo>
                    <a:pt x="0" y="115044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2297CEBE-A5A5-49EF-93E9-FC3E4CB7F4FC}"/>
                </a:ext>
              </a:extLst>
            </p:cNvPr>
            <p:cNvSpPr/>
            <p:nvPr/>
          </p:nvSpPr>
          <p:spPr>
            <a:xfrm>
              <a:off x="7834190" y="1854273"/>
              <a:ext cx="186428" cy="186428"/>
            </a:xfrm>
            <a:custGeom>
              <a:avLst/>
              <a:gdLst>
                <a:gd name="connsiteX0" fmla="*/ 186428 w 186428"/>
                <a:gd name="connsiteY0" fmla="*/ 79035 h 186428"/>
                <a:gd name="connsiteX1" fmla="*/ 186428 w 186428"/>
                <a:gd name="connsiteY1" fmla="*/ 0 h 186428"/>
                <a:gd name="connsiteX2" fmla="*/ 107393 w 186428"/>
                <a:gd name="connsiteY2" fmla="*/ 0 h 186428"/>
                <a:gd name="connsiteX3" fmla="*/ 138800 w 186428"/>
                <a:gd name="connsiteY3" fmla="*/ 31407 h 186428"/>
                <a:gd name="connsiteX4" fmla="*/ 0 w 186428"/>
                <a:gd name="connsiteY4" fmla="*/ 170207 h 186428"/>
                <a:gd name="connsiteX5" fmla="*/ 16221 w 186428"/>
                <a:gd name="connsiteY5" fmla="*/ 186428 h 186428"/>
                <a:gd name="connsiteX6" fmla="*/ 155021 w 186428"/>
                <a:gd name="connsiteY6" fmla="*/ 47686 h 186428"/>
                <a:gd name="connsiteX7" fmla="*/ 186428 w 186428"/>
                <a:gd name="connsiteY7" fmla="*/ 79035 h 18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428" h="186428">
                  <a:moveTo>
                    <a:pt x="186428" y="79035"/>
                  </a:moveTo>
                  <a:lnTo>
                    <a:pt x="186428" y="0"/>
                  </a:lnTo>
                  <a:lnTo>
                    <a:pt x="107393" y="0"/>
                  </a:lnTo>
                  <a:lnTo>
                    <a:pt x="138800" y="31407"/>
                  </a:lnTo>
                  <a:lnTo>
                    <a:pt x="0" y="170207"/>
                  </a:lnTo>
                  <a:lnTo>
                    <a:pt x="16221" y="186428"/>
                  </a:lnTo>
                  <a:lnTo>
                    <a:pt x="155021" y="47686"/>
                  </a:lnTo>
                  <a:lnTo>
                    <a:pt x="186428" y="79035"/>
                  </a:lnTo>
                  <a:close/>
                </a:path>
              </a:pathLst>
            </a:custGeom>
            <a:grpFill/>
            <a:ln w="56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9436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5019003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 멋지게 입력하세요</a:t>
            </a:r>
            <a:endParaRPr lang="en-US" altLang="ko-KR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52E6EB0-3BD8-402A-824C-1211255D64F2}"/>
              </a:ext>
            </a:extLst>
          </p:cNvPr>
          <p:cNvSpPr/>
          <p:nvPr/>
        </p:nvSpPr>
        <p:spPr>
          <a:xfrm>
            <a:off x="4914900" y="2927350"/>
            <a:ext cx="2362200" cy="236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F816B-315F-4CD0-862B-83041AB9A821}"/>
              </a:ext>
            </a:extLst>
          </p:cNvPr>
          <p:cNvSpPr txBox="1"/>
          <p:nvPr/>
        </p:nvSpPr>
        <p:spPr>
          <a:xfrm>
            <a:off x="5588650" y="3723283"/>
            <a:ext cx="1014701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8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  <a:endParaRPr lang="en-US" altLang="ko-KR" sz="28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8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입력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887939-EFD2-45F6-B225-C517CFCFF5CC}"/>
              </a:ext>
            </a:extLst>
          </p:cNvPr>
          <p:cNvGrpSpPr/>
          <p:nvPr/>
        </p:nvGrpSpPr>
        <p:grpSpPr>
          <a:xfrm>
            <a:off x="6399689" y="1928572"/>
            <a:ext cx="1865698" cy="1865696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1016AC8B-FD57-413C-9F0B-2D63D241D197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41B6DD40-E157-4AD4-9549-CF47917FE0F3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11F976-C5EC-4307-BB49-255C151B7130}"/>
              </a:ext>
            </a:extLst>
          </p:cNvPr>
          <p:cNvSpPr/>
          <p:nvPr/>
        </p:nvSpPr>
        <p:spPr>
          <a:xfrm>
            <a:off x="6540731" y="2069614"/>
            <a:ext cx="1583618" cy="1583614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1A1D4B-5B64-4462-AD2A-ED754B0813E5}"/>
              </a:ext>
            </a:extLst>
          </p:cNvPr>
          <p:cNvGrpSpPr/>
          <p:nvPr/>
        </p:nvGrpSpPr>
        <p:grpSpPr>
          <a:xfrm>
            <a:off x="3863544" y="3765901"/>
            <a:ext cx="1409457" cy="1409455"/>
            <a:chOff x="1127125" y="2692028"/>
            <a:chExt cx="2744989" cy="2744989"/>
          </a:xfrm>
          <a:solidFill>
            <a:schemeClr val="accent3"/>
          </a:solidFill>
        </p:grpSpPr>
        <p:sp>
          <p:nvSpPr>
            <p:cNvPr id="57" name="Oval 39">
              <a:extLst>
                <a:ext uri="{FF2B5EF4-FFF2-40B4-BE49-F238E27FC236}">
                  <a16:creationId xmlns:a16="http://schemas.microsoft.com/office/drawing/2014/main" id="{91AA36DE-627A-46C1-82FB-A9EECDCCB16B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Oval 38">
              <a:extLst>
                <a:ext uri="{FF2B5EF4-FFF2-40B4-BE49-F238E27FC236}">
                  <a16:creationId xmlns:a16="http://schemas.microsoft.com/office/drawing/2014/main" id="{3431D772-0B1B-4A1F-8DF0-7FFF427E6C89}"/>
                </a:ext>
              </a:extLst>
            </p:cNvPr>
            <p:cNvSpPr/>
            <p:nvPr/>
          </p:nvSpPr>
          <p:spPr>
            <a:xfrm>
              <a:off x="1127125" y="2692028"/>
              <a:ext cx="2744989" cy="2744989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56" name="타원 55">
            <a:extLst>
              <a:ext uri="{FF2B5EF4-FFF2-40B4-BE49-F238E27FC236}">
                <a16:creationId xmlns:a16="http://schemas.microsoft.com/office/drawing/2014/main" id="{053C4EF0-A289-4101-8363-105645BEA202}"/>
              </a:ext>
            </a:extLst>
          </p:cNvPr>
          <p:cNvSpPr/>
          <p:nvPr/>
        </p:nvSpPr>
        <p:spPr>
          <a:xfrm>
            <a:off x="3970095" y="3872452"/>
            <a:ext cx="1196357" cy="1196354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CC8BD6-E806-480F-A094-85C6343D6329}"/>
              </a:ext>
            </a:extLst>
          </p:cNvPr>
          <p:cNvGrpSpPr/>
          <p:nvPr/>
        </p:nvGrpSpPr>
        <p:grpSpPr>
          <a:xfrm>
            <a:off x="6521055" y="4869174"/>
            <a:ext cx="1014701" cy="1014700"/>
            <a:chOff x="6521055" y="4869174"/>
            <a:chExt cx="1014701" cy="1014700"/>
          </a:xfrm>
          <a:solidFill>
            <a:schemeClr val="accent3"/>
          </a:solidFill>
        </p:grpSpPr>
        <p:sp>
          <p:nvSpPr>
            <p:cNvPr id="69" name="Oval 39">
              <a:extLst>
                <a:ext uri="{FF2B5EF4-FFF2-40B4-BE49-F238E27FC236}">
                  <a16:creationId xmlns:a16="http://schemas.microsoft.com/office/drawing/2014/main" id="{BCB5EFEE-8547-496B-9309-3CDB4266B5D4}"/>
                </a:ext>
              </a:extLst>
            </p:cNvPr>
            <p:cNvSpPr/>
            <p:nvPr/>
          </p:nvSpPr>
          <p:spPr>
            <a:xfrm>
              <a:off x="6521055" y="4869174"/>
              <a:ext cx="1014701" cy="10147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508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Oval 38">
              <a:extLst>
                <a:ext uri="{FF2B5EF4-FFF2-40B4-BE49-F238E27FC236}">
                  <a16:creationId xmlns:a16="http://schemas.microsoft.com/office/drawing/2014/main" id="{4003EBF3-7F7A-4C38-BAAC-7A5193D66F17}"/>
                </a:ext>
              </a:extLst>
            </p:cNvPr>
            <p:cNvSpPr/>
            <p:nvPr/>
          </p:nvSpPr>
          <p:spPr>
            <a:xfrm>
              <a:off x="6521055" y="4869174"/>
              <a:ext cx="1014701" cy="101470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en-ID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6A2F1920-4E81-43FB-90AB-8C7FEF98A142}"/>
              </a:ext>
            </a:extLst>
          </p:cNvPr>
          <p:cNvSpPr/>
          <p:nvPr/>
        </p:nvSpPr>
        <p:spPr>
          <a:xfrm>
            <a:off x="6597764" y="4945883"/>
            <a:ext cx="861285" cy="861283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D6FA4E-5CA3-4F8E-9848-02DCD4CE3EA0}"/>
              </a:ext>
            </a:extLst>
          </p:cNvPr>
          <p:cNvSpPr txBox="1"/>
          <p:nvPr/>
        </p:nvSpPr>
        <p:spPr>
          <a:xfrm>
            <a:off x="6809959" y="2584421"/>
            <a:ext cx="104515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65%</a:t>
            </a:r>
            <a:endParaRPr lang="ko-KR" altLang="en-US" sz="3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EE6D7C-8D20-4C71-8173-12DCD2AF09D8}"/>
              </a:ext>
            </a:extLst>
          </p:cNvPr>
          <p:cNvSpPr txBox="1"/>
          <p:nvPr/>
        </p:nvSpPr>
        <p:spPr>
          <a:xfrm>
            <a:off x="4223626" y="4285962"/>
            <a:ext cx="6892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23%</a:t>
            </a:r>
            <a:endParaRPr lang="ko-KR" altLang="en-US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863791-51FE-4C0A-A3C4-7691F2074EF5}"/>
              </a:ext>
            </a:extLst>
          </p:cNvPr>
          <p:cNvSpPr txBox="1"/>
          <p:nvPr/>
        </p:nvSpPr>
        <p:spPr>
          <a:xfrm>
            <a:off x="6821617" y="5253414"/>
            <a:ext cx="41357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2F1F7E-8502-4ED4-BC14-46CEB1B23BE9}"/>
              </a:ext>
            </a:extLst>
          </p:cNvPr>
          <p:cNvSpPr txBox="1"/>
          <p:nvPr/>
        </p:nvSpPr>
        <p:spPr>
          <a:xfrm>
            <a:off x="1411466" y="4945883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969456-CC08-4370-8431-FA8CD138D116}"/>
              </a:ext>
            </a:extLst>
          </p:cNvPr>
          <p:cNvSpPr txBox="1"/>
          <p:nvPr/>
        </p:nvSpPr>
        <p:spPr>
          <a:xfrm>
            <a:off x="1409484" y="5245111"/>
            <a:ext cx="2845385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BD88E9A-AF49-427A-9A5A-8C4CD33E77BD}"/>
              </a:ext>
            </a:extLst>
          </p:cNvPr>
          <p:cNvSpPr txBox="1"/>
          <p:nvPr/>
        </p:nvSpPr>
        <p:spPr>
          <a:xfrm>
            <a:off x="8126331" y="3601054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CC420F-E953-4E9D-90B6-8A69AAF10A11}"/>
              </a:ext>
            </a:extLst>
          </p:cNvPr>
          <p:cNvSpPr txBox="1"/>
          <p:nvPr/>
        </p:nvSpPr>
        <p:spPr>
          <a:xfrm>
            <a:off x="8124349" y="3900282"/>
            <a:ext cx="2845385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61FD4C2-FB1B-47E1-B641-B5D470665DE1}"/>
              </a:ext>
            </a:extLst>
          </p:cNvPr>
          <p:cNvSpPr txBox="1"/>
          <p:nvPr/>
        </p:nvSpPr>
        <p:spPr>
          <a:xfrm>
            <a:off x="7713966" y="5328899"/>
            <a:ext cx="176811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텍스트를 입력하세요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FCCC50-744F-44C8-AC7E-084FDCA8FC59}"/>
              </a:ext>
            </a:extLst>
          </p:cNvPr>
          <p:cNvSpPr txBox="1"/>
          <p:nvPr/>
        </p:nvSpPr>
        <p:spPr>
          <a:xfrm>
            <a:off x="7711984" y="5628127"/>
            <a:ext cx="2845385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364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9DF1634-3DF3-4EC0-9D86-BF3B9084894B}"/>
              </a:ext>
            </a:extLst>
          </p:cNvPr>
          <p:cNvGrpSpPr/>
          <p:nvPr/>
        </p:nvGrpSpPr>
        <p:grpSpPr>
          <a:xfrm>
            <a:off x="1175488" y="3101974"/>
            <a:ext cx="5274101" cy="118110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10CA746D-6C83-42B6-A389-53242F394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491BC490-CEC2-48E5-9F05-CAC2BFA55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754250-E672-4CDC-B60B-382837DD6758}"/>
              </a:ext>
            </a:extLst>
          </p:cNvPr>
          <p:cNvSpPr/>
          <p:nvPr/>
        </p:nvSpPr>
        <p:spPr>
          <a:xfrm>
            <a:off x="5959294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5BB0328-829D-4863-8D4E-627C1FC9409A}"/>
              </a:ext>
            </a:extLst>
          </p:cNvPr>
          <p:cNvSpPr/>
          <p:nvPr/>
        </p:nvSpPr>
        <p:spPr>
          <a:xfrm>
            <a:off x="5605890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DB383D4B-FCE4-418A-8F4F-A8860F2F2A5B}"/>
              </a:ext>
            </a:extLst>
          </p:cNvPr>
          <p:cNvSpPr/>
          <p:nvPr/>
        </p:nvSpPr>
        <p:spPr>
          <a:xfrm>
            <a:off x="5252485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33CA13F-DCAD-4D48-BBD7-A5FE7D74A624}"/>
              </a:ext>
            </a:extLst>
          </p:cNvPr>
          <p:cNvSpPr/>
          <p:nvPr/>
        </p:nvSpPr>
        <p:spPr>
          <a:xfrm>
            <a:off x="4899081" y="3319144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3575D8F5-F26D-413B-977E-85C4353C3000}"/>
              </a:ext>
            </a:extLst>
          </p:cNvPr>
          <p:cNvSpPr/>
          <p:nvPr/>
        </p:nvSpPr>
        <p:spPr>
          <a:xfrm>
            <a:off x="4545676" y="3319144"/>
            <a:ext cx="244550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B03DB87D-0263-4991-87B3-FE96FB3F7C5C}"/>
              </a:ext>
            </a:extLst>
          </p:cNvPr>
          <p:cNvSpPr/>
          <p:nvPr/>
        </p:nvSpPr>
        <p:spPr>
          <a:xfrm>
            <a:off x="4192272" y="3319144"/>
            <a:ext cx="244550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C0910D39-808B-47F1-8973-BD7C350BF41E}"/>
              </a:ext>
            </a:extLst>
          </p:cNvPr>
          <p:cNvSpPr/>
          <p:nvPr/>
        </p:nvSpPr>
        <p:spPr>
          <a:xfrm>
            <a:off x="3838867" y="3319144"/>
            <a:ext cx="244550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6F3D1F5-00AC-4970-B332-D9F911091F65}"/>
              </a:ext>
            </a:extLst>
          </p:cNvPr>
          <p:cNvSpPr/>
          <p:nvPr/>
        </p:nvSpPr>
        <p:spPr>
          <a:xfrm>
            <a:off x="3485463" y="3319144"/>
            <a:ext cx="244550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9EA62325-8E9A-4FFE-987D-4841529599B8}"/>
              </a:ext>
            </a:extLst>
          </p:cNvPr>
          <p:cNvSpPr/>
          <p:nvPr/>
        </p:nvSpPr>
        <p:spPr>
          <a:xfrm>
            <a:off x="3132058" y="3319144"/>
            <a:ext cx="244550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0A0DB2D-67A3-4411-AD73-79A6DA82421D}"/>
              </a:ext>
            </a:extLst>
          </p:cNvPr>
          <p:cNvSpPr/>
          <p:nvPr/>
        </p:nvSpPr>
        <p:spPr>
          <a:xfrm>
            <a:off x="2778654" y="3319144"/>
            <a:ext cx="244550" cy="74676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B634CF8-EA86-463B-88ED-4043DE7A958F}"/>
              </a:ext>
            </a:extLst>
          </p:cNvPr>
          <p:cNvSpPr txBox="1"/>
          <p:nvPr/>
        </p:nvSpPr>
        <p:spPr>
          <a:xfrm>
            <a:off x="1409146" y="3850725"/>
            <a:ext cx="9281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E9F61-AB26-446B-8739-9FD81973E2C5}"/>
              </a:ext>
            </a:extLst>
          </p:cNvPr>
          <p:cNvSpPr txBox="1"/>
          <p:nvPr/>
        </p:nvSpPr>
        <p:spPr>
          <a:xfrm>
            <a:off x="1428196" y="3635764"/>
            <a:ext cx="36067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60%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E91EA125-A775-4CF0-88BE-1FC2E0237B59}"/>
              </a:ext>
            </a:extLst>
          </p:cNvPr>
          <p:cNvGrpSpPr/>
          <p:nvPr/>
        </p:nvGrpSpPr>
        <p:grpSpPr>
          <a:xfrm>
            <a:off x="1175488" y="4669790"/>
            <a:ext cx="5274101" cy="1181101"/>
            <a:chOff x="3723177" y="3549050"/>
            <a:chExt cx="2159120" cy="1724026"/>
          </a:xfrm>
          <a:solidFill>
            <a:schemeClr val="accent3"/>
          </a:solidFill>
        </p:grpSpPr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D961D527-72DD-4455-A721-5CED3C41A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E1DDA400-A1CB-46B3-9334-673AC94D5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177" y="3549050"/>
              <a:ext cx="2159120" cy="1724026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B7854151-849D-4229-8676-F1AC2812D713}"/>
              </a:ext>
            </a:extLst>
          </p:cNvPr>
          <p:cNvSpPr/>
          <p:nvPr/>
        </p:nvSpPr>
        <p:spPr>
          <a:xfrm>
            <a:off x="5959294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7C2DB2E-DC12-43A1-9EE7-5D48ADEB420D}"/>
              </a:ext>
            </a:extLst>
          </p:cNvPr>
          <p:cNvSpPr/>
          <p:nvPr/>
        </p:nvSpPr>
        <p:spPr>
          <a:xfrm>
            <a:off x="5605890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3ECA7F2C-EA4F-442A-8386-2DD5D2DAEB47}"/>
              </a:ext>
            </a:extLst>
          </p:cNvPr>
          <p:cNvSpPr/>
          <p:nvPr/>
        </p:nvSpPr>
        <p:spPr>
          <a:xfrm>
            <a:off x="5252485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D1476491-3E9D-4C96-BAF9-33C2A673152C}"/>
              </a:ext>
            </a:extLst>
          </p:cNvPr>
          <p:cNvSpPr/>
          <p:nvPr/>
        </p:nvSpPr>
        <p:spPr>
          <a:xfrm>
            <a:off x="4899081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4E9797C-46EB-4003-8CB6-0D79FDB0E0D7}"/>
              </a:ext>
            </a:extLst>
          </p:cNvPr>
          <p:cNvSpPr/>
          <p:nvPr/>
        </p:nvSpPr>
        <p:spPr>
          <a:xfrm>
            <a:off x="4545676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CE65306F-A158-4878-AF27-DDAB0A673F89}"/>
              </a:ext>
            </a:extLst>
          </p:cNvPr>
          <p:cNvSpPr/>
          <p:nvPr/>
        </p:nvSpPr>
        <p:spPr>
          <a:xfrm>
            <a:off x="4192272" y="4886960"/>
            <a:ext cx="244550" cy="746760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20009AAF-AD68-4B1F-B2E2-D493B6F728AF}"/>
              </a:ext>
            </a:extLst>
          </p:cNvPr>
          <p:cNvSpPr/>
          <p:nvPr/>
        </p:nvSpPr>
        <p:spPr>
          <a:xfrm>
            <a:off x="3838867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788846A-2822-4182-9195-95E228D95619}"/>
              </a:ext>
            </a:extLst>
          </p:cNvPr>
          <p:cNvSpPr/>
          <p:nvPr/>
        </p:nvSpPr>
        <p:spPr>
          <a:xfrm>
            <a:off x="3485463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18469869-2D70-4349-894E-7BA942B58549}"/>
              </a:ext>
            </a:extLst>
          </p:cNvPr>
          <p:cNvSpPr/>
          <p:nvPr/>
        </p:nvSpPr>
        <p:spPr>
          <a:xfrm>
            <a:off x="3132058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FE302C8B-2C7B-418F-926C-23A25D0155F0}"/>
              </a:ext>
            </a:extLst>
          </p:cNvPr>
          <p:cNvSpPr/>
          <p:nvPr/>
        </p:nvSpPr>
        <p:spPr>
          <a:xfrm>
            <a:off x="2778654" y="4886960"/>
            <a:ext cx="244550" cy="746760"/>
          </a:xfrm>
          <a:prstGeom prst="round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schemeClr val="bg2">
                <a:alpha val="95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ko-KR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03839B2-EDAE-482B-BDA1-2F303C74A948}"/>
              </a:ext>
            </a:extLst>
          </p:cNvPr>
          <p:cNvSpPr txBox="1"/>
          <p:nvPr/>
        </p:nvSpPr>
        <p:spPr>
          <a:xfrm>
            <a:off x="1409146" y="5418541"/>
            <a:ext cx="9281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6AC6796-6EAE-4BF0-9734-6A7C63AE4C3C}"/>
              </a:ext>
            </a:extLst>
          </p:cNvPr>
          <p:cNvSpPr txBox="1"/>
          <p:nvPr/>
        </p:nvSpPr>
        <p:spPr>
          <a:xfrm>
            <a:off x="1428196" y="5203580"/>
            <a:ext cx="36388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40%</a:t>
            </a:r>
          </a:p>
        </p:txBody>
      </p:sp>
      <p:sp>
        <p:nvSpPr>
          <p:cNvPr id="203" name="자유형: 도형 202">
            <a:extLst>
              <a:ext uri="{FF2B5EF4-FFF2-40B4-BE49-F238E27FC236}">
                <a16:creationId xmlns:a16="http://schemas.microsoft.com/office/drawing/2014/main" id="{EA8B428E-CA70-4146-BD8B-3CE2E5E26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17" y="1271674"/>
            <a:ext cx="4102080" cy="4361942"/>
          </a:xfrm>
          <a:custGeom>
            <a:avLst/>
            <a:gdLst>
              <a:gd name="connsiteX0" fmla="*/ 1417730 w 4102080"/>
              <a:gd name="connsiteY0" fmla="*/ 4076196 h 4361942"/>
              <a:gd name="connsiteX1" fmla="*/ 1437476 w 4102080"/>
              <a:gd name="connsiteY1" fmla="*/ 4080128 h 4361942"/>
              <a:gd name="connsiteX2" fmla="*/ 1445333 w 4102080"/>
              <a:gd name="connsiteY2" fmla="*/ 4089956 h 4361942"/>
              <a:gd name="connsiteX3" fmla="*/ 1455154 w 4102080"/>
              <a:gd name="connsiteY3" fmla="*/ 4097922 h 4361942"/>
              <a:gd name="connsiteX4" fmla="*/ 1486685 w 4102080"/>
              <a:gd name="connsiteY4" fmla="*/ 4111682 h 4361942"/>
              <a:gd name="connsiteX5" fmla="*/ 1496506 w 4102080"/>
              <a:gd name="connsiteY5" fmla="*/ 4121510 h 4361942"/>
              <a:gd name="connsiteX6" fmla="*/ 1502502 w 4102080"/>
              <a:gd name="connsiteY6" fmla="*/ 4143236 h 4361942"/>
              <a:gd name="connsiteX7" fmla="*/ 1508395 w 4102080"/>
              <a:gd name="connsiteY7" fmla="*/ 4153064 h 4361942"/>
              <a:gd name="connsiteX8" fmla="*/ 1512323 w 4102080"/>
              <a:gd name="connsiteY8" fmla="*/ 4149029 h 4361942"/>
              <a:gd name="connsiteX9" fmla="*/ 1516252 w 4102080"/>
              <a:gd name="connsiteY9" fmla="*/ 4145201 h 4361942"/>
              <a:gd name="connsiteX10" fmla="*/ 1518216 w 4102080"/>
              <a:gd name="connsiteY10" fmla="*/ 4143236 h 4361942"/>
              <a:gd name="connsiteX11" fmla="*/ 1522145 w 4102080"/>
              <a:gd name="connsiteY11" fmla="*/ 4153064 h 4361942"/>
              <a:gd name="connsiteX12" fmla="*/ 1520180 w 4102080"/>
              <a:gd name="connsiteY12" fmla="*/ 4156995 h 4361942"/>
              <a:gd name="connsiteX13" fmla="*/ 1512323 w 4102080"/>
              <a:gd name="connsiteY13" fmla="*/ 4158961 h 4361942"/>
              <a:gd name="connsiteX14" fmla="*/ 1508395 w 4102080"/>
              <a:gd name="connsiteY14" fmla="*/ 4162892 h 4361942"/>
              <a:gd name="connsiteX15" fmla="*/ 1508395 w 4102080"/>
              <a:gd name="connsiteY15" fmla="*/ 4168789 h 4361942"/>
              <a:gd name="connsiteX16" fmla="*/ 1512323 w 4102080"/>
              <a:gd name="connsiteY16" fmla="*/ 4174790 h 4361942"/>
              <a:gd name="connsiteX17" fmla="*/ 1512323 w 4102080"/>
              <a:gd name="connsiteY17" fmla="*/ 4178618 h 4361942"/>
              <a:gd name="connsiteX18" fmla="*/ 1510359 w 4102080"/>
              <a:gd name="connsiteY18" fmla="*/ 4184618 h 4361942"/>
              <a:gd name="connsiteX19" fmla="*/ 1504363 w 4102080"/>
              <a:gd name="connsiteY19" fmla="*/ 4190515 h 4361942"/>
              <a:gd name="connsiteX20" fmla="*/ 1504363 w 4102080"/>
              <a:gd name="connsiteY20" fmla="*/ 4192481 h 4361942"/>
              <a:gd name="connsiteX21" fmla="*/ 1492578 w 4102080"/>
              <a:gd name="connsiteY21" fmla="*/ 4206240 h 4361942"/>
              <a:gd name="connsiteX22" fmla="*/ 1470971 w 4102080"/>
              <a:gd name="connsiteY22" fmla="*/ 4224035 h 4361942"/>
              <a:gd name="connsiteX23" fmla="*/ 1463114 w 4102080"/>
              <a:gd name="connsiteY23" fmla="*/ 4239760 h 4361942"/>
              <a:gd name="connsiteX24" fmla="*/ 1453189 w 4102080"/>
              <a:gd name="connsiteY24" fmla="*/ 4257451 h 4361942"/>
              <a:gd name="connsiteX25" fmla="*/ 1453189 w 4102080"/>
              <a:gd name="connsiteY25" fmla="*/ 4263452 h 4361942"/>
              <a:gd name="connsiteX26" fmla="*/ 1449261 w 4102080"/>
              <a:gd name="connsiteY26" fmla="*/ 4273280 h 4361942"/>
              <a:gd name="connsiteX27" fmla="*/ 1433547 w 4102080"/>
              <a:gd name="connsiteY27" fmla="*/ 4275246 h 4361942"/>
              <a:gd name="connsiteX28" fmla="*/ 1427551 w 4102080"/>
              <a:gd name="connsiteY28" fmla="*/ 4279177 h 4361942"/>
              <a:gd name="connsiteX29" fmla="*/ 1409873 w 4102080"/>
              <a:gd name="connsiteY29" fmla="*/ 4277211 h 4361942"/>
              <a:gd name="connsiteX30" fmla="*/ 1384338 w 4102080"/>
              <a:gd name="connsiteY30" fmla="*/ 4296868 h 4361942"/>
              <a:gd name="connsiteX31" fmla="*/ 1319311 w 4102080"/>
              <a:gd name="connsiteY31" fmla="*/ 4308765 h 4361942"/>
              <a:gd name="connsiteX32" fmla="*/ 1297704 w 4102080"/>
              <a:gd name="connsiteY32" fmla="*/ 4328422 h 4361942"/>
              <a:gd name="connsiteX33" fmla="*/ 1270102 w 4102080"/>
              <a:gd name="connsiteY33" fmla="*/ 4334319 h 4361942"/>
              <a:gd name="connsiteX34" fmla="*/ 1240535 w 4102080"/>
              <a:gd name="connsiteY34" fmla="*/ 4330388 h 4361942"/>
              <a:gd name="connsiteX35" fmla="*/ 1209004 w 4102080"/>
              <a:gd name="connsiteY35" fmla="*/ 4336285 h 4361942"/>
              <a:gd name="connsiteX36" fmla="*/ 1181401 w 4102080"/>
              <a:gd name="connsiteY36" fmla="*/ 4328422 h 4361942"/>
              <a:gd name="connsiteX37" fmla="*/ 1118442 w 4102080"/>
              <a:gd name="connsiteY37" fmla="*/ 4330388 h 4361942"/>
              <a:gd name="connsiteX38" fmla="*/ 1100763 w 4102080"/>
              <a:gd name="connsiteY38" fmla="*/ 4338250 h 4361942"/>
              <a:gd name="connsiteX39" fmla="*/ 1088875 w 4102080"/>
              <a:gd name="connsiteY39" fmla="*/ 4359976 h 4361942"/>
              <a:gd name="connsiteX40" fmla="*/ 1077089 w 4102080"/>
              <a:gd name="connsiteY40" fmla="*/ 4361942 h 4361942"/>
              <a:gd name="connsiteX41" fmla="*/ 1067268 w 4102080"/>
              <a:gd name="connsiteY41" fmla="*/ 4356045 h 4361942"/>
              <a:gd name="connsiteX42" fmla="*/ 1053518 w 4102080"/>
              <a:gd name="connsiteY42" fmla="*/ 4332353 h 4361942"/>
              <a:gd name="connsiteX43" fmla="*/ 1033772 w 4102080"/>
              <a:gd name="connsiteY43" fmla="*/ 4326456 h 4361942"/>
              <a:gd name="connsiteX44" fmla="*/ 1014130 w 4102080"/>
              <a:gd name="connsiteY44" fmla="*/ 4304731 h 4361942"/>
              <a:gd name="connsiteX45" fmla="*/ 1006170 w 4102080"/>
              <a:gd name="connsiteY45" fmla="*/ 4281143 h 4361942"/>
              <a:gd name="connsiteX46" fmla="*/ 1017955 w 4102080"/>
              <a:gd name="connsiteY46" fmla="*/ 4249589 h 4361942"/>
              <a:gd name="connsiteX47" fmla="*/ 1029844 w 4102080"/>
              <a:gd name="connsiteY47" fmla="*/ 4229932 h 4361942"/>
              <a:gd name="connsiteX48" fmla="*/ 1035737 w 4102080"/>
              <a:gd name="connsiteY48" fmla="*/ 4222069 h 4361942"/>
              <a:gd name="connsiteX49" fmla="*/ 1059411 w 4102080"/>
              <a:gd name="connsiteY49" fmla="*/ 4210172 h 4361942"/>
              <a:gd name="connsiteX50" fmla="*/ 1079053 w 4102080"/>
              <a:gd name="connsiteY50" fmla="*/ 4174790 h 4361942"/>
              <a:gd name="connsiteX51" fmla="*/ 1096732 w 4102080"/>
              <a:gd name="connsiteY51" fmla="*/ 4170755 h 4361942"/>
              <a:gd name="connsiteX52" fmla="*/ 1104588 w 4102080"/>
              <a:gd name="connsiteY52" fmla="*/ 4153064 h 4361942"/>
              <a:gd name="connsiteX53" fmla="*/ 1134155 w 4102080"/>
              <a:gd name="connsiteY53" fmla="*/ 4143236 h 4361942"/>
              <a:gd name="connsiteX54" fmla="*/ 1201147 w 4102080"/>
              <a:gd name="connsiteY54" fmla="*/ 4123476 h 4361942"/>
              <a:gd name="connsiteX55" fmla="*/ 1216964 w 4102080"/>
              <a:gd name="connsiteY55" fmla="*/ 4109716 h 4361942"/>
              <a:gd name="connsiteX56" fmla="*/ 1281887 w 4102080"/>
              <a:gd name="connsiteY56" fmla="*/ 4103819 h 4361942"/>
              <a:gd name="connsiteX57" fmla="*/ 1323240 w 4102080"/>
              <a:gd name="connsiteY57" fmla="*/ 4084059 h 4361942"/>
              <a:gd name="connsiteX58" fmla="*/ 1335128 w 4102080"/>
              <a:gd name="connsiteY58" fmla="*/ 4086025 h 4361942"/>
              <a:gd name="connsiteX59" fmla="*/ 1386302 w 4102080"/>
              <a:gd name="connsiteY59" fmla="*/ 4078162 h 4361942"/>
              <a:gd name="connsiteX60" fmla="*/ 1745010 w 4102080"/>
              <a:gd name="connsiteY60" fmla="*/ 3685941 h 4361942"/>
              <a:gd name="connsiteX61" fmla="*/ 1746974 w 4102080"/>
              <a:gd name="connsiteY61" fmla="*/ 3689766 h 4361942"/>
              <a:gd name="connsiteX62" fmla="*/ 1745010 w 4102080"/>
              <a:gd name="connsiteY62" fmla="*/ 3695762 h 4361942"/>
              <a:gd name="connsiteX63" fmla="*/ 1745010 w 4102080"/>
              <a:gd name="connsiteY63" fmla="*/ 3705583 h 4361942"/>
              <a:gd name="connsiteX64" fmla="*/ 1754831 w 4102080"/>
              <a:gd name="connsiteY64" fmla="*/ 3717369 h 4361942"/>
              <a:gd name="connsiteX65" fmla="*/ 1758759 w 4102080"/>
              <a:gd name="connsiteY65" fmla="*/ 3721297 h 4361942"/>
              <a:gd name="connsiteX66" fmla="*/ 1762687 w 4102080"/>
              <a:gd name="connsiteY66" fmla="*/ 3723261 h 4361942"/>
              <a:gd name="connsiteX67" fmla="*/ 1764651 w 4102080"/>
              <a:gd name="connsiteY67" fmla="*/ 3725329 h 4361942"/>
              <a:gd name="connsiteX68" fmla="*/ 1762687 w 4102080"/>
              <a:gd name="connsiteY68" fmla="*/ 3729154 h 4361942"/>
              <a:gd name="connsiteX69" fmla="*/ 1754831 w 4102080"/>
              <a:gd name="connsiteY69" fmla="*/ 3725329 h 4361942"/>
              <a:gd name="connsiteX70" fmla="*/ 1745010 w 4102080"/>
              <a:gd name="connsiteY70" fmla="*/ 3723261 h 4361942"/>
              <a:gd name="connsiteX71" fmla="*/ 1742942 w 4102080"/>
              <a:gd name="connsiteY71" fmla="*/ 3721297 h 4361942"/>
              <a:gd name="connsiteX72" fmla="*/ 1740978 w 4102080"/>
              <a:gd name="connsiteY72" fmla="*/ 3715404 h 4361942"/>
              <a:gd name="connsiteX73" fmla="*/ 1739014 w 4102080"/>
              <a:gd name="connsiteY73" fmla="*/ 3709512 h 4361942"/>
              <a:gd name="connsiteX74" fmla="*/ 1737050 w 4102080"/>
              <a:gd name="connsiteY74" fmla="*/ 3707548 h 4361942"/>
              <a:gd name="connsiteX75" fmla="*/ 1735086 w 4102080"/>
              <a:gd name="connsiteY75" fmla="*/ 3703619 h 4361942"/>
              <a:gd name="connsiteX76" fmla="*/ 1733121 w 4102080"/>
              <a:gd name="connsiteY76" fmla="*/ 3699691 h 4361942"/>
              <a:gd name="connsiteX77" fmla="*/ 1735086 w 4102080"/>
              <a:gd name="connsiteY77" fmla="*/ 3695762 h 4361942"/>
              <a:gd name="connsiteX78" fmla="*/ 1735086 w 4102080"/>
              <a:gd name="connsiteY78" fmla="*/ 3691731 h 4361942"/>
              <a:gd name="connsiteX79" fmla="*/ 1735086 w 4102080"/>
              <a:gd name="connsiteY79" fmla="*/ 3689766 h 4361942"/>
              <a:gd name="connsiteX80" fmla="*/ 1737050 w 4102080"/>
              <a:gd name="connsiteY80" fmla="*/ 3687906 h 4361942"/>
              <a:gd name="connsiteX81" fmla="*/ 1739014 w 4102080"/>
              <a:gd name="connsiteY81" fmla="*/ 3689766 h 4361942"/>
              <a:gd name="connsiteX82" fmla="*/ 1742942 w 4102080"/>
              <a:gd name="connsiteY82" fmla="*/ 3687906 h 4361942"/>
              <a:gd name="connsiteX83" fmla="*/ 319339 w 4102080"/>
              <a:gd name="connsiteY83" fmla="*/ 3658339 h 4361942"/>
              <a:gd name="connsiteX84" fmla="*/ 325128 w 4102080"/>
              <a:gd name="connsiteY84" fmla="*/ 3660303 h 4361942"/>
              <a:gd name="connsiteX85" fmla="*/ 331124 w 4102080"/>
              <a:gd name="connsiteY85" fmla="*/ 3668160 h 4361942"/>
              <a:gd name="connsiteX86" fmla="*/ 340945 w 4102080"/>
              <a:gd name="connsiteY86" fmla="*/ 3687906 h 4361942"/>
              <a:gd name="connsiteX87" fmla="*/ 340945 w 4102080"/>
              <a:gd name="connsiteY87" fmla="*/ 3693798 h 4361942"/>
              <a:gd name="connsiteX88" fmla="*/ 338980 w 4102080"/>
              <a:gd name="connsiteY88" fmla="*/ 3697727 h 4361942"/>
              <a:gd name="connsiteX89" fmla="*/ 337016 w 4102080"/>
              <a:gd name="connsiteY89" fmla="*/ 3697727 h 4361942"/>
              <a:gd name="connsiteX90" fmla="*/ 335052 w 4102080"/>
              <a:gd name="connsiteY90" fmla="*/ 3695762 h 4361942"/>
              <a:gd name="connsiteX91" fmla="*/ 331124 w 4102080"/>
              <a:gd name="connsiteY91" fmla="*/ 3693798 h 4361942"/>
              <a:gd name="connsiteX92" fmla="*/ 319339 w 4102080"/>
              <a:gd name="connsiteY92" fmla="*/ 3681910 h 4361942"/>
              <a:gd name="connsiteX93" fmla="*/ 311379 w 4102080"/>
              <a:gd name="connsiteY93" fmla="*/ 3677981 h 4361942"/>
              <a:gd name="connsiteX94" fmla="*/ 311379 w 4102080"/>
              <a:gd name="connsiteY94" fmla="*/ 3672088 h 4361942"/>
              <a:gd name="connsiteX95" fmla="*/ 313343 w 4102080"/>
              <a:gd name="connsiteY95" fmla="*/ 3664232 h 4361942"/>
              <a:gd name="connsiteX96" fmla="*/ 1248697 w 4102080"/>
              <a:gd name="connsiteY96" fmla="*/ 3593314 h 4361942"/>
              <a:gd name="connsiteX97" fmla="*/ 1258621 w 4102080"/>
              <a:gd name="connsiteY97" fmla="*/ 3593314 h 4361942"/>
              <a:gd name="connsiteX98" fmla="*/ 1272371 w 4102080"/>
              <a:gd name="connsiteY98" fmla="*/ 3601170 h 4361942"/>
              <a:gd name="connsiteX99" fmla="*/ 1276299 w 4102080"/>
              <a:gd name="connsiteY99" fmla="*/ 3601170 h 4361942"/>
              <a:gd name="connsiteX100" fmla="*/ 1280227 w 4102080"/>
              <a:gd name="connsiteY100" fmla="*/ 3601170 h 4361942"/>
              <a:gd name="connsiteX101" fmla="*/ 1288084 w 4102080"/>
              <a:gd name="connsiteY101" fmla="*/ 3601170 h 4361942"/>
              <a:gd name="connsiteX102" fmla="*/ 1292012 w 4102080"/>
              <a:gd name="connsiteY102" fmla="*/ 3601170 h 4361942"/>
              <a:gd name="connsiteX103" fmla="*/ 1298008 w 4102080"/>
              <a:gd name="connsiteY103" fmla="*/ 3603135 h 4361942"/>
              <a:gd name="connsiteX104" fmla="*/ 1303901 w 4102080"/>
              <a:gd name="connsiteY104" fmla="*/ 3611095 h 4361942"/>
              <a:gd name="connsiteX105" fmla="*/ 1301833 w 4102080"/>
              <a:gd name="connsiteY105" fmla="*/ 3615023 h 4361942"/>
              <a:gd name="connsiteX106" fmla="*/ 1298008 w 4102080"/>
              <a:gd name="connsiteY106" fmla="*/ 3611095 h 4361942"/>
              <a:gd name="connsiteX107" fmla="*/ 1296044 w 4102080"/>
              <a:gd name="connsiteY107" fmla="*/ 3611095 h 4361942"/>
              <a:gd name="connsiteX108" fmla="*/ 1296044 w 4102080"/>
              <a:gd name="connsiteY108" fmla="*/ 3615023 h 4361942"/>
              <a:gd name="connsiteX109" fmla="*/ 1292012 w 4102080"/>
              <a:gd name="connsiteY109" fmla="*/ 3612956 h 4361942"/>
              <a:gd name="connsiteX110" fmla="*/ 1286120 w 4102080"/>
              <a:gd name="connsiteY110" fmla="*/ 3611095 h 4361942"/>
              <a:gd name="connsiteX111" fmla="*/ 1280227 w 4102080"/>
              <a:gd name="connsiteY111" fmla="*/ 3611095 h 4361942"/>
              <a:gd name="connsiteX112" fmla="*/ 1278263 w 4102080"/>
              <a:gd name="connsiteY112" fmla="*/ 3612956 h 4361942"/>
              <a:gd name="connsiteX113" fmla="*/ 1274335 w 4102080"/>
              <a:gd name="connsiteY113" fmla="*/ 3618952 h 4361942"/>
              <a:gd name="connsiteX114" fmla="*/ 1268442 w 4102080"/>
              <a:gd name="connsiteY114" fmla="*/ 3622880 h 4361942"/>
              <a:gd name="connsiteX115" fmla="*/ 1262446 w 4102080"/>
              <a:gd name="connsiteY115" fmla="*/ 3628773 h 4361942"/>
              <a:gd name="connsiteX116" fmla="*/ 1252626 w 4102080"/>
              <a:gd name="connsiteY116" fmla="*/ 3634665 h 4361942"/>
              <a:gd name="connsiteX117" fmla="*/ 1238877 w 4102080"/>
              <a:gd name="connsiteY117" fmla="*/ 3634665 h 4361942"/>
              <a:gd name="connsiteX118" fmla="*/ 1232984 w 4102080"/>
              <a:gd name="connsiteY118" fmla="*/ 3624844 h 4361942"/>
              <a:gd name="connsiteX119" fmla="*/ 1231020 w 4102080"/>
              <a:gd name="connsiteY119" fmla="*/ 3612956 h 4361942"/>
              <a:gd name="connsiteX120" fmla="*/ 1236912 w 4102080"/>
              <a:gd name="connsiteY120" fmla="*/ 3601170 h 4361942"/>
              <a:gd name="connsiteX121" fmla="*/ 1321578 w 4102080"/>
              <a:gd name="connsiteY121" fmla="*/ 3579564 h 4361942"/>
              <a:gd name="connsiteX122" fmla="*/ 1327471 w 4102080"/>
              <a:gd name="connsiteY122" fmla="*/ 3579564 h 4361942"/>
              <a:gd name="connsiteX123" fmla="*/ 1339255 w 4102080"/>
              <a:gd name="connsiteY123" fmla="*/ 3585457 h 4361942"/>
              <a:gd name="connsiteX124" fmla="*/ 1341220 w 4102080"/>
              <a:gd name="connsiteY124" fmla="*/ 3593314 h 4361942"/>
              <a:gd name="connsiteX125" fmla="*/ 1333363 w 4102080"/>
              <a:gd name="connsiteY125" fmla="*/ 3597242 h 4361942"/>
              <a:gd name="connsiteX126" fmla="*/ 1333363 w 4102080"/>
              <a:gd name="connsiteY126" fmla="*/ 3603135 h 4361942"/>
              <a:gd name="connsiteX127" fmla="*/ 1339255 w 4102080"/>
              <a:gd name="connsiteY127" fmla="*/ 3612956 h 4361942"/>
              <a:gd name="connsiteX128" fmla="*/ 1341220 w 4102080"/>
              <a:gd name="connsiteY128" fmla="*/ 3615023 h 4361942"/>
              <a:gd name="connsiteX129" fmla="*/ 1345251 w 4102080"/>
              <a:gd name="connsiteY129" fmla="*/ 3618952 h 4361942"/>
              <a:gd name="connsiteX130" fmla="*/ 1343287 w 4102080"/>
              <a:gd name="connsiteY130" fmla="*/ 3620916 h 4361942"/>
              <a:gd name="connsiteX131" fmla="*/ 1339255 w 4102080"/>
              <a:gd name="connsiteY131" fmla="*/ 3620916 h 4361942"/>
              <a:gd name="connsiteX132" fmla="*/ 1339255 w 4102080"/>
              <a:gd name="connsiteY132" fmla="*/ 3626808 h 4361942"/>
              <a:gd name="connsiteX133" fmla="*/ 1339255 w 4102080"/>
              <a:gd name="connsiteY133" fmla="*/ 3634665 h 4361942"/>
              <a:gd name="connsiteX134" fmla="*/ 1335431 w 4102080"/>
              <a:gd name="connsiteY134" fmla="*/ 3640558 h 4361942"/>
              <a:gd name="connsiteX135" fmla="*/ 1329435 w 4102080"/>
              <a:gd name="connsiteY135" fmla="*/ 3642522 h 4361942"/>
              <a:gd name="connsiteX136" fmla="*/ 1325506 w 4102080"/>
              <a:gd name="connsiteY136" fmla="*/ 3640558 h 4361942"/>
              <a:gd name="connsiteX137" fmla="*/ 1323542 w 4102080"/>
              <a:gd name="connsiteY137" fmla="*/ 3636629 h 4361942"/>
              <a:gd name="connsiteX138" fmla="*/ 1321578 w 4102080"/>
              <a:gd name="connsiteY138" fmla="*/ 3634665 h 4361942"/>
              <a:gd name="connsiteX139" fmla="*/ 1317650 w 4102080"/>
              <a:gd name="connsiteY139" fmla="*/ 3632701 h 4361942"/>
              <a:gd name="connsiteX140" fmla="*/ 1315685 w 4102080"/>
              <a:gd name="connsiteY140" fmla="*/ 3622880 h 4361942"/>
              <a:gd name="connsiteX141" fmla="*/ 1321578 w 4102080"/>
              <a:gd name="connsiteY141" fmla="*/ 3605099 h 4361942"/>
              <a:gd name="connsiteX142" fmla="*/ 1321578 w 4102080"/>
              <a:gd name="connsiteY142" fmla="*/ 3595278 h 4361942"/>
              <a:gd name="connsiteX143" fmla="*/ 1317650 w 4102080"/>
              <a:gd name="connsiteY143" fmla="*/ 3591349 h 4361942"/>
              <a:gd name="connsiteX144" fmla="*/ 1315685 w 4102080"/>
              <a:gd name="connsiteY144" fmla="*/ 3587421 h 4361942"/>
              <a:gd name="connsiteX145" fmla="*/ 1321578 w 4102080"/>
              <a:gd name="connsiteY145" fmla="*/ 3581528 h 4361942"/>
              <a:gd name="connsiteX146" fmla="*/ 1477160 w 4102080"/>
              <a:gd name="connsiteY146" fmla="*/ 3565711 h 4361942"/>
              <a:gd name="connsiteX147" fmla="*/ 1486981 w 4102080"/>
              <a:gd name="connsiteY147" fmla="*/ 3569743 h 4361942"/>
              <a:gd name="connsiteX148" fmla="*/ 1494838 w 4102080"/>
              <a:gd name="connsiteY148" fmla="*/ 3579564 h 4361942"/>
              <a:gd name="connsiteX149" fmla="*/ 1500833 w 4102080"/>
              <a:gd name="connsiteY149" fmla="*/ 3585457 h 4361942"/>
              <a:gd name="connsiteX150" fmla="*/ 1504659 w 4102080"/>
              <a:gd name="connsiteY150" fmla="*/ 3589385 h 4361942"/>
              <a:gd name="connsiteX151" fmla="*/ 1502798 w 4102080"/>
              <a:gd name="connsiteY151" fmla="*/ 3599310 h 4361942"/>
              <a:gd name="connsiteX152" fmla="*/ 1500833 w 4102080"/>
              <a:gd name="connsiteY152" fmla="*/ 3603135 h 4361942"/>
              <a:gd name="connsiteX153" fmla="*/ 1496802 w 4102080"/>
              <a:gd name="connsiteY153" fmla="*/ 3611095 h 4361942"/>
              <a:gd name="connsiteX154" fmla="*/ 1488945 w 4102080"/>
              <a:gd name="connsiteY154" fmla="*/ 3615023 h 4361942"/>
              <a:gd name="connsiteX155" fmla="*/ 1479124 w 4102080"/>
              <a:gd name="connsiteY155" fmla="*/ 3615023 h 4361942"/>
              <a:gd name="connsiteX156" fmla="*/ 1473232 w 4102080"/>
              <a:gd name="connsiteY156" fmla="*/ 3611095 h 4361942"/>
              <a:gd name="connsiteX157" fmla="*/ 1467236 w 4102080"/>
              <a:gd name="connsiteY157" fmla="*/ 3607166 h 4361942"/>
              <a:gd name="connsiteX158" fmla="*/ 1461447 w 4102080"/>
              <a:gd name="connsiteY158" fmla="*/ 3607166 h 4361942"/>
              <a:gd name="connsiteX159" fmla="*/ 1459379 w 4102080"/>
              <a:gd name="connsiteY159" fmla="*/ 3611095 h 4361942"/>
              <a:gd name="connsiteX160" fmla="*/ 1457415 w 4102080"/>
              <a:gd name="connsiteY160" fmla="*/ 3609131 h 4361942"/>
              <a:gd name="connsiteX161" fmla="*/ 1455451 w 4102080"/>
              <a:gd name="connsiteY161" fmla="*/ 3597242 h 4361942"/>
              <a:gd name="connsiteX162" fmla="*/ 1459379 w 4102080"/>
              <a:gd name="connsiteY162" fmla="*/ 3589385 h 4361942"/>
              <a:gd name="connsiteX163" fmla="*/ 1459379 w 4102080"/>
              <a:gd name="connsiteY163" fmla="*/ 3581528 h 4361942"/>
              <a:gd name="connsiteX164" fmla="*/ 1463411 w 4102080"/>
              <a:gd name="connsiteY164" fmla="*/ 3575636 h 4361942"/>
              <a:gd name="connsiteX165" fmla="*/ 1467236 w 4102080"/>
              <a:gd name="connsiteY165" fmla="*/ 3571707 h 4361942"/>
              <a:gd name="connsiteX166" fmla="*/ 1266478 w 4102080"/>
              <a:gd name="connsiteY166" fmla="*/ 3549998 h 4361942"/>
              <a:gd name="connsiteX167" fmla="*/ 1272371 w 4102080"/>
              <a:gd name="connsiteY167" fmla="*/ 3551962 h 4361942"/>
              <a:gd name="connsiteX168" fmla="*/ 1276299 w 4102080"/>
              <a:gd name="connsiteY168" fmla="*/ 3553926 h 4361942"/>
              <a:gd name="connsiteX169" fmla="*/ 1290048 w 4102080"/>
              <a:gd name="connsiteY169" fmla="*/ 3555890 h 4361942"/>
              <a:gd name="connsiteX170" fmla="*/ 1298008 w 4102080"/>
              <a:gd name="connsiteY170" fmla="*/ 3559922 h 4361942"/>
              <a:gd name="connsiteX171" fmla="*/ 1299869 w 4102080"/>
              <a:gd name="connsiteY171" fmla="*/ 3561783 h 4361942"/>
              <a:gd name="connsiteX172" fmla="*/ 1303901 w 4102080"/>
              <a:gd name="connsiteY172" fmla="*/ 3565711 h 4361942"/>
              <a:gd name="connsiteX173" fmla="*/ 1303901 w 4102080"/>
              <a:gd name="connsiteY173" fmla="*/ 3573568 h 4361942"/>
              <a:gd name="connsiteX174" fmla="*/ 1299869 w 4102080"/>
              <a:gd name="connsiteY174" fmla="*/ 3577600 h 4361942"/>
              <a:gd name="connsiteX175" fmla="*/ 1298008 w 4102080"/>
              <a:gd name="connsiteY175" fmla="*/ 3585457 h 4361942"/>
              <a:gd name="connsiteX176" fmla="*/ 1288084 w 4102080"/>
              <a:gd name="connsiteY176" fmla="*/ 3587421 h 4361942"/>
              <a:gd name="connsiteX177" fmla="*/ 1282191 w 4102080"/>
              <a:gd name="connsiteY177" fmla="*/ 3587421 h 4361942"/>
              <a:gd name="connsiteX178" fmla="*/ 1286120 w 4102080"/>
              <a:gd name="connsiteY178" fmla="*/ 3593314 h 4361942"/>
              <a:gd name="connsiteX179" fmla="*/ 1282191 w 4102080"/>
              <a:gd name="connsiteY179" fmla="*/ 3595278 h 4361942"/>
              <a:gd name="connsiteX180" fmla="*/ 1272371 w 4102080"/>
              <a:gd name="connsiteY180" fmla="*/ 3593314 h 4361942"/>
              <a:gd name="connsiteX181" fmla="*/ 1266478 w 4102080"/>
              <a:gd name="connsiteY181" fmla="*/ 3589385 h 4361942"/>
              <a:gd name="connsiteX182" fmla="*/ 1266478 w 4102080"/>
              <a:gd name="connsiteY182" fmla="*/ 3585457 h 4361942"/>
              <a:gd name="connsiteX183" fmla="*/ 1262446 w 4102080"/>
              <a:gd name="connsiteY183" fmla="*/ 3585457 h 4361942"/>
              <a:gd name="connsiteX184" fmla="*/ 1260482 w 4102080"/>
              <a:gd name="connsiteY184" fmla="*/ 3583493 h 4361942"/>
              <a:gd name="connsiteX185" fmla="*/ 1258621 w 4102080"/>
              <a:gd name="connsiteY185" fmla="*/ 3581528 h 4361942"/>
              <a:gd name="connsiteX186" fmla="*/ 1262446 w 4102080"/>
              <a:gd name="connsiteY186" fmla="*/ 3571707 h 4361942"/>
              <a:gd name="connsiteX187" fmla="*/ 1264514 w 4102080"/>
              <a:gd name="connsiteY187" fmla="*/ 3567779 h 4361942"/>
              <a:gd name="connsiteX188" fmla="*/ 1264514 w 4102080"/>
              <a:gd name="connsiteY188" fmla="*/ 3565711 h 4361942"/>
              <a:gd name="connsiteX189" fmla="*/ 1264514 w 4102080"/>
              <a:gd name="connsiteY189" fmla="*/ 3563747 h 4361942"/>
              <a:gd name="connsiteX190" fmla="*/ 1264514 w 4102080"/>
              <a:gd name="connsiteY190" fmla="*/ 3561783 h 4361942"/>
              <a:gd name="connsiteX191" fmla="*/ 1266478 w 4102080"/>
              <a:gd name="connsiteY191" fmla="*/ 3561783 h 4361942"/>
              <a:gd name="connsiteX192" fmla="*/ 1268442 w 4102080"/>
              <a:gd name="connsiteY192" fmla="*/ 3559922 h 4361942"/>
              <a:gd name="connsiteX193" fmla="*/ 1268442 w 4102080"/>
              <a:gd name="connsiteY193" fmla="*/ 3557854 h 4361942"/>
              <a:gd name="connsiteX194" fmla="*/ 1264514 w 4102080"/>
              <a:gd name="connsiteY194" fmla="*/ 3551962 h 4361942"/>
              <a:gd name="connsiteX195" fmla="*/ 923783 w 4102080"/>
              <a:gd name="connsiteY195" fmla="*/ 3486936 h 4361942"/>
              <a:gd name="connsiteX196" fmla="*/ 947457 w 4102080"/>
              <a:gd name="connsiteY196" fmla="*/ 3490968 h 4361942"/>
              <a:gd name="connsiteX197" fmla="*/ 955313 w 4102080"/>
              <a:gd name="connsiteY197" fmla="*/ 3489004 h 4361942"/>
              <a:gd name="connsiteX198" fmla="*/ 961206 w 4102080"/>
              <a:gd name="connsiteY198" fmla="*/ 3492932 h 4361942"/>
              <a:gd name="connsiteX199" fmla="*/ 959242 w 4102080"/>
              <a:gd name="connsiteY199" fmla="*/ 3500789 h 4361942"/>
              <a:gd name="connsiteX200" fmla="*/ 961206 w 4102080"/>
              <a:gd name="connsiteY200" fmla="*/ 3506682 h 4361942"/>
              <a:gd name="connsiteX201" fmla="*/ 957278 w 4102080"/>
              <a:gd name="connsiteY201" fmla="*/ 3510610 h 4361942"/>
              <a:gd name="connsiteX202" fmla="*/ 951385 w 4102080"/>
              <a:gd name="connsiteY202" fmla="*/ 3512574 h 4361942"/>
              <a:gd name="connsiteX203" fmla="*/ 947457 w 4102080"/>
              <a:gd name="connsiteY203" fmla="*/ 3514539 h 4361942"/>
              <a:gd name="connsiteX204" fmla="*/ 945493 w 4102080"/>
              <a:gd name="connsiteY204" fmla="*/ 3512574 h 4361942"/>
              <a:gd name="connsiteX205" fmla="*/ 941564 w 4102080"/>
              <a:gd name="connsiteY205" fmla="*/ 3508646 h 4361942"/>
              <a:gd name="connsiteX206" fmla="*/ 939497 w 4102080"/>
              <a:gd name="connsiteY206" fmla="*/ 3508646 h 4361942"/>
              <a:gd name="connsiteX207" fmla="*/ 939497 w 4102080"/>
              <a:gd name="connsiteY207" fmla="*/ 3512574 h 4361942"/>
              <a:gd name="connsiteX208" fmla="*/ 933708 w 4102080"/>
              <a:gd name="connsiteY208" fmla="*/ 3514539 h 4361942"/>
              <a:gd name="connsiteX209" fmla="*/ 921819 w 4102080"/>
              <a:gd name="connsiteY209" fmla="*/ 3508646 h 4361942"/>
              <a:gd name="connsiteX210" fmla="*/ 915927 w 4102080"/>
              <a:gd name="connsiteY210" fmla="*/ 3502753 h 4361942"/>
              <a:gd name="connsiteX211" fmla="*/ 915927 w 4102080"/>
              <a:gd name="connsiteY211" fmla="*/ 3496861 h 4361942"/>
              <a:gd name="connsiteX212" fmla="*/ 919855 w 4102080"/>
              <a:gd name="connsiteY212" fmla="*/ 3492932 h 4361942"/>
              <a:gd name="connsiteX213" fmla="*/ 919855 w 4102080"/>
              <a:gd name="connsiteY213" fmla="*/ 3489004 h 4361942"/>
              <a:gd name="connsiteX214" fmla="*/ 1447594 w 4102080"/>
              <a:gd name="connsiteY214" fmla="*/ 3455509 h 4361942"/>
              <a:gd name="connsiteX215" fmla="*/ 1451523 w 4102080"/>
              <a:gd name="connsiteY215" fmla="*/ 3459437 h 4361942"/>
              <a:gd name="connsiteX216" fmla="*/ 1455451 w 4102080"/>
              <a:gd name="connsiteY216" fmla="*/ 3459437 h 4361942"/>
              <a:gd name="connsiteX217" fmla="*/ 1459379 w 4102080"/>
              <a:gd name="connsiteY217" fmla="*/ 3459437 h 4361942"/>
              <a:gd name="connsiteX218" fmla="*/ 1461447 w 4102080"/>
              <a:gd name="connsiteY218" fmla="*/ 3459437 h 4361942"/>
              <a:gd name="connsiteX219" fmla="*/ 1469304 w 4102080"/>
              <a:gd name="connsiteY219" fmla="*/ 3459437 h 4361942"/>
              <a:gd name="connsiteX220" fmla="*/ 1477160 w 4102080"/>
              <a:gd name="connsiteY220" fmla="*/ 3463366 h 4361942"/>
              <a:gd name="connsiteX221" fmla="*/ 1483053 w 4102080"/>
              <a:gd name="connsiteY221" fmla="*/ 3465330 h 4361942"/>
              <a:gd name="connsiteX222" fmla="*/ 1483053 w 4102080"/>
              <a:gd name="connsiteY222" fmla="*/ 3471223 h 4361942"/>
              <a:gd name="connsiteX223" fmla="*/ 1479124 w 4102080"/>
              <a:gd name="connsiteY223" fmla="*/ 3475151 h 4361942"/>
              <a:gd name="connsiteX224" fmla="*/ 1477160 w 4102080"/>
              <a:gd name="connsiteY224" fmla="*/ 3479080 h 4361942"/>
              <a:gd name="connsiteX225" fmla="*/ 1477160 w 4102080"/>
              <a:gd name="connsiteY225" fmla="*/ 3484972 h 4361942"/>
              <a:gd name="connsiteX226" fmla="*/ 1473232 w 4102080"/>
              <a:gd name="connsiteY226" fmla="*/ 3489004 h 4361942"/>
              <a:gd name="connsiteX227" fmla="*/ 1467236 w 4102080"/>
              <a:gd name="connsiteY227" fmla="*/ 3486936 h 4361942"/>
              <a:gd name="connsiteX228" fmla="*/ 1461447 w 4102080"/>
              <a:gd name="connsiteY228" fmla="*/ 3489004 h 4361942"/>
              <a:gd name="connsiteX229" fmla="*/ 1457415 w 4102080"/>
              <a:gd name="connsiteY229" fmla="*/ 3490968 h 4361942"/>
              <a:gd name="connsiteX230" fmla="*/ 1455451 w 4102080"/>
              <a:gd name="connsiteY230" fmla="*/ 3494897 h 4361942"/>
              <a:gd name="connsiteX231" fmla="*/ 1449559 w 4102080"/>
              <a:gd name="connsiteY231" fmla="*/ 3494897 h 4361942"/>
              <a:gd name="connsiteX232" fmla="*/ 1445630 w 4102080"/>
              <a:gd name="connsiteY232" fmla="*/ 3490968 h 4361942"/>
              <a:gd name="connsiteX233" fmla="*/ 1445630 w 4102080"/>
              <a:gd name="connsiteY233" fmla="*/ 3484972 h 4361942"/>
              <a:gd name="connsiteX234" fmla="*/ 1441702 w 4102080"/>
              <a:gd name="connsiteY234" fmla="*/ 3481147 h 4361942"/>
              <a:gd name="connsiteX235" fmla="*/ 1435809 w 4102080"/>
              <a:gd name="connsiteY235" fmla="*/ 3479080 h 4361942"/>
              <a:gd name="connsiteX236" fmla="*/ 1429917 w 4102080"/>
              <a:gd name="connsiteY236" fmla="*/ 3479080 h 4361942"/>
              <a:gd name="connsiteX237" fmla="*/ 1422060 w 4102080"/>
              <a:gd name="connsiteY237" fmla="*/ 3481147 h 4361942"/>
              <a:gd name="connsiteX238" fmla="*/ 1416065 w 4102080"/>
              <a:gd name="connsiteY238" fmla="*/ 3481147 h 4361942"/>
              <a:gd name="connsiteX239" fmla="*/ 1412136 w 4102080"/>
              <a:gd name="connsiteY239" fmla="*/ 3481147 h 4361942"/>
              <a:gd name="connsiteX240" fmla="*/ 1410172 w 4102080"/>
              <a:gd name="connsiteY240" fmla="*/ 3479080 h 4361942"/>
              <a:gd name="connsiteX241" fmla="*/ 1396423 w 4102080"/>
              <a:gd name="connsiteY241" fmla="*/ 3473187 h 4361942"/>
              <a:gd name="connsiteX242" fmla="*/ 1394459 w 4102080"/>
              <a:gd name="connsiteY242" fmla="*/ 3469258 h 4361942"/>
              <a:gd name="connsiteX243" fmla="*/ 1402315 w 4102080"/>
              <a:gd name="connsiteY243" fmla="*/ 3469258 h 4361942"/>
              <a:gd name="connsiteX244" fmla="*/ 1408208 w 4102080"/>
              <a:gd name="connsiteY244" fmla="*/ 3467294 h 4361942"/>
              <a:gd name="connsiteX245" fmla="*/ 1412136 w 4102080"/>
              <a:gd name="connsiteY245" fmla="*/ 3465330 h 4361942"/>
              <a:gd name="connsiteX246" fmla="*/ 1414204 w 4102080"/>
              <a:gd name="connsiteY246" fmla="*/ 3463366 h 4361942"/>
              <a:gd name="connsiteX247" fmla="*/ 1418029 w 4102080"/>
              <a:gd name="connsiteY247" fmla="*/ 3465330 h 4361942"/>
              <a:gd name="connsiteX248" fmla="*/ 1424025 w 4102080"/>
              <a:gd name="connsiteY248" fmla="*/ 3467294 h 4361942"/>
              <a:gd name="connsiteX249" fmla="*/ 1431881 w 4102080"/>
              <a:gd name="connsiteY249" fmla="*/ 3465330 h 4361942"/>
              <a:gd name="connsiteX250" fmla="*/ 1441702 w 4102080"/>
              <a:gd name="connsiteY250" fmla="*/ 3457473 h 4361942"/>
              <a:gd name="connsiteX251" fmla="*/ 1569683 w 4102080"/>
              <a:gd name="connsiteY251" fmla="*/ 3433799 h 4361942"/>
              <a:gd name="connsiteX252" fmla="*/ 1571647 w 4102080"/>
              <a:gd name="connsiteY252" fmla="*/ 3435764 h 4361942"/>
              <a:gd name="connsiteX253" fmla="*/ 1575575 w 4102080"/>
              <a:gd name="connsiteY253" fmla="*/ 3439692 h 4361942"/>
              <a:gd name="connsiteX254" fmla="*/ 1579607 w 4102080"/>
              <a:gd name="connsiteY254" fmla="*/ 3445585 h 4361942"/>
              <a:gd name="connsiteX255" fmla="*/ 1583432 w 4102080"/>
              <a:gd name="connsiteY255" fmla="*/ 3453545 h 4361942"/>
              <a:gd name="connsiteX256" fmla="*/ 1587463 w 4102080"/>
              <a:gd name="connsiteY256" fmla="*/ 3455509 h 4361942"/>
              <a:gd name="connsiteX257" fmla="*/ 1597284 w 4102080"/>
              <a:gd name="connsiteY257" fmla="*/ 3451581 h 4361942"/>
              <a:gd name="connsiteX258" fmla="*/ 1603177 w 4102080"/>
              <a:gd name="connsiteY258" fmla="*/ 3451581 h 4361942"/>
              <a:gd name="connsiteX259" fmla="*/ 1607105 w 4102080"/>
              <a:gd name="connsiteY259" fmla="*/ 3453545 h 4361942"/>
              <a:gd name="connsiteX260" fmla="*/ 1609069 w 4102080"/>
              <a:gd name="connsiteY260" fmla="*/ 3457473 h 4361942"/>
              <a:gd name="connsiteX261" fmla="*/ 1612997 w 4102080"/>
              <a:gd name="connsiteY261" fmla="*/ 3463366 h 4361942"/>
              <a:gd name="connsiteX262" fmla="*/ 1614962 w 4102080"/>
              <a:gd name="connsiteY262" fmla="*/ 3465330 h 4361942"/>
              <a:gd name="connsiteX263" fmla="*/ 1616926 w 4102080"/>
              <a:gd name="connsiteY263" fmla="*/ 3469258 h 4361942"/>
              <a:gd name="connsiteX264" fmla="*/ 1611033 w 4102080"/>
              <a:gd name="connsiteY264" fmla="*/ 3469258 h 4361942"/>
              <a:gd name="connsiteX265" fmla="*/ 1607105 w 4102080"/>
              <a:gd name="connsiteY265" fmla="*/ 3467294 h 4361942"/>
              <a:gd name="connsiteX266" fmla="*/ 1599248 w 4102080"/>
              <a:gd name="connsiteY266" fmla="*/ 3465330 h 4361942"/>
              <a:gd name="connsiteX267" fmla="*/ 1595320 w 4102080"/>
              <a:gd name="connsiteY267" fmla="*/ 3467294 h 4361942"/>
              <a:gd name="connsiteX268" fmla="*/ 1597284 w 4102080"/>
              <a:gd name="connsiteY268" fmla="*/ 3469258 h 4361942"/>
              <a:gd name="connsiteX269" fmla="*/ 1601213 w 4102080"/>
              <a:gd name="connsiteY269" fmla="*/ 3471223 h 4361942"/>
              <a:gd name="connsiteX270" fmla="*/ 1597284 w 4102080"/>
              <a:gd name="connsiteY270" fmla="*/ 3475151 h 4361942"/>
              <a:gd name="connsiteX271" fmla="*/ 1585396 w 4102080"/>
              <a:gd name="connsiteY271" fmla="*/ 3484972 h 4361942"/>
              <a:gd name="connsiteX272" fmla="*/ 1577539 w 4102080"/>
              <a:gd name="connsiteY272" fmla="*/ 3489004 h 4361942"/>
              <a:gd name="connsiteX273" fmla="*/ 1577539 w 4102080"/>
              <a:gd name="connsiteY273" fmla="*/ 3481147 h 4361942"/>
              <a:gd name="connsiteX274" fmla="*/ 1581467 w 4102080"/>
              <a:gd name="connsiteY274" fmla="*/ 3477115 h 4361942"/>
              <a:gd name="connsiteX275" fmla="*/ 1585396 w 4102080"/>
              <a:gd name="connsiteY275" fmla="*/ 3473187 h 4361942"/>
              <a:gd name="connsiteX276" fmla="*/ 1583432 w 4102080"/>
              <a:gd name="connsiteY276" fmla="*/ 3471223 h 4361942"/>
              <a:gd name="connsiteX277" fmla="*/ 1567718 w 4102080"/>
              <a:gd name="connsiteY277" fmla="*/ 3467294 h 4361942"/>
              <a:gd name="connsiteX278" fmla="*/ 1569683 w 4102080"/>
              <a:gd name="connsiteY278" fmla="*/ 3463366 h 4361942"/>
              <a:gd name="connsiteX279" fmla="*/ 1569683 w 4102080"/>
              <a:gd name="connsiteY279" fmla="*/ 3459437 h 4361942"/>
              <a:gd name="connsiteX280" fmla="*/ 1563790 w 4102080"/>
              <a:gd name="connsiteY280" fmla="*/ 3457473 h 4361942"/>
              <a:gd name="connsiteX281" fmla="*/ 1553866 w 4102080"/>
              <a:gd name="connsiteY281" fmla="*/ 3457473 h 4361942"/>
              <a:gd name="connsiteX282" fmla="*/ 1550041 w 4102080"/>
              <a:gd name="connsiteY282" fmla="*/ 3455509 h 4361942"/>
              <a:gd name="connsiteX283" fmla="*/ 1548077 w 4102080"/>
              <a:gd name="connsiteY283" fmla="*/ 3453545 h 4361942"/>
              <a:gd name="connsiteX284" fmla="*/ 1553866 w 4102080"/>
              <a:gd name="connsiteY284" fmla="*/ 3451581 h 4361942"/>
              <a:gd name="connsiteX285" fmla="*/ 1557898 w 4102080"/>
              <a:gd name="connsiteY285" fmla="*/ 3449616 h 4361942"/>
              <a:gd name="connsiteX286" fmla="*/ 1563790 w 4102080"/>
              <a:gd name="connsiteY286" fmla="*/ 3441760 h 4361942"/>
              <a:gd name="connsiteX287" fmla="*/ 1569683 w 4102080"/>
              <a:gd name="connsiteY287" fmla="*/ 3435764 h 4361942"/>
              <a:gd name="connsiteX288" fmla="*/ 1349076 w 4102080"/>
              <a:gd name="connsiteY288" fmla="*/ 3418086 h 4361942"/>
              <a:gd name="connsiteX289" fmla="*/ 1357036 w 4102080"/>
              <a:gd name="connsiteY289" fmla="*/ 3420050 h 4361942"/>
              <a:gd name="connsiteX290" fmla="*/ 1364893 w 4102080"/>
              <a:gd name="connsiteY290" fmla="*/ 3425943 h 4361942"/>
              <a:gd name="connsiteX291" fmla="*/ 1372750 w 4102080"/>
              <a:gd name="connsiteY291" fmla="*/ 3433799 h 4361942"/>
              <a:gd name="connsiteX292" fmla="*/ 1378642 w 4102080"/>
              <a:gd name="connsiteY292" fmla="*/ 3449616 h 4361942"/>
              <a:gd name="connsiteX293" fmla="*/ 1380606 w 4102080"/>
              <a:gd name="connsiteY293" fmla="*/ 3461402 h 4361942"/>
              <a:gd name="connsiteX294" fmla="*/ 1382674 w 4102080"/>
              <a:gd name="connsiteY294" fmla="*/ 3467294 h 4361942"/>
              <a:gd name="connsiteX295" fmla="*/ 1384638 w 4102080"/>
              <a:gd name="connsiteY295" fmla="*/ 3473187 h 4361942"/>
              <a:gd name="connsiteX296" fmla="*/ 1386602 w 4102080"/>
              <a:gd name="connsiteY296" fmla="*/ 3479080 h 4361942"/>
              <a:gd name="connsiteX297" fmla="*/ 1400351 w 4102080"/>
              <a:gd name="connsiteY297" fmla="*/ 3490968 h 4361942"/>
              <a:gd name="connsiteX298" fmla="*/ 1400351 w 4102080"/>
              <a:gd name="connsiteY298" fmla="*/ 3496861 h 4361942"/>
              <a:gd name="connsiteX299" fmla="*/ 1404279 w 4102080"/>
              <a:gd name="connsiteY299" fmla="*/ 3504718 h 4361942"/>
              <a:gd name="connsiteX300" fmla="*/ 1402315 w 4102080"/>
              <a:gd name="connsiteY300" fmla="*/ 3506682 h 4361942"/>
              <a:gd name="connsiteX301" fmla="*/ 1398387 w 4102080"/>
              <a:gd name="connsiteY301" fmla="*/ 3506682 h 4361942"/>
              <a:gd name="connsiteX302" fmla="*/ 1396423 w 4102080"/>
              <a:gd name="connsiteY302" fmla="*/ 3504718 h 4361942"/>
              <a:gd name="connsiteX303" fmla="*/ 1390530 w 4102080"/>
              <a:gd name="connsiteY303" fmla="*/ 3502753 h 4361942"/>
              <a:gd name="connsiteX304" fmla="*/ 1384638 w 4102080"/>
              <a:gd name="connsiteY304" fmla="*/ 3498825 h 4361942"/>
              <a:gd name="connsiteX305" fmla="*/ 1382674 w 4102080"/>
              <a:gd name="connsiteY305" fmla="*/ 3500789 h 4361942"/>
              <a:gd name="connsiteX306" fmla="*/ 1380606 w 4102080"/>
              <a:gd name="connsiteY306" fmla="*/ 3504718 h 4361942"/>
              <a:gd name="connsiteX307" fmla="*/ 1378642 w 4102080"/>
              <a:gd name="connsiteY307" fmla="*/ 3506682 h 4361942"/>
              <a:gd name="connsiteX308" fmla="*/ 1372750 w 4102080"/>
              <a:gd name="connsiteY308" fmla="*/ 3504718 h 4361942"/>
              <a:gd name="connsiteX309" fmla="*/ 1362929 w 4102080"/>
              <a:gd name="connsiteY309" fmla="*/ 3502753 h 4361942"/>
              <a:gd name="connsiteX310" fmla="*/ 1351144 w 4102080"/>
              <a:gd name="connsiteY310" fmla="*/ 3496861 h 4361942"/>
              <a:gd name="connsiteX311" fmla="*/ 1351144 w 4102080"/>
              <a:gd name="connsiteY311" fmla="*/ 3492932 h 4361942"/>
              <a:gd name="connsiteX312" fmla="*/ 1357036 w 4102080"/>
              <a:gd name="connsiteY312" fmla="*/ 3486936 h 4361942"/>
              <a:gd name="connsiteX313" fmla="*/ 1355072 w 4102080"/>
              <a:gd name="connsiteY313" fmla="*/ 3481147 h 4361942"/>
              <a:gd name="connsiteX314" fmla="*/ 1349076 w 4102080"/>
              <a:gd name="connsiteY314" fmla="*/ 3481147 h 4361942"/>
              <a:gd name="connsiteX315" fmla="*/ 1343287 w 4102080"/>
              <a:gd name="connsiteY315" fmla="*/ 3483111 h 4361942"/>
              <a:gd name="connsiteX316" fmla="*/ 1333363 w 4102080"/>
              <a:gd name="connsiteY316" fmla="*/ 3479080 h 4361942"/>
              <a:gd name="connsiteX317" fmla="*/ 1327471 w 4102080"/>
              <a:gd name="connsiteY317" fmla="*/ 3475151 h 4361942"/>
              <a:gd name="connsiteX318" fmla="*/ 1321578 w 4102080"/>
              <a:gd name="connsiteY318" fmla="*/ 3469258 h 4361942"/>
              <a:gd name="connsiteX319" fmla="*/ 1319614 w 4102080"/>
              <a:gd name="connsiteY319" fmla="*/ 3461402 h 4361942"/>
              <a:gd name="connsiteX320" fmla="*/ 1319614 w 4102080"/>
              <a:gd name="connsiteY320" fmla="*/ 3451581 h 4361942"/>
              <a:gd name="connsiteX321" fmla="*/ 1319614 w 4102080"/>
              <a:gd name="connsiteY321" fmla="*/ 3441760 h 4361942"/>
              <a:gd name="connsiteX322" fmla="*/ 1321578 w 4102080"/>
              <a:gd name="connsiteY322" fmla="*/ 3431835 h 4361942"/>
              <a:gd name="connsiteX323" fmla="*/ 1327471 w 4102080"/>
              <a:gd name="connsiteY323" fmla="*/ 3423978 h 4361942"/>
              <a:gd name="connsiteX324" fmla="*/ 1335431 w 4102080"/>
              <a:gd name="connsiteY324" fmla="*/ 3420050 h 4361942"/>
              <a:gd name="connsiteX325" fmla="*/ 1339255 w 4102080"/>
              <a:gd name="connsiteY325" fmla="*/ 3420050 h 4361942"/>
              <a:gd name="connsiteX326" fmla="*/ 1437774 w 4102080"/>
              <a:gd name="connsiteY326" fmla="*/ 3388519 h 4361942"/>
              <a:gd name="connsiteX327" fmla="*/ 1445630 w 4102080"/>
              <a:gd name="connsiteY327" fmla="*/ 3390484 h 4361942"/>
              <a:gd name="connsiteX328" fmla="*/ 1449559 w 4102080"/>
              <a:gd name="connsiteY328" fmla="*/ 3394515 h 4361942"/>
              <a:gd name="connsiteX329" fmla="*/ 1449559 w 4102080"/>
              <a:gd name="connsiteY329" fmla="*/ 3400305 h 4361942"/>
              <a:gd name="connsiteX330" fmla="*/ 1445630 w 4102080"/>
              <a:gd name="connsiteY330" fmla="*/ 3402372 h 4361942"/>
              <a:gd name="connsiteX331" fmla="*/ 1447594 w 4102080"/>
              <a:gd name="connsiteY331" fmla="*/ 3404336 h 4361942"/>
              <a:gd name="connsiteX332" fmla="*/ 1453487 w 4102080"/>
              <a:gd name="connsiteY332" fmla="*/ 3408161 h 4361942"/>
              <a:gd name="connsiteX333" fmla="*/ 1457415 w 4102080"/>
              <a:gd name="connsiteY333" fmla="*/ 3414157 h 4361942"/>
              <a:gd name="connsiteX334" fmla="*/ 1461447 w 4102080"/>
              <a:gd name="connsiteY334" fmla="*/ 3420050 h 4361942"/>
              <a:gd name="connsiteX335" fmla="*/ 1463411 w 4102080"/>
              <a:gd name="connsiteY335" fmla="*/ 3425943 h 4361942"/>
              <a:gd name="connsiteX336" fmla="*/ 1457415 w 4102080"/>
              <a:gd name="connsiteY336" fmla="*/ 3425943 h 4361942"/>
              <a:gd name="connsiteX337" fmla="*/ 1443666 w 4102080"/>
              <a:gd name="connsiteY337" fmla="*/ 3422014 h 4361942"/>
              <a:gd name="connsiteX338" fmla="*/ 1439738 w 4102080"/>
              <a:gd name="connsiteY338" fmla="*/ 3423978 h 4361942"/>
              <a:gd name="connsiteX339" fmla="*/ 1435809 w 4102080"/>
              <a:gd name="connsiteY339" fmla="*/ 3427907 h 4361942"/>
              <a:gd name="connsiteX340" fmla="*/ 1418029 w 4102080"/>
              <a:gd name="connsiteY340" fmla="*/ 3435764 h 4361942"/>
              <a:gd name="connsiteX341" fmla="*/ 1412136 w 4102080"/>
              <a:gd name="connsiteY341" fmla="*/ 3443724 h 4361942"/>
              <a:gd name="connsiteX342" fmla="*/ 1410172 w 4102080"/>
              <a:gd name="connsiteY342" fmla="*/ 3453545 h 4361942"/>
              <a:gd name="connsiteX343" fmla="*/ 1406244 w 4102080"/>
              <a:gd name="connsiteY343" fmla="*/ 3455509 h 4361942"/>
              <a:gd name="connsiteX344" fmla="*/ 1402315 w 4102080"/>
              <a:gd name="connsiteY344" fmla="*/ 3449616 h 4361942"/>
              <a:gd name="connsiteX345" fmla="*/ 1402315 w 4102080"/>
              <a:gd name="connsiteY345" fmla="*/ 3441760 h 4361942"/>
              <a:gd name="connsiteX346" fmla="*/ 1402315 w 4102080"/>
              <a:gd name="connsiteY346" fmla="*/ 3435764 h 4361942"/>
              <a:gd name="connsiteX347" fmla="*/ 1398387 w 4102080"/>
              <a:gd name="connsiteY347" fmla="*/ 3433799 h 4361942"/>
              <a:gd name="connsiteX348" fmla="*/ 1394459 w 4102080"/>
              <a:gd name="connsiteY348" fmla="*/ 3431835 h 4361942"/>
              <a:gd name="connsiteX349" fmla="*/ 1392495 w 4102080"/>
              <a:gd name="connsiteY349" fmla="*/ 3429871 h 4361942"/>
              <a:gd name="connsiteX350" fmla="*/ 1394459 w 4102080"/>
              <a:gd name="connsiteY350" fmla="*/ 3425943 h 4361942"/>
              <a:gd name="connsiteX351" fmla="*/ 1398387 w 4102080"/>
              <a:gd name="connsiteY351" fmla="*/ 3420050 h 4361942"/>
              <a:gd name="connsiteX352" fmla="*/ 1402315 w 4102080"/>
              <a:gd name="connsiteY352" fmla="*/ 3410229 h 4361942"/>
              <a:gd name="connsiteX353" fmla="*/ 1412136 w 4102080"/>
              <a:gd name="connsiteY353" fmla="*/ 3398340 h 4361942"/>
              <a:gd name="connsiteX354" fmla="*/ 1424025 w 4102080"/>
              <a:gd name="connsiteY354" fmla="*/ 3390484 h 4361942"/>
              <a:gd name="connsiteX355" fmla="*/ 1847353 w 4102080"/>
              <a:gd name="connsiteY355" fmla="*/ 3362985 h 4361942"/>
              <a:gd name="connsiteX356" fmla="*/ 1851281 w 4102080"/>
              <a:gd name="connsiteY356" fmla="*/ 3362985 h 4361942"/>
              <a:gd name="connsiteX357" fmla="*/ 1855209 w 4102080"/>
              <a:gd name="connsiteY357" fmla="*/ 3364949 h 4361942"/>
              <a:gd name="connsiteX358" fmla="*/ 1861102 w 4102080"/>
              <a:gd name="connsiteY358" fmla="*/ 3366913 h 4361942"/>
              <a:gd name="connsiteX359" fmla="*/ 1868959 w 4102080"/>
              <a:gd name="connsiteY359" fmla="*/ 3368774 h 4361942"/>
              <a:gd name="connsiteX360" fmla="*/ 1868959 w 4102080"/>
              <a:gd name="connsiteY360" fmla="*/ 3370841 h 4361942"/>
              <a:gd name="connsiteX361" fmla="*/ 1872990 w 4102080"/>
              <a:gd name="connsiteY361" fmla="*/ 3370841 h 4361942"/>
              <a:gd name="connsiteX362" fmla="*/ 1878883 w 4102080"/>
              <a:gd name="connsiteY362" fmla="*/ 3364949 h 4361942"/>
              <a:gd name="connsiteX363" fmla="*/ 1884775 w 4102080"/>
              <a:gd name="connsiteY363" fmla="*/ 3364949 h 4361942"/>
              <a:gd name="connsiteX364" fmla="*/ 1898525 w 4102080"/>
              <a:gd name="connsiteY364" fmla="*/ 3380662 h 4361942"/>
              <a:gd name="connsiteX365" fmla="*/ 1902453 w 4102080"/>
              <a:gd name="connsiteY365" fmla="*/ 3386555 h 4361942"/>
              <a:gd name="connsiteX366" fmla="*/ 1902453 w 4102080"/>
              <a:gd name="connsiteY366" fmla="*/ 3392448 h 4361942"/>
              <a:gd name="connsiteX367" fmla="*/ 1896560 w 4102080"/>
              <a:gd name="connsiteY367" fmla="*/ 3398340 h 4361942"/>
              <a:gd name="connsiteX368" fmla="*/ 1884775 w 4102080"/>
              <a:gd name="connsiteY368" fmla="*/ 3404336 h 4361942"/>
              <a:gd name="connsiteX369" fmla="*/ 1874955 w 4102080"/>
              <a:gd name="connsiteY369" fmla="*/ 3408161 h 4361942"/>
              <a:gd name="connsiteX370" fmla="*/ 1871026 w 4102080"/>
              <a:gd name="connsiteY370" fmla="*/ 3406301 h 4361942"/>
              <a:gd name="connsiteX371" fmla="*/ 1871026 w 4102080"/>
              <a:gd name="connsiteY371" fmla="*/ 3400305 h 4361942"/>
              <a:gd name="connsiteX372" fmla="*/ 1866995 w 4102080"/>
              <a:gd name="connsiteY372" fmla="*/ 3394515 h 4361942"/>
              <a:gd name="connsiteX373" fmla="*/ 1859138 w 4102080"/>
              <a:gd name="connsiteY373" fmla="*/ 3392448 h 4361942"/>
              <a:gd name="connsiteX374" fmla="*/ 1857174 w 4102080"/>
              <a:gd name="connsiteY374" fmla="*/ 3388519 h 4361942"/>
              <a:gd name="connsiteX375" fmla="*/ 1859138 w 4102080"/>
              <a:gd name="connsiteY375" fmla="*/ 3384591 h 4361942"/>
              <a:gd name="connsiteX376" fmla="*/ 1851281 w 4102080"/>
              <a:gd name="connsiteY376" fmla="*/ 3380662 h 4361942"/>
              <a:gd name="connsiteX377" fmla="*/ 1847353 w 4102080"/>
              <a:gd name="connsiteY377" fmla="*/ 3378698 h 4361942"/>
              <a:gd name="connsiteX378" fmla="*/ 1849317 w 4102080"/>
              <a:gd name="connsiteY378" fmla="*/ 3372806 h 4361942"/>
              <a:gd name="connsiteX379" fmla="*/ 1849317 w 4102080"/>
              <a:gd name="connsiteY379" fmla="*/ 3366913 h 4361942"/>
              <a:gd name="connsiteX380" fmla="*/ 1685878 w 4102080"/>
              <a:gd name="connsiteY380" fmla="*/ 3351096 h 4361942"/>
              <a:gd name="connsiteX381" fmla="*/ 1695699 w 4102080"/>
              <a:gd name="connsiteY381" fmla="*/ 3351096 h 4361942"/>
              <a:gd name="connsiteX382" fmla="*/ 1705623 w 4102080"/>
              <a:gd name="connsiteY382" fmla="*/ 3356989 h 4361942"/>
              <a:gd name="connsiteX383" fmla="*/ 1711412 w 4102080"/>
              <a:gd name="connsiteY383" fmla="*/ 3368774 h 4361942"/>
              <a:gd name="connsiteX384" fmla="*/ 1709448 w 4102080"/>
              <a:gd name="connsiteY384" fmla="*/ 3384591 h 4361942"/>
              <a:gd name="connsiteX385" fmla="*/ 1701591 w 4102080"/>
              <a:gd name="connsiteY385" fmla="*/ 3396376 h 4361942"/>
              <a:gd name="connsiteX386" fmla="*/ 1689807 w 4102080"/>
              <a:gd name="connsiteY386" fmla="*/ 3400305 h 4361942"/>
              <a:gd name="connsiteX387" fmla="*/ 1662205 w 4102080"/>
              <a:gd name="connsiteY387" fmla="*/ 3406301 h 4361942"/>
              <a:gd name="connsiteX388" fmla="*/ 1652384 w 4102080"/>
              <a:gd name="connsiteY388" fmla="*/ 3404336 h 4361942"/>
              <a:gd name="connsiteX389" fmla="*/ 1644527 w 4102080"/>
              <a:gd name="connsiteY389" fmla="*/ 3400305 h 4361942"/>
              <a:gd name="connsiteX390" fmla="*/ 1628814 w 4102080"/>
              <a:gd name="connsiteY390" fmla="*/ 3390484 h 4361942"/>
              <a:gd name="connsiteX391" fmla="*/ 1628814 w 4102080"/>
              <a:gd name="connsiteY391" fmla="*/ 3384591 h 4361942"/>
              <a:gd name="connsiteX392" fmla="*/ 1632639 w 4102080"/>
              <a:gd name="connsiteY392" fmla="*/ 3380662 h 4361942"/>
              <a:gd name="connsiteX393" fmla="*/ 1632639 w 4102080"/>
              <a:gd name="connsiteY393" fmla="*/ 3376734 h 4361942"/>
              <a:gd name="connsiteX394" fmla="*/ 1630778 w 4102080"/>
              <a:gd name="connsiteY394" fmla="*/ 3372806 h 4361942"/>
              <a:gd name="connsiteX395" fmla="*/ 1624782 w 4102080"/>
              <a:gd name="connsiteY395" fmla="*/ 3368774 h 4361942"/>
              <a:gd name="connsiteX396" fmla="*/ 1634707 w 4102080"/>
              <a:gd name="connsiteY396" fmla="*/ 3360917 h 4361942"/>
              <a:gd name="connsiteX397" fmla="*/ 1644527 w 4102080"/>
              <a:gd name="connsiteY397" fmla="*/ 3356989 h 4361942"/>
              <a:gd name="connsiteX398" fmla="*/ 1666237 w 4102080"/>
              <a:gd name="connsiteY398" fmla="*/ 3353060 h 4361942"/>
              <a:gd name="connsiteX399" fmla="*/ 2040357 w 4102080"/>
              <a:gd name="connsiteY399" fmla="*/ 3299923 h 4361942"/>
              <a:gd name="connsiteX400" fmla="*/ 2048214 w 4102080"/>
              <a:gd name="connsiteY400" fmla="*/ 3305816 h 4361942"/>
              <a:gd name="connsiteX401" fmla="*/ 2058035 w 4102080"/>
              <a:gd name="connsiteY401" fmla="*/ 3325561 h 4361942"/>
              <a:gd name="connsiteX402" fmla="*/ 2056071 w 4102080"/>
              <a:gd name="connsiteY402" fmla="*/ 3331454 h 4361942"/>
              <a:gd name="connsiteX403" fmla="*/ 2056071 w 4102080"/>
              <a:gd name="connsiteY403" fmla="*/ 3333418 h 4361942"/>
              <a:gd name="connsiteX404" fmla="*/ 2061963 w 4102080"/>
              <a:gd name="connsiteY404" fmla="*/ 3335382 h 4361942"/>
              <a:gd name="connsiteX405" fmla="*/ 2065892 w 4102080"/>
              <a:gd name="connsiteY405" fmla="*/ 3337347 h 4361942"/>
              <a:gd name="connsiteX406" fmla="*/ 2069820 w 4102080"/>
              <a:gd name="connsiteY406" fmla="*/ 3341275 h 4361942"/>
              <a:gd name="connsiteX407" fmla="*/ 2067959 w 4102080"/>
              <a:gd name="connsiteY407" fmla="*/ 3347168 h 4361942"/>
              <a:gd name="connsiteX408" fmla="*/ 2059999 w 4102080"/>
              <a:gd name="connsiteY408" fmla="*/ 3349132 h 4361942"/>
              <a:gd name="connsiteX409" fmla="*/ 2054107 w 4102080"/>
              <a:gd name="connsiteY409" fmla="*/ 3349132 h 4361942"/>
              <a:gd name="connsiteX410" fmla="*/ 2052143 w 4102080"/>
              <a:gd name="connsiteY410" fmla="*/ 3349132 h 4361942"/>
              <a:gd name="connsiteX411" fmla="*/ 2050178 w 4102080"/>
              <a:gd name="connsiteY411" fmla="*/ 3345203 h 4361942"/>
              <a:gd name="connsiteX412" fmla="*/ 2044286 w 4102080"/>
              <a:gd name="connsiteY412" fmla="*/ 3341275 h 4361942"/>
              <a:gd name="connsiteX413" fmla="*/ 2036429 w 4102080"/>
              <a:gd name="connsiteY413" fmla="*/ 3339311 h 4361942"/>
              <a:gd name="connsiteX414" fmla="*/ 2028573 w 4102080"/>
              <a:gd name="connsiteY414" fmla="*/ 3333418 h 4361942"/>
              <a:gd name="connsiteX415" fmla="*/ 2026505 w 4102080"/>
              <a:gd name="connsiteY415" fmla="*/ 3327526 h 4361942"/>
              <a:gd name="connsiteX416" fmla="*/ 2022577 w 4102080"/>
              <a:gd name="connsiteY416" fmla="*/ 3321530 h 4361942"/>
              <a:gd name="connsiteX417" fmla="*/ 2018648 w 4102080"/>
              <a:gd name="connsiteY417" fmla="*/ 3319565 h 4361942"/>
              <a:gd name="connsiteX418" fmla="*/ 2012756 w 4102080"/>
              <a:gd name="connsiteY418" fmla="*/ 3313673 h 4361942"/>
              <a:gd name="connsiteX419" fmla="*/ 2016684 w 4102080"/>
              <a:gd name="connsiteY419" fmla="*/ 3307780 h 4361942"/>
              <a:gd name="connsiteX420" fmla="*/ 2028573 w 4102080"/>
              <a:gd name="connsiteY420" fmla="*/ 3301888 h 4361942"/>
              <a:gd name="connsiteX421" fmla="*/ 1073473 w 4102080"/>
              <a:gd name="connsiteY421" fmla="*/ 3280178 h 4361942"/>
              <a:gd name="connsiteX422" fmla="*/ 1085258 w 4102080"/>
              <a:gd name="connsiteY422" fmla="*/ 3286174 h 4361942"/>
              <a:gd name="connsiteX423" fmla="*/ 1095079 w 4102080"/>
              <a:gd name="connsiteY423" fmla="*/ 3294031 h 4361942"/>
              <a:gd name="connsiteX424" fmla="*/ 1101075 w 4102080"/>
              <a:gd name="connsiteY424" fmla="*/ 3297959 h 4361942"/>
              <a:gd name="connsiteX425" fmla="*/ 1103039 w 4102080"/>
              <a:gd name="connsiteY425" fmla="*/ 3299923 h 4361942"/>
              <a:gd name="connsiteX426" fmla="*/ 1104900 w 4102080"/>
              <a:gd name="connsiteY426" fmla="*/ 3305816 h 4361942"/>
              <a:gd name="connsiteX427" fmla="*/ 1106967 w 4102080"/>
              <a:gd name="connsiteY427" fmla="*/ 3309744 h 4361942"/>
              <a:gd name="connsiteX428" fmla="*/ 1112860 w 4102080"/>
              <a:gd name="connsiteY428" fmla="*/ 3313673 h 4361942"/>
              <a:gd name="connsiteX429" fmla="*/ 1114824 w 4102080"/>
              <a:gd name="connsiteY429" fmla="*/ 3313673 h 4361942"/>
              <a:gd name="connsiteX430" fmla="*/ 1130641 w 4102080"/>
              <a:gd name="connsiteY430" fmla="*/ 3303852 h 4361942"/>
              <a:gd name="connsiteX431" fmla="*/ 1130641 w 4102080"/>
              <a:gd name="connsiteY431" fmla="*/ 3309744 h 4361942"/>
              <a:gd name="connsiteX432" fmla="*/ 1150282 w 4102080"/>
              <a:gd name="connsiteY432" fmla="*/ 3341275 h 4361942"/>
              <a:gd name="connsiteX433" fmla="*/ 1150282 w 4102080"/>
              <a:gd name="connsiteY433" fmla="*/ 3353060 h 4361942"/>
              <a:gd name="connsiteX434" fmla="*/ 1148318 w 4102080"/>
              <a:gd name="connsiteY434" fmla="*/ 3364949 h 4361942"/>
              <a:gd name="connsiteX435" fmla="*/ 1146354 w 4102080"/>
              <a:gd name="connsiteY435" fmla="*/ 3376734 h 4361942"/>
              <a:gd name="connsiteX436" fmla="*/ 1132501 w 4102080"/>
              <a:gd name="connsiteY436" fmla="*/ 3404336 h 4361942"/>
              <a:gd name="connsiteX437" fmla="*/ 1126609 w 4102080"/>
              <a:gd name="connsiteY437" fmla="*/ 3412193 h 4361942"/>
              <a:gd name="connsiteX438" fmla="*/ 1120716 w 4102080"/>
              <a:gd name="connsiteY438" fmla="*/ 3416122 h 4361942"/>
              <a:gd name="connsiteX439" fmla="*/ 1120716 w 4102080"/>
              <a:gd name="connsiteY439" fmla="*/ 3414157 h 4361942"/>
              <a:gd name="connsiteX440" fmla="*/ 1108932 w 4102080"/>
              <a:gd name="connsiteY440" fmla="*/ 3404336 h 4361942"/>
              <a:gd name="connsiteX441" fmla="*/ 1103039 w 4102080"/>
              <a:gd name="connsiteY441" fmla="*/ 3400305 h 4361942"/>
              <a:gd name="connsiteX442" fmla="*/ 1103039 w 4102080"/>
              <a:gd name="connsiteY442" fmla="*/ 3406301 h 4361942"/>
              <a:gd name="connsiteX443" fmla="*/ 1101075 w 4102080"/>
              <a:gd name="connsiteY443" fmla="*/ 3418086 h 4361942"/>
              <a:gd name="connsiteX444" fmla="*/ 1039979 w 4102080"/>
              <a:gd name="connsiteY444" fmla="*/ 3451581 h 4361942"/>
              <a:gd name="connsiteX445" fmla="*/ 1032122 w 4102080"/>
              <a:gd name="connsiteY445" fmla="*/ 3455509 h 4361942"/>
              <a:gd name="connsiteX446" fmla="*/ 1004521 w 4102080"/>
              <a:gd name="connsiteY446" fmla="*/ 3457473 h 4361942"/>
              <a:gd name="connsiteX447" fmla="*/ 996664 w 4102080"/>
              <a:gd name="connsiteY447" fmla="*/ 3455509 h 4361942"/>
              <a:gd name="connsiteX448" fmla="*/ 994700 w 4102080"/>
              <a:gd name="connsiteY448" fmla="*/ 3447549 h 4361942"/>
              <a:gd name="connsiteX449" fmla="*/ 998628 w 4102080"/>
              <a:gd name="connsiteY449" fmla="*/ 3441760 h 4361942"/>
              <a:gd name="connsiteX450" fmla="*/ 1004521 w 4102080"/>
              <a:gd name="connsiteY450" fmla="*/ 3437728 h 4361942"/>
              <a:gd name="connsiteX451" fmla="*/ 1006485 w 4102080"/>
              <a:gd name="connsiteY451" fmla="*/ 3433799 h 4361942"/>
              <a:gd name="connsiteX452" fmla="*/ 1002557 w 4102080"/>
              <a:gd name="connsiteY452" fmla="*/ 3427907 h 4361942"/>
              <a:gd name="connsiteX453" fmla="*/ 982915 w 4102080"/>
              <a:gd name="connsiteY453" fmla="*/ 3416122 h 4361942"/>
              <a:gd name="connsiteX454" fmla="*/ 982915 w 4102080"/>
              <a:gd name="connsiteY454" fmla="*/ 3433799 h 4361942"/>
              <a:gd name="connsiteX455" fmla="*/ 969063 w 4102080"/>
              <a:gd name="connsiteY455" fmla="*/ 3418086 h 4361942"/>
              <a:gd name="connsiteX456" fmla="*/ 976919 w 4102080"/>
              <a:gd name="connsiteY456" fmla="*/ 3390484 h 4361942"/>
              <a:gd name="connsiteX457" fmla="*/ 996664 w 4102080"/>
              <a:gd name="connsiteY457" fmla="*/ 3368774 h 4361942"/>
              <a:gd name="connsiteX458" fmla="*/ 1014445 w 4102080"/>
              <a:gd name="connsiteY458" fmla="*/ 3368774 h 4361942"/>
              <a:gd name="connsiteX459" fmla="*/ 1020338 w 4102080"/>
              <a:gd name="connsiteY459" fmla="*/ 3351096 h 4361942"/>
              <a:gd name="connsiteX460" fmla="*/ 1024266 w 4102080"/>
              <a:gd name="connsiteY460" fmla="*/ 3345203 h 4361942"/>
              <a:gd name="connsiteX461" fmla="*/ 1030158 w 4102080"/>
              <a:gd name="connsiteY461" fmla="*/ 3339311 h 4361942"/>
              <a:gd name="connsiteX462" fmla="*/ 1038015 w 4102080"/>
              <a:gd name="connsiteY462" fmla="*/ 3335382 h 4361942"/>
              <a:gd name="connsiteX463" fmla="*/ 1043907 w 4102080"/>
              <a:gd name="connsiteY463" fmla="*/ 3333418 h 4361942"/>
              <a:gd name="connsiteX464" fmla="*/ 1047836 w 4102080"/>
              <a:gd name="connsiteY464" fmla="*/ 3329386 h 4361942"/>
              <a:gd name="connsiteX465" fmla="*/ 1049800 w 4102080"/>
              <a:gd name="connsiteY465" fmla="*/ 3319565 h 4361942"/>
              <a:gd name="connsiteX466" fmla="*/ 1057657 w 4102080"/>
              <a:gd name="connsiteY466" fmla="*/ 3327526 h 4361942"/>
              <a:gd name="connsiteX467" fmla="*/ 1067581 w 4102080"/>
              <a:gd name="connsiteY467" fmla="*/ 3329386 h 4361942"/>
              <a:gd name="connsiteX468" fmla="*/ 1077402 w 4102080"/>
              <a:gd name="connsiteY468" fmla="*/ 3323597 h 4361942"/>
              <a:gd name="connsiteX469" fmla="*/ 1081330 w 4102080"/>
              <a:gd name="connsiteY469" fmla="*/ 3311709 h 4361942"/>
              <a:gd name="connsiteX470" fmla="*/ 1075437 w 4102080"/>
              <a:gd name="connsiteY470" fmla="*/ 3301888 h 4361942"/>
              <a:gd name="connsiteX471" fmla="*/ 1059724 w 4102080"/>
              <a:gd name="connsiteY471" fmla="*/ 3288138 h 4361942"/>
              <a:gd name="connsiteX472" fmla="*/ 1063652 w 4102080"/>
              <a:gd name="connsiteY472" fmla="*/ 3282142 h 4361942"/>
              <a:gd name="connsiteX473" fmla="*/ 947457 w 4102080"/>
              <a:gd name="connsiteY473" fmla="*/ 3240790 h 4361942"/>
              <a:gd name="connsiteX474" fmla="*/ 955313 w 4102080"/>
              <a:gd name="connsiteY474" fmla="*/ 3248751 h 4361942"/>
              <a:gd name="connsiteX475" fmla="*/ 959242 w 4102080"/>
              <a:gd name="connsiteY475" fmla="*/ 3252679 h 4361942"/>
              <a:gd name="connsiteX476" fmla="*/ 967098 w 4102080"/>
              <a:gd name="connsiteY476" fmla="*/ 3256607 h 4361942"/>
              <a:gd name="connsiteX477" fmla="*/ 967098 w 4102080"/>
              <a:gd name="connsiteY477" fmla="*/ 3264464 h 4361942"/>
              <a:gd name="connsiteX478" fmla="*/ 969063 w 4102080"/>
              <a:gd name="connsiteY478" fmla="*/ 3266428 h 4361942"/>
              <a:gd name="connsiteX479" fmla="*/ 971027 w 4102080"/>
              <a:gd name="connsiteY479" fmla="*/ 3270357 h 4361942"/>
              <a:gd name="connsiteX480" fmla="*/ 969063 w 4102080"/>
              <a:gd name="connsiteY480" fmla="*/ 3278317 h 4361942"/>
              <a:gd name="connsiteX481" fmla="*/ 967098 w 4102080"/>
              <a:gd name="connsiteY481" fmla="*/ 3286174 h 4361942"/>
              <a:gd name="connsiteX482" fmla="*/ 967098 w 4102080"/>
              <a:gd name="connsiteY482" fmla="*/ 3294031 h 4361942"/>
              <a:gd name="connsiteX483" fmla="*/ 963170 w 4102080"/>
              <a:gd name="connsiteY483" fmla="*/ 3297959 h 4361942"/>
              <a:gd name="connsiteX484" fmla="*/ 959242 w 4102080"/>
              <a:gd name="connsiteY484" fmla="*/ 3301888 h 4361942"/>
              <a:gd name="connsiteX485" fmla="*/ 953349 w 4102080"/>
              <a:gd name="connsiteY485" fmla="*/ 3307780 h 4361942"/>
              <a:gd name="connsiteX486" fmla="*/ 939497 w 4102080"/>
              <a:gd name="connsiteY486" fmla="*/ 3315740 h 4361942"/>
              <a:gd name="connsiteX487" fmla="*/ 933708 w 4102080"/>
              <a:gd name="connsiteY487" fmla="*/ 3315740 h 4361942"/>
              <a:gd name="connsiteX488" fmla="*/ 925851 w 4102080"/>
              <a:gd name="connsiteY488" fmla="*/ 3313673 h 4361942"/>
              <a:gd name="connsiteX489" fmla="*/ 923783 w 4102080"/>
              <a:gd name="connsiteY489" fmla="*/ 3309744 h 4361942"/>
              <a:gd name="connsiteX490" fmla="*/ 927712 w 4102080"/>
              <a:gd name="connsiteY490" fmla="*/ 3307780 h 4361942"/>
              <a:gd name="connsiteX491" fmla="*/ 931640 w 4102080"/>
              <a:gd name="connsiteY491" fmla="*/ 3307780 h 4361942"/>
              <a:gd name="connsiteX492" fmla="*/ 933708 w 4102080"/>
              <a:gd name="connsiteY492" fmla="*/ 3305816 h 4361942"/>
              <a:gd name="connsiteX493" fmla="*/ 937636 w 4102080"/>
              <a:gd name="connsiteY493" fmla="*/ 3301888 h 4361942"/>
              <a:gd name="connsiteX494" fmla="*/ 937636 w 4102080"/>
              <a:gd name="connsiteY494" fmla="*/ 3299923 h 4361942"/>
              <a:gd name="connsiteX495" fmla="*/ 923783 w 4102080"/>
              <a:gd name="connsiteY495" fmla="*/ 3295995 h 4361942"/>
              <a:gd name="connsiteX496" fmla="*/ 925851 w 4102080"/>
              <a:gd name="connsiteY496" fmla="*/ 3292067 h 4361942"/>
              <a:gd name="connsiteX497" fmla="*/ 935672 w 4102080"/>
              <a:gd name="connsiteY497" fmla="*/ 3290102 h 4361942"/>
              <a:gd name="connsiteX498" fmla="*/ 945493 w 4102080"/>
              <a:gd name="connsiteY498" fmla="*/ 3290102 h 4361942"/>
              <a:gd name="connsiteX499" fmla="*/ 951385 w 4102080"/>
              <a:gd name="connsiteY499" fmla="*/ 3284210 h 4361942"/>
              <a:gd name="connsiteX500" fmla="*/ 955313 w 4102080"/>
              <a:gd name="connsiteY500" fmla="*/ 3276353 h 4361942"/>
              <a:gd name="connsiteX501" fmla="*/ 951385 w 4102080"/>
              <a:gd name="connsiteY501" fmla="*/ 3268393 h 4361942"/>
              <a:gd name="connsiteX502" fmla="*/ 945493 w 4102080"/>
              <a:gd name="connsiteY502" fmla="*/ 3258572 h 4361942"/>
              <a:gd name="connsiteX503" fmla="*/ 941564 w 4102080"/>
              <a:gd name="connsiteY503" fmla="*/ 3244822 h 4361942"/>
              <a:gd name="connsiteX504" fmla="*/ 921819 w 4102080"/>
              <a:gd name="connsiteY504" fmla="*/ 3234898 h 4361942"/>
              <a:gd name="connsiteX505" fmla="*/ 929676 w 4102080"/>
              <a:gd name="connsiteY505" fmla="*/ 3252679 h 4361942"/>
              <a:gd name="connsiteX506" fmla="*/ 935672 w 4102080"/>
              <a:gd name="connsiteY506" fmla="*/ 3262500 h 4361942"/>
              <a:gd name="connsiteX507" fmla="*/ 941564 w 4102080"/>
              <a:gd name="connsiteY507" fmla="*/ 3274285 h 4361942"/>
              <a:gd name="connsiteX508" fmla="*/ 939497 w 4102080"/>
              <a:gd name="connsiteY508" fmla="*/ 3284210 h 4361942"/>
              <a:gd name="connsiteX509" fmla="*/ 933708 w 4102080"/>
              <a:gd name="connsiteY509" fmla="*/ 3286174 h 4361942"/>
              <a:gd name="connsiteX510" fmla="*/ 927712 w 4102080"/>
              <a:gd name="connsiteY510" fmla="*/ 3286174 h 4361942"/>
              <a:gd name="connsiteX511" fmla="*/ 921819 w 4102080"/>
              <a:gd name="connsiteY511" fmla="*/ 3288138 h 4361942"/>
              <a:gd name="connsiteX512" fmla="*/ 915927 w 4102080"/>
              <a:gd name="connsiteY512" fmla="*/ 3284210 h 4361942"/>
              <a:gd name="connsiteX513" fmla="*/ 913963 w 4102080"/>
              <a:gd name="connsiteY513" fmla="*/ 3256607 h 4361942"/>
              <a:gd name="connsiteX514" fmla="*/ 915927 w 4102080"/>
              <a:gd name="connsiteY514" fmla="*/ 3240790 h 4361942"/>
              <a:gd name="connsiteX515" fmla="*/ 2355327 w 4102080"/>
              <a:gd name="connsiteY515" fmla="*/ 3221209 h 4361942"/>
              <a:gd name="connsiteX516" fmla="*/ 2359359 w 4102080"/>
              <a:gd name="connsiteY516" fmla="*/ 3221209 h 4361942"/>
              <a:gd name="connsiteX517" fmla="*/ 2379002 w 4102080"/>
              <a:gd name="connsiteY517" fmla="*/ 3231030 h 4361942"/>
              <a:gd name="connsiteX518" fmla="*/ 2379002 w 4102080"/>
              <a:gd name="connsiteY518" fmla="*/ 3237025 h 4361942"/>
              <a:gd name="connsiteX519" fmla="*/ 2382931 w 4102080"/>
              <a:gd name="connsiteY519" fmla="*/ 3237025 h 4361942"/>
              <a:gd name="connsiteX520" fmla="*/ 2394717 w 4102080"/>
              <a:gd name="connsiteY520" fmla="*/ 3231030 h 4361942"/>
              <a:gd name="connsiteX521" fmla="*/ 2396682 w 4102080"/>
              <a:gd name="connsiteY521" fmla="*/ 3232994 h 4361942"/>
              <a:gd name="connsiteX522" fmla="*/ 2394717 w 4102080"/>
              <a:gd name="connsiteY522" fmla="*/ 3237025 h 4361942"/>
              <a:gd name="connsiteX523" fmla="*/ 2388824 w 4102080"/>
              <a:gd name="connsiteY523" fmla="*/ 3244882 h 4361942"/>
              <a:gd name="connsiteX524" fmla="*/ 2386860 w 4102080"/>
              <a:gd name="connsiteY524" fmla="*/ 3246846 h 4361942"/>
              <a:gd name="connsiteX525" fmla="*/ 2382931 w 4102080"/>
              <a:gd name="connsiteY525" fmla="*/ 3246846 h 4361942"/>
              <a:gd name="connsiteX526" fmla="*/ 2377038 w 4102080"/>
              <a:gd name="connsiteY526" fmla="*/ 3244882 h 4361942"/>
              <a:gd name="connsiteX527" fmla="*/ 2371145 w 4102080"/>
              <a:gd name="connsiteY527" fmla="*/ 3246846 h 4361942"/>
              <a:gd name="connsiteX528" fmla="*/ 2363184 w 4102080"/>
              <a:gd name="connsiteY528" fmla="*/ 3248810 h 4361942"/>
              <a:gd name="connsiteX529" fmla="*/ 2361323 w 4102080"/>
              <a:gd name="connsiteY529" fmla="*/ 3252739 h 4361942"/>
              <a:gd name="connsiteX530" fmla="*/ 2357291 w 4102080"/>
              <a:gd name="connsiteY530" fmla="*/ 3252739 h 4361942"/>
              <a:gd name="connsiteX531" fmla="*/ 2355327 w 4102080"/>
              <a:gd name="connsiteY531" fmla="*/ 3250775 h 4361942"/>
              <a:gd name="connsiteX532" fmla="*/ 2359359 w 4102080"/>
              <a:gd name="connsiteY532" fmla="*/ 3244882 h 4361942"/>
              <a:gd name="connsiteX533" fmla="*/ 2357291 w 4102080"/>
              <a:gd name="connsiteY533" fmla="*/ 3240850 h 4361942"/>
              <a:gd name="connsiteX534" fmla="*/ 2355327 w 4102080"/>
              <a:gd name="connsiteY534" fmla="*/ 3238990 h 4361942"/>
              <a:gd name="connsiteX535" fmla="*/ 2353363 w 4102080"/>
              <a:gd name="connsiteY535" fmla="*/ 3238990 h 4361942"/>
              <a:gd name="connsiteX536" fmla="*/ 2349434 w 4102080"/>
              <a:gd name="connsiteY536" fmla="*/ 3234958 h 4361942"/>
              <a:gd name="connsiteX537" fmla="*/ 2349434 w 4102080"/>
              <a:gd name="connsiteY537" fmla="*/ 3231030 h 4361942"/>
              <a:gd name="connsiteX538" fmla="*/ 2351502 w 4102080"/>
              <a:gd name="connsiteY538" fmla="*/ 3229065 h 4361942"/>
              <a:gd name="connsiteX539" fmla="*/ 2351502 w 4102080"/>
              <a:gd name="connsiteY539" fmla="*/ 3223173 h 4361942"/>
              <a:gd name="connsiteX540" fmla="*/ 531985 w 4102080"/>
              <a:gd name="connsiteY540" fmla="*/ 3183725 h 4361942"/>
              <a:gd name="connsiteX541" fmla="*/ 533949 w 4102080"/>
              <a:gd name="connsiteY541" fmla="*/ 3185689 h 4361942"/>
              <a:gd name="connsiteX542" fmla="*/ 535913 w 4102080"/>
              <a:gd name="connsiteY542" fmla="*/ 3191582 h 4361942"/>
              <a:gd name="connsiteX543" fmla="*/ 541806 w 4102080"/>
              <a:gd name="connsiteY543" fmla="*/ 3191582 h 4361942"/>
              <a:gd name="connsiteX544" fmla="*/ 549662 w 4102080"/>
              <a:gd name="connsiteY544" fmla="*/ 3189721 h 4361942"/>
              <a:gd name="connsiteX545" fmla="*/ 551627 w 4102080"/>
              <a:gd name="connsiteY545" fmla="*/ 3193546 h 4361942"/>
              <a:gd name="connsiteX546" fmla="*/ 545734 w 4102080"/>
              <a:gd name="connsiteY546" fmla="*/ 3199542 h 4361942"/>
              <a:gd name="connsiteX547" fmla="*/ 541806 w 4102080"/>
              <a:gd name="connsiteY547" fmla="*/ 3201506 h 4361942"/>
              <a:gd name="connsiteX548" fmla="*/ 539842 w 4102080"/>
              <a:gd name="connsiteY548" fmla="*/ 3207399 h 4361942"/>
              <a:gd name="connsiteX549" fmla="*/ 529918 w 4102080"/>
              <a:gd name="connsiteY549" fmla="*/ 3219184 h 4361942"/>
              <a:gd name="connsiteX550" fmla="*/ 527953 w 4102080"/>
              <a:gd name="connsiteY550" fmla="*/ 3225077 h 4361942"/>
              <a:gd name="connsiteX551" fmla="*/ 524128 w 4102080"/>
              <a:gd name="connsiteY551" fmla="*/ 3230969 h 4361942"/>
              <a:gd name="connsiteX552" fmla="*/ 520097 w 4102080"/>
              <a:gd name="connsiteY552" fmla="*/ 3236965 h 4361942"/>
              <a:gd name="connsiteX553" fmla="*/ 518133 w 4102080"/>
              <a:gd name="connsiteY553" fmla="*/ 3238930 h 4361942"/>
              <a:gd name="connsiteX554" fmla="*/ 512240 w 4102080"/>
              <a:gd name="connsiteY554" fmla="*/ 3236965 h 4361942"/>
              <a:gd name="connsiteX555" fmla="*/ 508312 w 4102080"/>
              <a:gd name="connsiteY555" fmla="*/ 3225077 h 4361942"/>
              <a:gd name="connsiteX556" fmla="*/ 508312 w 4102080"/>
              <a:gd name="connsiteY556" fmla="*/ 3215256 h 4361942"/>
              <a:gd name="connsiteX557" fmla="*/ 512240 w 4102080"/>
              <a:gd name="connsiteY557" fmla="*/ 3205435 h 4361942"/>
              <a:gd name="connsiteX558" fmla="*/ 516168 w 4102080"/>
              <a:gd name="connsiteY558" fmla="*/ 3195510 h 4361942"/>
              <a:gd name="connsiteX559" fmla="*/ 520097 w 4102080"/>
              <a:gd name="connsiteY559" fmla="*/ 3189721 h 4361942"/>
              <a:gd name="connsiteX560" fmla="*/ 526093 w 4102080"/>
              <a:gd name="connsiteY560" fmla="*/ 3185689 h 4361942"/>
              <a:gd name="connsiteX561" fmla="*/ 2063927 w 4102080"/>
              <a:gd name="connsiteY561" fmla="*/ 3168011 h 4361942"/>
              <a:gd name="connsiteX562" fmla="*/ 2071784 w 4102080"/>
              <a:gd name="connsiteY562" fmla="*/ 3171940 h 4361942"/>
              <a:gd name="connsiteX563" fmla="*/ 2071784 w 4102080"/>
              <a:gd name="connsiteY563" fmla="*/ 3179797 h 4361942"/>
              <a:gd name="connsiteX564" fmla="*/ 2069820 w 4102080"/>
              <a:gd name="connsiteY564" fmla="*/ 3187653 h 4361942"/>
              <a:gd name="connsiteX565" fmla="*/ 2061963 w 4102080"/>
              <a:gd name="connsiteY565" fmla="*/ 3195510 h 4361942"/>
              <a:gd name="connsiteX566" fmla="*/ 2067959 w 4102080"/>
              <a:gd name="connsiteY566" fmla="*/ 3197578 h 4361942"/>
              <a:gd name="connsiteX567" fmla="*/ 2073748 w 4102080"/>
              <a:gd name="connsiteY567" fmla="*/ 3205435 h 4361942"/>
              <a:gd name="connsiteX568" fmla="*/ 2079744 w 4102080"/>
              <a:gd name="connsiteY568" fmla="*/ 3217220 h 4361942"/>
              <a:gd name="connsiteX569" fmla="*/ 2083673 w 4102080"/>
              <a:gd name="connsiteY569" fmla="*/ 3236965 h 4361942"/>
              <a:gd name="connsiteX570" fmla="*/ 2085637 w 4102080"/>
              <a:gd name="connsiteY570" fmla="*/ 3248751 h 4361942"/>
              <a:gd name="connsiteX571" fmla="*/ 2083673 w 4102080"/>
              <a:gd name="connsiteY571" fmla="*/ 3260536 h 4361942"/>
              <a:gd name="connsiteX572" fmla="*/ 2077780 w 4102080"/>
              <a:gd name="connsiteY572" fmla="*/ 3270357 h 4361942"/>
              <a:gd name="connsiteX573" fmla="*/ 2071784 w 4102080"/>
              <a:gd name="connsiteY573" fmla="*/ 3278317 h 4361942"/>
              <a:gd name="connsiteX574" fmla="*/ 2063927 w 4102080"/>
              <a:gd name="connsiteY574" fmla="*/ 3278317 h 4361942"/>
              <a:gd name="connsiteX575" fmla="*/ 2058035 w 4102080"/>
              <a:gd name="connsiteY575" fmla="*/ 3274285 h 4361942"/>
              <a:gd name="connsiteX576" fmla="*/ 2034362 w 4102080"/>
              <a:gd name="connsiteY576" fmla="*/ 3250715 h 4361942"/>
              <a:gd name="connsiteX577" fmla="*/ 2032397 w 4102080"/>
              <a:gd name="connsiteY577" fmla="*/ 3240790 h 4361942"/>
              <a:gd name="connsiteX578" fmla="*/ 2036429 w 4102080"/>
              <a:gd name="connsiteY578" fmla="*/ 3227041 h 4361942"/>
              <a:gd name="connsiteX579" fmla="*/ 2038393 w 4102080"/>
              <a:gd name="connsiteY579" fmla="*/ 3223113 h 4361942"/>
              <a:gd name="connsiteX580" fmla="*/ 2050178 w 4102080"/>
              <a:gd name="connsiteY580" fmla="*/ 3213292 h 4361942"/>
              <a:gd name="connsiteX581" fmla="*/ 2052143 w 4102080"/>
              <a:gd name="connsiteY581" fmla="*/ 3209363 h 4361942"/>
              <a:gd name="connsiteX582" fmla="*/ 2058035 w 4102080"/>
              <a:gd name="connsiteY582" fmla="*/ 3189721 h 4361942"/>
              <a:gd name="connsiteX583" fmla="*/ 2048214 w 4102080"/>
              <a:gd name="connsiteY583" fmla="*/ 3179797 h 4361942"/>
              <a:gd name="connsiteX584" fmla="*/ 2048214 w 4102080"/>
              <a:gd name="connsiteY584" fmla="*/ 3171940 h 4361942"/>
              <a:gd name="connsiteX585" fmla="*/ 2056071 w 4102080"/>
              <a:gd name="connsiteY585" fmla="*/ 3169976 h 4361942"/>
              <a:gd name="connsiteX586" fmla="*/ 888325 w 4102080"/>
              <a:gd name="connsiteY586" fmla="*/ 3160155 h 4361942"/>
              <a:gd name="connsiteX587" fmla="*/ 890289 w 4102080"/>
              <a:gd name="connsiteY587" fmla="*/ 3162119 h 4361942"/>
              <a:gd name="connsiteX588" fmla="*/ 896285 w 4102080"/>
              <a:gd name="connsiteY588" fmla="*/ 3171940 h 4361942"/>
              <a:gd name="connsiteX589" fmla="*/ 904142 w 4102080"/>
              <a:gd name="connsiteY589" fmla="*/ 3179797 h 4361942"/>
              <a:gd name="connsiteX590" fmla="*/ 906106 w 4102080"/>
              <a:gd name="connsiteY590" fmla="*/ 3181761 h 4361942"/>
              <a:gd name="connsiteX591" fmla="*/ 906106 w 4102080"/>
              <a:gd name="connsiteY591" fmla="*/ 3187653 h 4361942"/>
              <a:gd name="connsiteX592" fmla="*/ 904142 w 4102080"/>
              <a:gd name="connsiteY592" fmla="*/ 3195510 h 4361942"/>
              <a:gd name="connsiteX593" fmla="*/ 902178 w 4102080"/>
              <a:gd name="connsiteY593" fmla="*/ 3201506 h 4361942"/>
              <a:gd name="connsiteX594" fmla="*/ 892254 w 4102080"/>
              <a:gd name="connsiteY594" fmla="*/ 3213292 h 4361942"/>
              <a:gd name="connsiteX595" fmla="*/ 888325 w 4102080"/>
              <a:gd name="connsiteY595" fmla="*/ 3217220 h 4361942"/>
              <a:gd name="connsiteX596" fmla="*/ 882433 w 4102080"/>
              <a:gd name="connsiteY596" fmla="*/ 3217220 h 4361942"/>
              <a:gd name="connsiteX597" fmla="*/ 876540 w 4102080"/>
              <a:gd name="connsiteY597" fmla="*/ 3217220 h 4361942"/>
              <a:gd name="connsiteX598" fmla="*/ 876540 w 4102080"/>
              <a:gd name="connsiteY598" fmla="*/ 3215256 h 4361942"/>
              <a:gd name="connsiteX599" fmla="*/ 866719 w 4102080"/>
              <a:gd name="connsiteY599" fmla="*/ 3209363 h 4361942"/>
              <a:gd name="connsiteX600" fmla="*/ 856899 w 4102080"/>
              <a:gd name="connsiteY600" fmla="*/ 3205435 h 4361942"/>
              <a:gd name="connsiteX601" fmla="*/ 852867 w 4102080"/>
              <a:gd name="connsiteY601" fmla="*/ 3205435 h 4361942"/>
              <a:gd name="connsiteX602" fmla="*/ 847078 w 4102080"/>
              <a:gd name="connsiteY602" fmla="*/ 3191582 h 4361942"/>
              <a:gd name="connsiteX603" fmla="*/ 852867 w 4102080"/>
              <a:gd name="connsiteY603" fmla="*/ 3185689 h 4361942"/>
              <a:gd name="connsiteX604" fmla="*/ 870648 w 4102080"/>
              <a:gd name="connsiteY604" fmla="*/ 3177832 h 4361942"/>
              <a:gd name="connsiteX605" fmla="*/ 882433 w 4102080"/>
              <a:gd name="connsiteY605" fmla="*/ 3162119 h 4361942"/>
              <a:gd name="connsiteX606" fmla="*/ 947457 w 4102080"/>
              <a:gd name="connsiteY606" fmla="*/ 3126660 h 4361942"/>
              <a:gd name="connsiteX607" fmla="*/ 953349 w 4102080"/>
              <a:gd name="connsiteY607" fmla="*/ 3128624 h 4361942"/>
              <a:gd name="connsiteX608" fmla="*/ 959242 w 4102080"/>
              <a:gd name="connsiteY608" fmla="*/ 3128624 h 4361942"/>
              <a:gd name="connsiteX609" fmla="*/ 963170 w 4102080"/>
              <a:gd name="connsiteY609" fmla="*/ 3126660 h 4361942"/>
              <a:gd name="connsiteX610" fmla="*/ 971027 w 4102080"/>
              <a:gd name="connsiteY610" fmla="*/ 3126660 h 4361942"/>
              <a:gd name="connsiteX611" fmla="*/ 978883 w 4102080"/>
              <a:gd name="connsiteY611" fmla="*/ 3126660 h 4361942"/>
              <a:gd name="connsiteX612" fmla="*/ 984879 w 4102080"/>
              <a:gd name="connsiteY612" fmla="*/ 3130588 h 4361942"/>
              <a:gd name="connsiteX613" fmla="*/ 988808 w 4102080"/>
              <a:gd name="connsiteY613" fmla="*/ 3134517 h 4361942"/>
              <a:gd name="connsiteX614" fmla="*/ 994700 w 4102080"/>
              <a:gd name="connsiteY614" fmla="*/ 3136481 h 4361942"/>
              <a:gd name="connsiteX615" fmla="*/ 1002557 w 4102080"/>
              <a:gd name="connsiteY615" fmla="*/ 3138445 h 4361942"/>
              <a:gd name="connsiteX616" fmla="*/ 1008449 w 4102080"/>
              <a:gd name="connsiteY616" fmla="*/ 3138445 h 4361942"/>
              <a:gd name="connsiteX617" fmla="*/ 1012481 w 4102080"/>
              <a:gd name="connsiteY617" fmla="*/ 3142373 h 4361942"/>
              <a:gd name="connsiteX618" fmla="*/ 1016306 w 4102080"/>
              <a:gd name="connsiteY618" fmla="*/ 3148266 h 4361942"/>
              <a:gd name="connsiteX619" fmla="*/ 1014445 w 4102080"/>
              <a:gd name="connsiteY619" fmla="*/ 3152194 h 4361942"/>
              <a:gd name="connsiteX620" fmla="*/ 1016306 w 4102080"/>
              <a:gd name="connsiteY620" fmla="*/ 3156123 h 4361942"/>
              <a:gd name="connsiteX621" fmla="*/ 1018270 w 4102080"/>
              <a:gd name="connsiteY621" fmla="*/ 3163980 h 4361942"/>
              <a:gd name="connsiteX622" fmla="*/ 1018270 w 4102080"/>
              <a:gd name="connsiteY622" fmla="*/ 3171940 h 4361942"/>
              <a:gd name="connsiteX623" fmla="*/ 1014445 w 4102080"/>
              <a:gd name="connsiteY623" fmla="*/ 3179797 h 4361942"/>
              <a:gd name="connsiteX624" fmla="*/ 1006485 w 4102080"/>
              <a:gd name="connsiteY624" fmla="*/ 3179797 h 4361942"/>
              <a:gd name="connsiteX625" fmla="*/ 998628 w 4102080"/>
              <a:gd name="connsiteY625" fmla="*/ 3171940 h 4361942"/>
              <a:gd name="connsiteX626" fmla="*/ 992736 w 4102080"/>
              <a:gd name="connsiteY626" fmla="*/ 3163980 h 4361942"/>
              <a:gd name="connsiteX627" fmla="*/ 984879 w 4102080"/>
              <a:gd name="connsiteY627" fmla="*/ 3163980 h 4361942"/>
              <a:gd name="connsiteX628" fmla="*/ 982915 w 4102080"/>
              <a:gd name="connsiteY628" fmla="*/ 3168011 h 4361942"/>
              <a:gd name="connsiteX629" fmla="*/ 978883 w 4102080"/>
              <a:gd name="connsiteY629" fmla="*/ 3168011 h 4361942"/>
              <a:gd name="connsiteX630" fmla="*/ 975058 w 4102080"/>
              <a:gd name="connsiteY630" fmla="*/ 3168011 h 4361942"/>
              <a:gd name="connsiteX631" fmla="*/ 971027 w 4102080"/>
              <a:gd name="connsiteY631" fmla="*/ 3166047 h 4361942"/>
              <a:gd name="connsiteX632" fmla="*/ 969063 w 4102080"/>
              <a:gd name="connsiteY632" fmla="*/ 3158190 h 4361942"/>
              <a:gd name="connsiteX633" fmla="*/ 963170 w 4102080"/>
              <a:gd name="connsiteY633" fmla="*/ 3148266 h 4361942"/>
              <a:gd name="connsiteX634" fmla="*/ 951385 w 4102080"/>
              <a:gd name="connsiteY634" fmla="*/ 3134517 h 4361942"/>
              <a:gd name="connsiteX635" fmla="*/ 896285 w 4102080"/>
              <a:gd name="connsiteY635" fmla="*/ 3110946 h 4361942"/>
              <a:gd name="connsiteX636" fmla="*/ 900110 w 4102080"/>
              <a:gd name="connsiteY636" fmla="*/ 3110946 h 4361942"/>
              <a:gd name="connsiteX637" fmla="*/ 902178 w 4102080"/>
              <a:gd name="connsiteY637" fmla="*/ 3110946 h 4361942"/>
              <a:gd name="connsiteX638" fmla="*/ 906106 w 4102080"/>
              <a:gd name="connsiteY638" fmla="*/ 3112807 h 4361942"/>
              <a:gd name="connsiteX639" fmla="*/ 908070 w 4102080"/>
              <a:gd name="connsiteY639" fmla="*/ 3118803 h 4361942"/>
              <a:gd name="connsiteX640" fmla="*/ 908070 w 4102080"/>
              <a:gd name="connsiteY640" fmla="*/ 3134517 h 4361942"/>
              <a:gd name="connsiteX641" fmla="*/ 904142 w 4102080"/>
              <a:gd name="connsiteY641" fmla="*/ 3134517 h 4361942"/>
              <a:gd name="connsiteX642" fmla="*/ 896285 w 4102080"/>
              <a:gd name="connsiteY642" fmla="*/ 3132552 h 4361942"/>
              <a:gd name="connsiteX643" fmla="*/ 894321 w 4102080"/>
              <a:gd name="connsiteY643" fmla="*/ 3130588 h 4361942"/>
              <a:gd name="connsiteX644" fmla="*/ 888325 w 4102080"/>
              <a:gd name="connsiteY644" fmla="*/ 3136481 h 4361942"/>
              <a:gd name="connsiteX645" fmla="*/ 878504 w 4102080"/>
              <a:gd name="connsiteY645" fmla="*/ 3138445 h 4361942"/>
              <a:gd name="connsiteX646" fmla="*/ 870648 w 4102080"/>
              <a:gd name="connsiteY646" fmla="*/ 3136481 h 4361942"/>
              <a:gd name="connsiteX647" fmla="*/ 866719 w 4102080"/>
              <a:gd name="connsiteY647" fmla="*/ 3138445 h 4361942"/>
              <a:gd name="connsiteX648" fmla="*/ 866719 w 4102080"/>
              <a:gd name="connsiteY648" fmla="*/ 3148266 h 4361942"/>
              <a:gd name="connsiteX649" fmla="*/ 862791 w 4102080"/>
              <a:gd name="connsiteY649" fmla="*/ 3158190 h 4361942"/>
              <a:gd name="connsiteX650" fmla="*/ 856899 w 4102080"/>
              <a:gd name="connsiteY650" fmla="*/ 3163980 h 4361942"/>
              <a:gd name="connsiteX651" fmla="*/ 848939 w 4102080"/>
              <a:gd name="connsiteY651" fmla="*/ 3168011 h 4361942"/>
              <a:gd name="connsiteX652" fmla="*/ 841082 w 4102080"/>
              <a:gd name="connsiteY652" fmla="*/ 3168011 h 4361942"/>
              <a:gd name="connsiteX653" fmla="*/ 835189 w 4102080"/>
              <a:gd name="connsiteY653" fmla="*/ 3162119 h 4361942"/>
              <a:gd name="connsiteX654" fmla="*/ 833225 w 4102080"/>
              <a:gd name="connsiteY654" fmla="*/ 3154159 h 4361942"/>
              <a:gd name="connsiteX655" fmla="*/ 831261 w 4102080"/>
              <a:gd name="connsiteY655" fmla="*/ 3142373 h 4361942"/>
              <a:gd name="connsiteX656" fmla="*/ 833225 w 4102080"/>
              <a:gd name="connsiteY656" fmla="*/ 3132552 h 4361942"/>
              <a:gd name="connsiteX657" fmla="*/ 839118 w 4102080"/>
              <a:gd name="connsiteY657" fmla="*/ 3126660 h 4361942"/>
              <a:gd name="connsiteX658" fmla="*/ 845010 w 4102080"/>
              <a:gd name="connsiteY658" fmla="*/ 3122731 h 4361942"/>
              <a:gd name="connsiteX659" fmla="*/ 852867 w 4102080"/>
              <a:gd name="connsiteY659" fmla="*/ 3118803 h 4361942"/>
              <a:gd name="connsiteX660" fmla="*/ 862791 w 4102080"/>
              <a:gd name="connsiteY660" fmla="*/ 3122731 h 4361942"/>
              <a:gd name="connsiteX661" fmla="*/ 874576 w 4102080"/>
              <a:gd name="connsiteY661" fmla="*/ 3118803 h 4361942"/>
              <a:gd name="connsiteX662" fmla="*/ 1000593 w 4102080"/>
              <a:gd name="connsiteY662" fmla="*/ 3097093 h 4361942"/>
              <a:gd name="connsiteX663" fmla="*/ 1006485 w 4102080"/>
              <a:gd name="connsiteY663" fmla="*/ 3099058 h 4361942"/>
              <a:gd name="connsiteX664" fmla="*/ 1010413 w 4102080"/>
              <a:gd name="connsiteY664" fmla="*/ 3106914 h 4361942"/>
              <a:gd name="connsiteX665" fmla="*/ 1012481 w 4102080"/>
              <a:gd name="connsiteY665" fmla="*/ 3108879 h 4361942"/>
              <a:gd name="connsiteX666" fmla="*/ 1010413 w 4102080"/>
              <a:gd name="connsiteY666" fmla="*/ 3110946 h 4361942"/>
              <a:gd name="connsiteX667" fmla="*/ 1008449 w 4102080"/>
              <a:gd name="connsiteY667" fmla="*/ 3116735 h 4361942"/>
              <a:gd name="connsiteX668" fmla="*/ 1008449 w 4102080"/>
              <a:gd name="connsiteY668" fmla="*/ 3126660 h 4361942"/>
              <a:gd name="connsiteX669" fmla="*/ 1004521 w 4102080"/>
              <a:gd name="connsiteY669" fmla="*/ 3132552 h 4361942"/>
              <a:gd name="connsiteX670" fmla="*/ 998628 w 4102080"/>
              <a:gd name="connsiteY670" fmla="*/ 3134517 h 4361942"/>
              <a:gd name="connsiteX671" fmla="*/ 990772 w 4102080"/>
              <a:gd name="connsiteY671" fmla="*/ 3128624 h 4361942"/>
              <a:gd name="connsiteX672" fmla="*/ 980951 w 4102080"/>
              <a:gd name="connsiteY672" fmla="*/ 3122731 h 4361942"/>
              <a:gd name="connsiteX673" fmla="*/ 971027 w 4102080"/>
              <a:gd name="connsiteY673" fmla="*/ 3118803 h 4361942"/>
              <a:gd name="connsiteX674" fmla="*/ 963170 w 4102080"/>
              <a:gd name="connsiteY674" fmla="*/ 3112807 h 4361942"/>
              <a:gd name="connsiteX675" fmla="*/ 969063 w 4102080"/>
              <a:gd name="connsiteY675" fmla="*/ 3108879 h 4361942"/>
              <a:gd name="connsiteX676" fmla="*/ 984879 w 4102080"/>
              <a:gd name="connsiteY676" fmla="*/ 3104950 h 4361942"/>
              <a:gd name="connsiteX677" fmla="*/ 994700 w 4102080"/>
              <a:gd name="connsiteY677" fmla="*/ 3101022 h 4361942"/>
              <a:gd name="connsiteX678" fmla="*/ 2432143 w 4102080"/>
              <a:gd name="connsiteY678" fmla="*/ 3075447 h 4361942"/>
              <a:gd name="connsiteX679" fmla="*/ 2441965 w 4102080"/>
              <a:gd name="connsiteY679" fmla="*/ 3079478 h 4361942"/>
              <a:gd name="connsiteX680" fmla="*/ 2449926 w 4102080"/>
              <a:gd name="connsiteY680" fmla="*/ 3085371 h 4361942"/>
              <a:gd name="connsiteX681" fmla="*/ 2453854 w 4102080"/>
              <a:gd name="connsiteY681" fmla="*/ 3087335 h 4361942"/>
              <a:gd name="connsiteX682" fmla="*/ 2459748 w 4102080"/>
              <a:gd name="connsiteY682" fmla="*/ 3085371 h 4361942"/>
              <a:gd name="connsiteX683" fmla="*/ 2469569 w 4102080"/>
              <a:gd name="connsiteY683" fmla="*/ 3083407 h 4361942"/>
              <a:gd name="connsiteX684" fmla="*/ 2481355 w 4102080"/>
              <a:gd name="connsiteY684" fmla="*/ 3081442 h 4361942"/>
              <a:gd name="connsiteX685" fmla="*/ 2487352 w 4102080"/>
              <a:gd name="connsiteY685" fmla="*/ 3087335 h 4361942"/>
              <a:gd name="connsiteX686" fmla="*/ 2489316 w 4102080"/>
              <a:gd name="connsiteY686" fmla="*/ 3099120 h 4361942"/>
              <a:gd name="connsiteX687" fmla="*/ 2487352 w 4102080"/>
              <a:gd name="connsiteY687" fmla="*/ 3105013 h 4361942"/>
              <a:gd name="connsiteX688" fmla="*/ 2489316 w 4102080"/>
              <a:gd name="connsiteY688" fmla="*/ 3108941 h 4361942"/>
              <a:gd name="connsiteX689" fmla="*/ 2485387 w 4102080"/>
              <a:gd name="connsiteY689" fmla="*/ 3112869 h 4361942"/>
              <a:gd name="connsiteX690" fmla="*/ 2479494 w 4102080"/>
              <a:gd name="connsiteY690" fmla="*/ 3111008 h 4361942"/>
              <a:gd name="connsiteX691" fmla="*/ 2477530 w 4102080"/>
              <a:gd name="connsiteY691" fmla="*/ 3112869 h 4361942"/>
              <a:gd name="connsiteX692" fmla="*/ 2477530 w 4102080"/>
              <a:gd name="connsiteY692" fmla="*/ 3114833 h 4361942"/>
              <a:gd name="connsiteX693" fmla="*/ 2483320 w 4102080"/>
              <a:gd name="connsiteY693" fmla="*/ 3114833 h 4361942"/>
              <a:gd name="connsiteX694" fmla="*/ 2487352 w 4102080"/>
              <a:gd name="connsiteY694" fmla="*/ 3118865 h 4361942"/>
              <a:gd name="connsiteX695" fmla="*/ 2485387 w 4102080"/>
              <a:gd name="connsiteY695" fmla="*/ 3124654 h 4361942"/>
              <a:gd name="connsiteX696" fmla="*/ 2479494 w 4102080"/>
              <a:gd name="connsiteY696" fmla="*/ 3132614 h 4361942"/>
              <a:gd name="connsiteX697" fmla="*/ 2467605 w 4102080"/>
              <a:gd name="connsiteY697" fmla="*/ 3132614 h 4361942"/>
              <a:gd name="connsiteX698" fmla="*/ 2463676 w 4102080"/>
              <a:gd name="connsiteY698" fmla="*/ 3126722 h 4361942"/>
              <a:gd name="connsiteX699" fmla="*/ 2459748 w 4102080"/>
              <a:gd name="connsiteY699" fmla="*/ 3120829 h 4361942"/>
              <a:gd name="connsiteX700" fmla="*/ 2455819 w 4102080"/>
              <a:gd name="connsiteY700" fmla="*/ 3120829 h 4361942"/>
              <a:gd name="connsiteX701" fmla="*/ 2455819 w 4102080"/>
              <a:gd name="connsiteY701" fmla="*/ 3114833 h 4361942"/>
              <a:gd name="connsiteX702" fmla="*/ 2453854 w 4102080"/>
              <a:gd name="connsiteY702" fmla="*/ 3111008 h 4361942"/>
              <a:gd name="connsiteX703" fmla="*/ 2445997 w 4102080"/>
              <a:gd name="connsiteY703" fmla="*/ 3108941 h 4361942"/>
              <a:gd name="connsiteX704" fmla="*/ 2443929 w 4102080"/>
              <a:gd name="connsiteY704" fmla="*/ 3106977 h 4361942"/>
              <a:gd name="connsiteX705" fmla="*/ 2449926 w 4102080"/>
              <a:gd name="connsiteY705" fmla="*/ 3101084 h 4361942"/>
              <a:gd name="connsiteX706" fmla="*/ 2449926 w 4102080"/>
              <a:gd name="connsiteY706" fmla="*/ 3095192 h 4361942"/>
              <a:gd name="connsiteX707" fmla="*/ 2443929 w 4102080"/>
              <a:gd name="connsiteY707" fmla="*/ 3091263 h 4361942"/>
              <a:gd name="connsiteX708" fmla="*/ 2432143 w 4102080"/>
              <a:gd name="connsiteY708" fmla="*/ 3085371 h 4361942"/>
              <a:gd name="connsiteX709" fmla="*/ 2424286 w 4102080"/>
              <a:gd name="connsiteY709" fmla="*/ 3089299 h 4361942"/>
              <a:gd name="connsiteX710" fmla="*/ 2420357 w 4102080"/>
              <a:gd name="connsiteY710" fmla="*/ 3089299 h 4361942"/>
              <a:gd name="connsiteX711" fmla="*/ 2418393 w 4102080"/>
              <a:gd name="connsiteY711" fmla="*/ 3083407 h 4361942"/>
              <a:gd name="connsiteX712" fmla="*/ 2424286 w 4102080"/>
              <a:gd name="connsiteY712" fmla="*/ 3077411 h 4361942"/>
              <a:gd name="connsiteX713" fmla="*/ 2351502 w 4102080"/>
              <a:gd name="connsiteY713" fmla="*/ 3073586 h 4361942"/>
              <a:gd name="connsiteX714" fmla="*/ 2359359 w 4102080"/>
              <a:gd name="connsiteY714" fmla="*/ 3075447 h 4361942"/>
              <a:gd name="connsiteX715" fmla="*/ 2369181 w 4102080"/>
              <a:gd name="connsiteY715" fmla="*/ 3085371 h 4361942"/>
              <a:gd name="connsiteX716" fmla="*/ 2373109 w 4102080"/>
              <a:gd name="connsiteY716" fmla="*/ 3091263 h 4361942"/>
              <a:gd name="connsiteX717" fmla="*/ 2371145 w 4102080"/>
              <a:gd name="connsiteY717" fmla="*/ 3097156 h 4361942"/>
              <a:gd name="connsiteX718" fmla="*/ 2363184 w 4102080"/>
              <a:gd name="connsiteY718" fmla="*/ 3097156 h 4361942"/>
              <a:gd name="connsiteX719" fmla="*/ 2359359 w 4102080"/>
              <a:gd name="connsiteY719" fmla="*/ 3097156 h 4361942"/>
              <a:gd name="connsiteX720" fmla="*/ 2361323 w 4102080"/>
              <a:gd name="connsiteY720" fmla="*/ 3103048 h 4361942"/>
              <a:gd name="connsiteX721" fmla="*/ 2359359 w 4102080"/>
              <a:gd name="connsiteY721" fmla="*/ 3105013 h 4361942"/>
              <a:gd name="connsiteX722" fmla="*/ 2351502 w 4102080"/>
              <a:gd name="connsiteY722" fmla="*/ 3105013 h 4361942"/>
              <a:gd name="connsiteX723" fmla="*/ 2347469 w 4102080"/>
              <a:gd name="connsiteY723" fmla="*/ 3103048 h 4361942"/>
              <a:gd name="connsiteX724" fmla="*/ 2341576 w 4102080"/>
              <a:gd name="connsiteY724" fmla="*/ 3097156 h 4361942"/>
              <a:gd name="connsiteX725" fmla="*/ 2337648 w 4102080"/>
              <a:gd name="connsiteY725" fmla="*/ 3091263 h 4361942"/>
              <a:gd name="connsiteX726" fmla="*/ 2337648 w 4102080"/>
              <a:gd name="connsiteY726" fmla="*/ 3087335 h 4361942"/>
              <a:gd name="connsiteX727" fmla="*/ 2341576 w 4102080"/>
              <a:gd name="connsiteY727" fmla="*/ 3079478 h 4361942"/>
              <a:gd name="connsiteX728" fmla="*/ 994700 w 4102080"/>
              <a:gd name="connsiteY728" fmla="*/ 3040028 h 4361942"/>
              <a:gd name="connsiteX729" fmla="*/ 998628 w 4102080"/>
              <a:gd name="connsiteY729" fmla="*/ 3041992 h 4361942"/>
              <a:gd name="connsiteX730" fmla="*/ 1000593 w 4102080"/>
              <a:gd name="connsiteY730" fmla="*/ 3047885 h 4361942"/>
              <a:gd name="connsiteX731" fmla="*/ 1002557 w 4102080"/>
              <a:gd name="connsiteY731" fmla="*/ 3051813 h 4361942"/>
              <a:gd name="connsiteX732" fmla="*/ 992736 w 4102080"/>
              <a:gd name="connsiteY732" fmla="*/ 3057706 h 4361942"/>
              <a:gd name="connsiteX733" fmla="*/ 996664 w 4102080"/>
              <a:gd name="connsiteY733" fmla="*/ 3069491 h 4361942"/>
              <a:gd name="connsiteX734" fmla="*/ 994700 w 4102080"/>
              <a:gd name="connsiteY734" fmla="*/ 3077348 h 4361942"/>
              <a:gd name="connsiteX735" fmla="*/ 990772 w 4102080"/>
              <a:gd name="connsiteY735" fmla="*/ 3079415 h 4361942"/>
              <a:gd name="connsiteX736" fmla="*/ 984879 w 4102080"/>
              <a:gd name="connsiteY736" fmla="*/ 3079415 h 4361942"/>
              <a:gd name="connsiteX737" fmla="*/ 978883 w 4102080"/>
              <a:gd name="connsiteY737" fmla="*/ 3085308 h 4361942"/>
              <a:gd name="connsiteX738" fmla="*/ 980951 w 4102080"/>
              <a:gd name="connsiteY738" fmla="*/ 3093165 h 4361942"/>
              <a:gd name="connsiteX739" fmla="*/ 976919 w 4102080"/>
              <a:gd name="connsiteY739" fmla="*/ 3101022 h 4361942"/>
              <a:gd name="connsiteX740" fmla="*/ 971027 w 4102080"/>
              <a:gd name="connsiteY740" fmla="*/ 3104950 h 4361942"/>
              <a:gd name="connsiteX741" fmla="*/ 965134 w 4102080"/>
              <a:gd name="connsiteY741" fmla="*/ 3104950 h 4361942"/>
              <a:gd name="connsiteX742" fmla="*/ 963170 w 4102080"/>
              <a:gd name="connsiteY742" fmla="*/ 3099058 h 4361942"/>
              <a:gd name="connsiteX743" fmla="*/ 963170 w 4102080"/>
              <a:gd name="connsiteY743" fmla="*/ 3097093 h 4361942"/>
              <a:gd name="connsiteX744" fmla="*/ 953349 w 4102080"/>
              <a:gd name="connsiteY744" fmla="*/ 3085308 h 4361942"/>
              <a:gd name="connsiteX745" fmla="*/ 949421 w 4102080"/>
              <a:gd name="connsiteY745" fmla="*/ 3077348 h 4361942"/>
              <a:gd name="connsiteX746" fmla="*/ 943528 w 4102080"/>
              <a:gd name="connsiteY746" fmla="*/ 3069491 h 4361942"/>
              <a:gd name="connsiteX747" fmla="*/ 945493 w 4102080"/>
              <a:gd name="connsiteY747" fmla="*/ 3063598 h 4361942"/>
              <a:gd name="connsiteX748" fmla="*/ 955313 w 4102080"/>
              <a:gd name="connsiteY748" fmla="*/ 3057706 h 4361942"/>
              <a:gd name="connsiteX749" fmla="*/ 963170 w 4102080"/>
              <a:gd name="connsiteY749" fmla="*/ 3057706 h 4361942"/>
              <a:gd name="connsiteX750" fmla="*/ 969063 w 4102080"/>
              <a:gd name="connsiteY750" fmla="*/ 3061634 h 4361942"/>
              <a:gd name="connsiteX751" fmla="*/ 975058 w 4102080"/>
              <a:gd name="connsiteY751" fmla="*/ 3061634 h 4361942"/>
              <a:gd name="connsiteX752" fmla="*/ 976919 w 4102080"/>
              <a:gd name="connsiteY752" fmla="*/ 3055742 h 4361942"/>
              <a:gd name="connsiteX753" fmla="*/ 976919 w 4102080"/>
              <a:gd name="connsiteY753" fmla="*/ 3047885 h 4361942"/>
              <a:gd name="connsiteX754" fmla="*/ 982915 w 4102080"/>
              <a:gd name="connsiteY754" fmla="*/ 3041992 h 4361942"/>
              <a:gd name="connsiteX755" fmla="*/ 990772 w 4102080"/>
              <a:gd name="connsiteY755" fmla="*/ 3041992 h 4361942"/>
              <a:gd name="connsiteX756" fmla="*/ 2215548 w 4102080"/>
              <a:gd name="connsiteY756" fmla="*/ 3010526 h 4361942"/>
              <a:gd name="connsiteX757" fmla="*/ 2217512 w 4102080"/>
              <a:gd name="connsiteY757" fmla="*/ 3020346 h 4361942"/>
              <a:gd name="connsiteX758" fmla="*/ 2213584 w 4102080"/>
              <a:gd name="connsiteY758" fmla="*/ 3032235 h 4361942"/>
              <a:gd name="connsiteX759" fmla="*/ 2211619 w 4102080"/>
              <a:gd name="connsiteY759" fmla="*/ 3042056 h 4361942"/>
              <a:gd name="connsiteX760" fmla="*/ 2211619 w 4102080"/>
              <a:gd name="connsiteY760" fmla="*/ 3047948 h 4361942"/>
              <a:gd name="connsiteX761" fmla="*/ 2215548 w 4102080"/>
              <a:gd name="connsiteY761" fmla="*/ 3051877 h 4361942"/>
              <a:gd name="connsiteX762" fmla="*/ 2219477 w 4102080"/>
              <a:gd name="connsiteY762" fmla="*/ 3042056 h 4361942"/>
              <a:gd name="connsiteX763" fmla="*/ 2227334 w 4102080"/>
              <a:gd name="connsiteY763" fmla="*/ 3030167 h 4361942"/>
              <a:gd name="connsiteX764" fmla="*/ 2233331 w 4102080"/>
              <a:gd name="connsiteY764" fmla="*/ 3030167 h 4361942"/>
              <a:gd name="connsiteX765" fmla="*/ 2235295 w 4102080"/>
              <a:gd name="connsiteY765" fmla="*/ 3034199 h 4361942"/>
              <a:gd name="connsiteX766" fmla="*/ 2239120 w 4102080"/>
              <a:gd name="connsiteY766" fmla="*/ 3038024 h 4361942"/>
              <a:gd name="connsiteX767" fmla="*/ 2241188 w 4102080"/>
              <a:gd name="connsiteY767" fmla="*/ 3040091 h 4361942"/>
              <a:gd name="connsiteX768" fmla="*/ 2243152 w 4102080"/>
              <a:gd name="connsiteY768" fmla="*/ 3049912 h 4361942"/>
              <a:gd name="connsiteX769" fmla="*/ 2246978 w 4102080"/>
              <a:gd name="connsiteY769" fmla="*/ 3061697 h 4361942"/>
              <a:gd name="connsiteX770" fmla="*/ 2251010 w 4102080"/>
              <a:gd name="connsiteY770" fmla="*/ 3067590 h 4361942"/>
              <a:gd name="connsiteX771" fmla="*/ 2252974 w 4102080"/>
              <a:gd name="connsiteY771" fmla="*/ 3069554 h 4361942"/>
              <a:gd name="connsiteX772" fmla="*/ 2256903 w 4102080"/>
              <a:gd name="connsiteY772" fmla="*/ 3075447 h 4361942"/>
              <a:gd name="connsiteX773" fmla="*/ 2249045 w 4102080"/>
              <a:gd name="connsiteY773" fmla="*/ 3077411 h 4361942"/>
              <a:gd name="connsiteX774" fmla="*/ 2221441 w 4102080"/>
              <a:gd name="connsiteY774" fmla="*/ 3069554 h 4361942"/>
              <a:gd name="connsiteX775" fmla="*/ 2203762 w 4102080"/>
              <a:gd name="connsiteY775" fmla="*/ 3075447 h 4361942"/>
              <a:gd name="connsiteX776" fmla="*/ 2195905 w 4102080"/>
              <a:gd name="connsiteY776" fmla="*/ 3073586 h 4361942"/>
              <a:gd name="connsiteX777" fmla="*/ 2185979 w 4102080"/>
              <a:gd name="connsiteY777" fmla="*/ 3067590 h 4361942"/>
              <a:gd name="connsiteX778" fmla="*/ 2180086 w 4102080"/>
              <a:gd name="connsiteY778" fmla="*/ 3055805 h 4361942"/>
              <a:gd name="connsiteX779" fmla="*/ 2184015 w 4102080"/>
              <a:gd name="connsiteY779" fmla="*/ 3044020 h 4361942"/>
              <a:gd name="connsiteX780" fmla="*/ 2193940 w 4102080"/>
              <a:gd name="connsiteY780" fmla="*/ 3032235 h 4361942"/>
              <a:gd name="connsiteX781" fmla="*/ 2197765 w 4102080"/>
              <a:gd name="connsiteY781" fmla="*/ 3022311 h 4361942"/>
              <a:gd name="connsiteX782" fmla="*/ 2203762 w 4102080"/>
              <a:gd name="connsiteY782" fmla="*/ 3014454 h 4361942"/>
              <a:gd name="connsiteX783" fmla="*/ 1095079 w 4102080"/>
              <a:gd name="connsiteY783" fmla="*/ 3010462 h 4361942"/>
              <a:gd name="connsiteX784" fmla="*/ 1106967 w 4102080"/>
              <a:gd name="connsiteY784" fmla="*/ 3012426 h 4361942"/>
              <a:gd name="connsiteX785" fmla="*/ 1118752 w 4102080"/>
              <a:gd name="connsiteY785" fmla="*/ 3018318 h 4361942"/>
              <a:gd name="connsiteX786" fmla="*/ 1126609 w 4102080"/>
              <a:gd name="connsiteY786" fmla="*/ 3028139 h 4361942"/>
              <a:gd name="connsiteX787" fmla="*/ 1126609 w 4102080"/>
              <a:gd name="connsiteY787" fmla="*/ 3032171 h 4361942"/>
              <a:gd name="connsiteX788" fmla="*/ 1120716 w 4102080"/>
              <a:gd name="connsiteY788" fmla="*/ 3032171 h 4361942"/>
              <a:gd name="connsiteX789" fmla="*/ 1110896 w 4102080"/>
              <a:gd name="connsiteY789" fmla="*/ 3040028 h 4361942"/>
              <a:gd name="connsiteX790" fmla="*/ 1108932 w 4102080"/>
              <a:gd name="connsiteY790" fmla="*/ 3041992 h 4361942"/>
              <a:gd name="connsiteX791" fmla="*/ 1108932 w 4102080"/>
              <a:gd name="connsiteY791" fmla="*/ 3047885 h 4361942"/>
              <a:gd name="connsiteX792" fmla="*/ 1110896 w 4102080"/>
              <a:gd name="connsiteY792" fmla="*/ 3051813 h 4361942"/>
              <a:gd name="connsiteX793" fmla="*/ 1114824 w 4102080"/>
              <a:gd name="connsiteY793" fmla="*/ 3051813 h 4361942"/>
              <a:gd name="connsiteX794" fmla="*/ 1124645 w 4102080"/>
              <a:gd name="connsiteY794" fmla="*/ 3051813 h 4361942"/>
              <a:gd name="connsiteX795" fmla="*/ 1136430 w 4102080"/>
              <a:gd name="connsiteY795" fmla="*/ 3057706 h 4361942"/>
              <a:gd name="connsiteX796" fmla="*/ 1138497 w 4102080"/>
              <a:gd name="connsiteY796" fmla="*/ 3073523 h 4361942"/>
              <a:gd name="connsiteX797" fmla="*/ 1124645 w 4102080"/>
              <a:gd name="connsiteY797" fmla="*/ 3085308 h 4361942"/>
              <a:gd name="connsiteX798" fmla="*/ 1118752 w 4102080"/>
              <a:gd name="connsiteY798" fmla="*/ 3083344 h 4361942"/>
              <a:gd name="connsiteX799" fmla="*/ 1122681 w 4102080"/>
              <a:gd name="connsiteY799" fmla="*/ 3077348 h 4361942"/>
              <a:gd name="connsiteX800" fmla="*/ 1124645 w 4102080"/>
              <a:gd name="connsiteY800" fmla="*/ 3073523 h 4361942"/>
              <a:gd name="connsiteX801" fmla="*/ 1122681 w 4102080"/>
              <a:gd name="connsiteY801" fmla="*/ 3071559 h 4361942"/>
              <a:gd name="connsiteX802" fmla="*/ 1104900 w 4102080"/>
              <a:gd name="connsiteY802" fmla="*/ 3059670 h 4361942"/>
              <a:gd name="connsiteX803" fmla="*/ 1101075 w 4102080"/>
              <a:gd name="connsiteY803" fmla="*/ 3059670 h 4361942"/>
              <a:gd name="connsiteX804" fmla="*/ 1083294 w 4102080"/>
              <a:gd name="connsiteY804" fmla="*/ 3061634 h 4361942"/>
              <a:gd name="connsiteX805" fmla="*/ 1073473 w 4102080"/>
              <a:gd name="connsiteY805" fmla="*/ 3065563 h 4361942"/>
              <a:gd name="connsiteX806" fmla="*/ 1063652 w 4102080"/>
              <a:gd name="connsiteY806" fmla="*/ 3067527 h 4361942"/>
              <a:gd name="connsiteX807" fmla="*/ 1055692 w 4102080"/>
              <a:gd name="connsiteY807" fmla="*/ 3065563 h 4361942"/>
              <a:gd name="connsiteX808" fmla="*/ 1051867 w 4102080"/>
              <a:gd name="connsiteY808" fmla="*/ 3059670 h 4361942"/>
              <a:gd name="connsiteX809" fmla="*/ 1055692 w 4102080"/>
              <a:gd name="connsiteY809" fmla="*/ 3055742 h 4361942"/>
              <a:gd name="connsiteX810" fmla="*/ 1065513 w 4102080"/>
              <a:gd name="connsiteY810" fmla="*/ 3055742 h 4361942"/>
              <a:gd name="connsiteX811" fmla="*/ 1079366 w 4102080"/>
              <a:gd name="connsiteY811" fmla="*/ 3049849 h 4361942"/>
              <a:gd name="connsiteX812" fmla="*/ 1081330 w 4102080"/>
              <a:gd name="connsiteY812" fmla="*/ 3047885 h 4361942"/>
              <a:gd name="connsiteX813" fmla="*/ 1083294 w 4102080"/>
              <a:gd name="connsiteY813" fmla="*/ 3045921 h 4361942"/>
              <a:gd name="connsiteX814" fmla="*/ 1085258 w 4102080"/>
              <a:gd name="connsiteY814" fmla="*/ 3041992 h 4361942"/>
              <a:gd name="connsiteX815" fmla="*/ 1093115 w 4102080"/>
              <a:gd name="connsiteY815" fmla="*/ 3040028 h 4361942"/>
              <a:gd name="connsiteX816" fmla="*/ 1095079 w 4102080"/>
              <a:gd name="connsiteY816" fmla="*/ 3034135 h 4361942"/>
              <a:gd name="connsiteX817" fmla="*/ 1097043 w 4102080"/>
              <a:gd name="connsiteY817" fmla="*/ 3028139 h 4361942"/>
              <a:gd name="connsiteX818" fmla="*/ 1091254 w 4102080"/>
              <a:gd name="connsiteY818" fmla="*/ 3022247 h 4361942"/>
              <a:gd name="connsiteX819" fmla="*/ 1089187 w 4102080"/>
              <a:gd name="connsiteY819" fmla="*/ 3014390 h 4361942"/>
              <a:gd name="connsiteX820" fmla="*/ 947457 w 4102080"/>
              <a:gd name="connsiteY820" fmla="*/ 3000641 h 4361942"/>
              <a:gd name="connsiteX821" fmla="*/ 955313 w 4102080"/>
              <a:gd name="connsiteY821" fmla="*/ 3006533 h 4361942"/>
              <a:gd name="connsiteX822" fmla="*/ 961206 w 4102080"/>
              <a:gd name="connsiteY822" fmla="*/ 3014390 h 4361942"/>
              <a:gd name="connsiteX823" fmla="*/ 961206 w 4102080"/>
              <a:gd name="connsiteY823" fmla="*/ 3026175 h 4361942"/>
              <a:gd name="connsiteX824" fmla="*/ 959242 w 4102080"/>
              <a:gd name="connsiteY824" fmla="*/ 3037960 h 4361942"/>
              <a:gd name="connsiteX825" fmla="*/ 955313 w 4102080"/>
              <a:gd name="connsiteY825" fmla="*/ 3047885 h 4361942"/>
              <a:gd name="connsiteX826" fmla="*/ 947457 w 4102080"/>
              <a:gd name="connsiteY826" fmla="*/ 3053777 h 4361942"/>
              <a:gd name="connsiteX827" fmla="*/ 937636 w 4102080"/>
              <a:gd name="connsiteY827" fmla="*/ 3055742 h 4361942"/>
              <a:gd name="connsiteX828" fmla="*/ 933708 w 4102080"/>
              <a:gd name="connsiteY828" fmla="*/ 3053777 h 4361942"/>
              <a:gd name="connsiteX829" fmla="*/ 927712 w 4102080"/>
              <a:gd name="connsiteY829" fmla="*/ 3051813 h 4361942"/>
              <a:gd name="connsiteX830" fmla="*/ 923783 w 4102080"/>
              <a:gd name="connsiteY830" fmla="*/ 3049849 h 4361942"/>
              <a:gd name="connsiteX831" fmla="*/ 902178 w 4102080"/>
              <a:gd name="connsiteY831" fmla="*/ 3053777 h 4361942"/>
              <a:gd name="connsiteX832" fmla="*/ 894321 w 4102080"/>
              <a:gd name="connsiteY832" fmla="*/ 3053777 h 4361942"/>
              <a:gd name="connsiteX833" fmla="*/ 894321 w 4102080"/>
              <a:gd name="connsiteY833" fmla="*/ 3049849 h 4361942"/>
              <a:gd name="connsiteX834" fmla="*/ 900110 w 4102080"/>
              <a:gd name="connsiteY834" fmla="*/ 3043956 h 4361942"/>
              <a:gd name="connsiteX835" fmla="*/ 911999 w 4102080"/>
              <a:gd name="connsiteY835" fmla="*/ 3024211 h 4361942"/>
              <a:gd name="connsiteX836" fmla="*/ 919855 w 4102080"/>
              <a:gd name="connsiteY836" fmla="*/ 3016354 h 4361942"/>
              <a:gd name="connsiteX837" fmla="*/ 925851 w 4102080"/>
              <a:gd name="connsiteY837" fmla="*/ 3016354 h 4361942"/>
              <a:gd name="connsiteX838" fmla="*/ 931640 w 4102080"/>
              <a:gd name="connsiteY838" fmla="*/ 3018318 h 4361942"/>
              <a:gd name="connsiteX839" fmla="*/ 935672 w 4102080"/>
              <a:gd name="connsiteY839" fmla="*/ 3018318 h 4361942"/>
              <a:gd name="connsiteX840" fmla="*/ 939497 w 4102080"/>
              <a:gd name="connsiteY840" fmla="*/ 3014390 h 4361942"/>
              <a:gd name="connsiteX841" fmla="*/ 941564 w 4102080"/>
              <a:gd name="connsiteY841" fmla="*/ 3002605 h 4361942"/>
              <a:gd name="connsiteX842" fmla="*/ 1051867 w 4102080"/>
              <a:gd name="connsiteY842" fmla="*/ 2996712 h 4361942"/>
              <a:gd name="connsiteX843" fmla="*/ 1063652 w 4102080"/>
              <a:gd name="connsiteY843" fmla="*/ 2996712 h 4361942"/>
              <a:gd name="connsiteX844" fmla="*/ 1067581 w 4102080"/>
              <a:gd name="connsiteY844" fmla="*/ 2998573 h 4361942"/>
              <a:gd name="connsiteX845" fmla="*/ 1067581 w 4102080"/>
              <a:gd name="connsiteY845" fmla="*/ 3000641 h 4361942"/>
              <a:gd name="connsiteX846" fmla="*/ 1065513 w 4102080"/>
              <a:gd name="connsiteY846" fmla="*/ 3008497 h 4361942"/>
              <a:gd name="connsiteX847" fmla="*/ 1063652 w 4102080"/>
              <a:gd name="connsiteY847" fmla="*/ 3010462 h 4361942"/>
              <a:gd name="connsiteX848" fmla="*/ 1057657 w 4102080"/>
              <a:gd name="connsiteY848" fmla="*/ 3014390 h 4361942"/>
              <a:gd name="connsiteX849" fmla="*/ 1049800 w 4102080"/>
              <a:gd name="connsiteY849" fmla="*/ 3014390 h 4361942"/>
              <a:gd name="connsiteX850" fmla="*/ 1045872 w 4102080"/>
              <a:gd name="connsiteY850" fmla="*/ 3006533 h 4361942"/>
              <a:gd name="connsiteX851" fmla="*/ 1047836 w 4102080"/>
              <a:gd name="connsiteY851" fmla="*/ 2998573 h 4361942"/>
              <a:gd name="connsiteX852" fmla="*/ 2138732 w 4102080"/>
              <a:gd name="connsiteY852" fmla="*/ 2992848 h 4361942"/>
              <a:gd name="connsiteX853" fmla="*/ 2148553 w 4102080"/>
              <a:gd name="connsiteY853" fmla="*/ 2994812 h 4361942"/>
              <a:gd name="connsiteX854" fmla="*/ 2158375 w 4102080"/>
              <a:gd name="connsiteY854" fmla="*/ 3002669 h 4361942"/>
              <a:gd name="connsiteX855" fmla="*/ 2162407 w 4102080"/>
              <a:gd name="connsiteY855" fmla="*/ 3012490 h 4361942"/>
              <a:gd name="connsiteX856" fmla="*/ 2162407 w 4102080"/>
              <a:gd name="connsiteY856" fmla="*/ 3024275 h 4361942"/>
              <a:gd name="connsiteX857" fmla="*/ 2156514 w 4102080"/>
              <a:gd name="connsiteY857" fmla="*/ 3034199 h 4361942"/>
              <a:gd name="connsiteX858" fmla="*/ 2142660 w 4102080"/>
              <a:gd name="connsiteY858" fmla="*/ 3049912 h 4361942"/>
              <a:gd name="connsiteX859" fmla="*/ 2144625 w 4102080"/>
              <a:gd name="connsiteY859" fmla="*/ 3053841 h 4361942"/>
              <a:gd name="connsiteX860" fmla="*/ 2146589 w 4102080"/>
              <a:gd name="connsiteY860" fmla="*/ 3067590 h 4361942"/>
              <a:gd name="connsiteX861" fmla="*/ 2150518 w 4102080"/>
              <a:gd name="connsiteY861" fmla="*/ 3075447 h 4361942"/>
              <a:gd name="connsiteX862" fmla="*/ 2156514 w 4102080"/>
              <a:gd name="connsiteY862" fmla="*/ 3079478 h 4361942"/>
              <a:gd name="connsiteX863" fmla="*/ 2170265 w 4102080"/>
              <a:gd name="connsiteY863" fmla="*/ 3083407 h 4361942"/>
              <a:gd name="connsiteX864" fmla="*/ 2178122 w 4102080"/>
              <a:gd name="connsiteY864" fmla="*/ 3097156 h 4361942"/>
              <a:gd name="connsiteX865" fmla="*/ 2191872 w 4102080"/>
              <a:gd name="connsiteY865" fmla="*/ 3095192 h 4361942"/>
              <a:gd name="connsiteX866" fmla="*/ 2207691 w 4102080"/>
              <a:gd name="connsiteY866" fmla="*/ 3089299 h 4361942"/>
              <a:gd name="connsiteX867" fmla="*/ 2221441 w 4102080"/>
              <a:gd name="connsiteY867" fmla="*/ 3087335 h 4361942"/>
              <a:gd name="connsiteX868" fmla="*/ 2245117 w 4102080"/>
              <a:gd name="connsiteY868" fmla="*/ 3089299 h 4361942"/>
              <a:gd name="connsiteX869" fmla="*/ 2249045 w 4102080"/>
              <a:gd name="connsiteY869" fmla="*/ 3091263 h 4361942"/>
              <a:gd name="connsiteX870" fmla="*/ 2251010 w 4102080"/>
              <a:gd name="connsiteY870" fmla="*/ 3101084 h 4361942"/>
              <a:gd name="connsiteX871" fmla="*/ 2249045 w 4102080"/>
              <a:gd name="connsiteY871" fmla="*/ 3108941 h 4361942"/>
              <a:gd name="connsiteX872" fmla="*/ 2246978 w 4102080"/>
              <a:gd name="connsiteY872" fmla="*/ 3116798 h 4361942"/>
              <a:gd name="connsiteX873" fmla="*/ 2245117 w 4102080"/>
              <a:gd name="connsiteY873" fmla="*/ 3126722 h 4361942"/>
              <a:gd name="connsiteX874" fmla="*/ 2246978 w 4102080"/>
              <a:gd name="connsiteY874" fmla="*/ 3144399 h 4361942"/>
              <a:gd name="connsiteX875" fmla="*/ 2245117 w 4102080"/>
              <a:gd name="connsiteY875" fmla="*/ 3152256 h 4361942"/>
              <a:gd name="connsiteX876" fmla="*/ 2241188 w 4102080"/>
              <a:gd name="connsiteY876" fmla="*/ 3156184 h 4361942"/>
              <a:gd name="connsiteX877" fmla="*/ 2237156 w 4102080"/>
              <a:gd name="connsiteY877" fmla="*/ 3160216 h 4361942"/>
              <a:gd name="connsiteX878" fmla="*/ 2243152 w 4102080"/>
              <a:gd name="connsiteY878" fmla="*/ 3175929 h 4361942"/>
              <a:gd name="connsiteX879" fmla="*/ 2239120 w 4102080"/>
              <a:gd name="connsiteY879" fmla="*/ 3183786 h 4361942"/>
              <a:gd name="connsiteX880" fmla="*/ 2229298 w 4102080"/>
              <a:gd name="connsiteY880" fmla="*/ 3185750 h 4361942"/>
              <a:gd name="connsiteX881" fmla="*/ 2219477 w 4102080"/>
              <a:gd name="connsiteY881" fmla="*/ 3179858 h 4361942"/>
              <a:gd name="connsiteX882" fmla="*/ 2209655 w 4102080"/>
              <a:gd name="connsiteY882" fmla="*/ 3175929 h 4361942"/>
              <a:gd name="connsiteX883" fmla="*/ 2197765 w 4102080"/>
              <a:gd name="connsiteY883" fmla="*/ 3181822 h 4361942"/>
              <a:gd name="connsiteX884" fmla="*/ 2187944 w 4102080"/>
              <a:gd name="connsiteY884" fmla="*/ 3181822 h 4361942"/>
              <a:gd name="connsiteX885" fmla="*/ 2180086 w 4102080"/>
              <a:gd name="connsiteY885" fmla="*/ 3168073 h 4361942"/>
              <a:gd name="connsiteX886" fmla="*/ 2174193 w 4102080"/>
              <a:gd name="connsiteY886" fmla="*/ 3134578 h 4361942"/>
              <a:gd name="connsiteX887" fmla="*/ 2162407 w 4102080"/>
              <a:gd name="connsiteY887" fmla="*/ 3130650 h 4361942"/>
              <a:gd name="connsiteX888" fmla="*/ 2154550 w 4102080"/>
              <a:gd name="connsiteY888" fmla="*/ 3136543 h 4361942"/>
              <a:gd name="connsiteX889" fmla="*/ 2148553 w 4102080"/>
              <a:gd name="connsiteY889" fmla="*/ 3148328 h 4361942"/>
              <a:gd name="connsiteX890" fmla="*/ 2146589 w 4102080"/>
              <a:gd name="connsiteY890" fmla="*/ 3166109 h 4361942"/>
              <a:gd name="connsiteX891" fmla="*/ 2142660 w 4102080"/>
              <a:gd name="connsiteY891" fmla="*/ 3172001 h 4361942"/>
              <a:gd name="connsiteX892" fmla="*/ 2132839 w 4102080"/>
              <a:gd name="connsiteY892" fmla="*/ 3172001 h 4361942"/>
              <a:gd name="connsiteX893" fmla="*/ 2123017 w 4102080"/>
              <a:gd name="connsiteY893" fmla="*/ 3170037 h 4361942"/>
              <a:gd name="connsiteX894" fmla="*/ 2117124 w 4102080"/>
              <a:gd name="connsiteY894" fmla="*/ 3166109 h 4361942"/>
              <a:gd name="connsiteX895" fmla="*/ 2113092 w 4102080"/>
              <a:gd name="connsiteY895" fmla="*/ 3158252 h 4361942"/>
              <a:gd name="connsiteX896" fmla="*/ 2113092 w 4102080"/>
              <a:gd name="connsiteY896" fmla="*/ 3152256 h 4361942"/>
              <a:gd name="connsiteX897" fmla="*/ 2113092 w 4102080"/>
              <a:gd name="connsiteY897" fmla="*/ 3146363 h 4361942"/>
              <a:gd name="connsiteX898" fmla="*/ 2111127 w 4102080"/>
              <a:gd name="connsiteY898" fmla="*/ 3134578 h 4361942"/>
              <a:gd name="connsiteX899" fmla="*/ 2093448 w 4102080"/>
              <a:gd name="connsiteY899" fmla="*/ 3077411 h 4361942"/>
              <a:gd name="connsiteX900" fmla="*/ 2091484 w 4102080"/>
              <a:gd name="connsiteY900" fmla="*/ 3063662 h 4361942"/>
              <a:gd name="connsiteX901" fmla="*/ 2091484 w 4102080"/>
              <a:gd name="connsiteY901" fmla="*/ 3049912 h 4361942"/>
              <a:gd name="connsiteX902" fmla="*/ 2099341 w 4102080"/>
              <a:gd name="connsiteY902" fmla="*/ 3034199 h 4361942"/>
              <a:gd name="connsiteX903" fmla="*/ 2105234 w 4102080"/>
              <a:gd name="connsiteY903" fmla="*/ 3030167 h 4361942"/>
              <a:gd name="connsiteX904" fmla="*/ 2109163 w 4102080"/>
              <a:gd name="connsiteY904" fmla="*/ 3030167 h 4361942"/>
              <a:gd name="connsiteX905" fmla="*/ 2113092 w 4102080"/>
              <a:gd name="connsiteY905" fmla="*/ 3028203 h 4361942"/>
              <a:gd name="connsiteX906" fmla="*/ 2117124 w 4102080"/>
              <a:gd name="connsiteY906" fmla="*/ 3010526 h 4361942"/>
              <a:gd name="connsiteX907" fmla="*/ 2120949 w 4102080"/>
              <a:gd name="connsiteY907" fmla="*/ 3004633 h 4361942"/>
              <a:gd name="connsiteX908" fmla="*/ 2130874 w 4102080"/>
              <a:gd name="connsiteY908" fmla="*/ 2996776 h 4361942"/>
              <a:gd name="connsiteX909" fmla="*/ 2660628 w 4102080"/>
              <a:gd name="connsiteY909" fmla="*/ 2918003 h 4361942"/>
              <a:gd name="connsiteX910" fmla="*/ 2672414 w 4102080"/>
              <a:gd name="connsiteY910" fmla="*/ 2923895 h 4361942"/>
              <a:gd name="connsiteX911" fmla="*/ 2674378 w 4102080"/>
              <a:gd name="connsiteY911" fmla="*/ 2929788 h 4361942"/>
              <a:gd name="connsiteX912" fmla="*/ 2674378 w 4102080"/>
              <a:gd name="connsiteY912" fmla="*/ 2937644 h 4361942"/>
              <a:gd name="connsiteX913" fmla="*/ 2670450 w 4102080"/>
              <a:gd name="connsiteY913" fmla="*/ 2967210 h 4361942"/>
              <a:gd name="connsiteX914" fmla="*/ 2670450 w 4102080"/>
              <a:gd name="connsiteY914" fmla="*/ 2971139 h 4361942"/>
              <a:gd name="connsiteX915" fmla="*/ 2674378 w 4102080"/>
              <a:gd name="connsiteY915" fmla="*/ 2980960 h 4361942"/>
              <a:gd name="connsiteX916" fmla="*/ 2678307 w 4102080"/>
              <a:gd name="connsiteY916" fmla="*/ 2988816 h 4361942"/>
              <a:gd name="connsiteX917" fmla="*/ 2680271 w 4102080"/>
              <a:gd name="connsiteY917" fmla="*/ 2996776 h 4361942"/>
              <a:gd name="connsiteX918" fmla="*/ 2680271 w 4102080"/>
              <a:gd name="connsiteY918" fmla="*/ 3006597 h 4361942"/>
              <a:gd name="connsiteX919" fmla="*/ 2678307 w 4102080"/>
              <a:gd name="connsiteY919" fmla="*/ 3016418 h 4361942"/>
              <a:gd name="connsiteX920" fmla="*/ 2668485 w 4102080"/>
              <a:gd name="connsiteY920" fmla="*/ 3044020 h 4361942"/>
              <a:gd name="connsiteX921" fmla="*/ 2680271 w 4102080"/>
              <a:gd name="connsiteY921" fmla="*/ 3038024 h 4361942"/>
              <a:gd name="connsiteX922" fmla="*/ 2688129 w 4102080"/>
              <a:gd name="connsiteY922" fmla="*/ 3034199 h 4361942"/>
              <a:gd name="connsiteX923" fmla="*/ 2690197 w 4102080"/>
              <a:gd name="connsiteY923" fmla="*/ 3036060 h 4361942"/>
              <a:gd name="connsiteX924" fmla="*/ 2690197 w 4102080"/>
              <a:gd name="connsiteY924" fmla="*/ 3049912 h 4361942"/>
              <a:gd name="connsiteX925" fmla="*/ 2690197 w 4102080"/>
              <a:gd name="connsiteY925" fmla="*/ 3057769 h 4361942"/>
              <a:gd name="connsiteX926" fmla="*/ 2686165 w 4102080"/>
              <a:gd name="connsiteY926" fmla="*/ 3067590 h 4361942"/>
              <a:gd name="connsiteX927" fmla="*/ 2680271 w 4102080"/>
              <a:gd name="connsiteY927" fmla="*/ 3073586 h 4361942"/>
              <a:gd name="connsiteX928" fmla="*/ 2672414 w 4102080"/>
              <a:gd name="connsiteY928" fmla="*/ 3069554 h 4361942"/>
              <a:gd name="connsiteX929" fmla="*/ 2676343 w 4102080"/>
              <a:gd name="connsiteY929" fmla="*/ 3081442 h 4361942"/>
              <a:gd name="connsiteX930" fmla="*/ 2684304 w 4102080"/>
              <a:gd name="connsiteY930" fmla="*/ 3099120 h 4361942"/>
              <a:gd name="connsiteX931" fmla="*/ 2686165 w 4102080"/>
              <a:gd name="connsiteY931" fmla="*/ 3111008 h 4361942"/>
              <a:gd name="connsiteX932" fmla="*/ 2680271 w 4102080"/>
              <a:gd name="connsiteY932" fmla="*/ 3112869 h 4361942"/>
              <a:gd name="connsiteX933" fmla="*/ 2668485 w 4102080"/>
              <a:gd name="connsiteY933" fmla="*/ 3108941 h 4361942"/>
              <a:gd name="connsiteX934" fmla="*/ 2656699 w 4102080"/>
              <a:gd name="connsiteY934" fmla="*/ 3103048 h 4361942"/>
              <a:gd name="connsiteX935" fmla="*/ 2648739 w 4102080"/>
              <a:gd name="connsiteY935" fmla="*/ 3097156 h 4361942"/>
              <a:gd name="connsiteX936" fmla="*/ 2646774 w 4102080"/>
              <a:gd name="connsiteY936" fmla="*/ 3108941 h 4361942"/>
              <a:gd name="connsiteX937" fmla="*/ 2644913 w 4102080"/>
              <a:gd name="connsiteY937" fmla="*/ 3114833 h 4361942"/>
              <a:gd name="connsiteX938" fmla="*/ 2634988 w 4102080"/>
              <a:gd name="connsiteY938" fmla="*/ 3126722 h 4361942"/>
              <a:gd name="connsiteX939" fmla="*/ 2631059 w 4102080"/>
              <a:gd name="connsiteY939" fmla="*/ 3138507 h 4361942"/>
              <a:gd name="connsiteX940" fmla="*/ 2638917 w 4102080"/>
              <a:gd name="connsiteY940" fmla="*/ 3144399 h 4361942"/>
              <a:gd name="connsiteX941" fmla="*/ 2648739 w 4102080"/>
              <a:gd name="connsiteY941" fmla="*/ 3148328 h 4361942"/>
              <a:gd name="connsiteX942" fmla="*/ 2654735 w 4102080"/>
              <a:gd name="connsiteY942" fmla="*/ 3154220 h 4361942"/>
              <a:gd name="connsiteX943" fmla="*/ 2644913 w 4102080"/>
              <a:gd name="connsiteY943" fmla="*/ 3162180 h 4361942"/>
              <a:gd name="connsiteX944" fmla="*/ 2597562 w 4102080"/>
              <a:gd name="connsiteY944" fmla="*/ 3177894 h 4361942"/>
              <a:gd name="connsiteX945" fmla="*/ 2583812 w 4102080"/>
              <a:gd name="connsiteY945" fmla="*/ 3177894 h 4361942"/>
              <a:gd name="connsiteX946" fmla="*/ 2605523 w 4102080"/>
              <a:gd name="connsiteY946" fmla="*/ 3162180 h 4361942"/>
              <a:gd name="connsiteX947" fmla="*/ 2595701 w 4102080"/>
              <a:gd name="connsiteY947" fmla="*/ 3158252 h 4361942"/>
              <a:gd name="connsiteX948" fmla="*/ 2591669 w 4102080"/>
              <a:gd name="connsiteY948" fmla="*/ 3150395 h 4361942"/>
              <a:gd name="connsiteX949" fmla="*/ 2593633 w 4102080"/>
              <a:gd name="connsiteY949" fmla="*/ 3142435 h 4361942"/>
              <a:gd name="connsiteX950" fmla="*/ 2595701 w 4102080"/>
              <a:gd name="connsiteY950" fmla="*/ 3130650 h 4361942"/>
              <a:gd name="connsiteX951" fmla="*/ 2575954 w 4102080"/>
              <a:gd name="connsiteY951" fmla="*/ 3140471 h 4361942"/>
              <a:gd name="connsiteX952" fmla="*/ 2569958 w 4102080"/>
              <a:gd name="connsiteY952" fmla="*/ 3136543 h 4361942"/>
              <a:gd name="connsiteX953" fmla="*/ 2568097 w 4102080"/>
              <a:gd name="connsiteY953" fmla="*/ 3126722 h 4361942"/>
              <a:gd name="connsiteX954" fmla="*/ 2568097 w 4102080"/>
              <a:gd name="connsiteY954" fmla="*/ 3118865 h 4361942"/>
              <a:gd name="connsiteX955" fmla="*/ 2572026 w 4102080"/>
              <a:gd name="connsiteY955" fmla="*/ 3112869 h 4361942"/>
              <a:gd name="connsiteX956" fmla="*/ 2587740 w 4102080"/>
              <a:gd name="connsiteY956" fmla="*/ 3111008 h 4361942"/>
              <a:gd name="connsiteX957" fmla="*/ 2591669 w 4102080"/>
              <a:gd name="connsiteY957" fmla="*/ 3101084 h 4361942"/>
              <a:gd name="connsiteX958" fmla="*/ 2593633 w 4102080"/>
              <a:gd name="connsiteY958" fmla="*/ 3089299 h 4361942"/>
              <a:gd name="connsiteX959" fmla="*/ 2595701 w 4102080"/>
              <a:gd name="connsiteY959" fmla="*/ 3075447 h 4361942"/>
              <a:gd name="connsiteX960" fmla="*/ 2587740 w 4102080"/>
              <a:gd name="connsiteY960" fmla="*/ 3069554 h 4361942"/>
              <a:gd name="connsiteX961" fmla="*/ 2581847 w 4102080"/>
              <a:gd name="connsiteY961" fmla="*/ 3077411 h 4361942"/>
              <a:gd name="connsiteX962" fmla="*/ 2558172 w 4102080"/>
              <a:gd name="connsiteY962" fmla="*/ 3089299 h 4361942"/>
              <a:gd name="connsiteX963" fmla="*/ 2546386 w 4102080"/>
              <a:gd name="connsiteY963" fmla="*/ 3097156 h 4361942"/>
              <a:gd name="connsiteX964" fmla="*/ 2540493 w 4102080"/>
              <a:gd name="connsiteY964" fmla="*/ 3085371 h 4361942"/>
              <a:gd name="connsiteX965" fmla="*/ 2530567 w 4102080"/>
              <a:gd name="connsiteY965" fmla="*/ 3075447 h 4361942"/>
              <a:gd name="connsiteX966" fmla="*/ 2522710 w 4102080"/>
              <a:gd name="connsiteY966" fmla="*/ 3063662 h 4361942"/>
              <a:gd name="connsiteX967" fmla="*/ 2520746 w 4102080"/>
              <a:gd name="connsiteY967" fmla="*/ 3049912 h 4361942"/>
              <a:gd name="connsiteX968" fmla="*/ 2524778 w 4102080"/>
              <a:gd name="connsiteY968" fmla="*/ 3040091 h 4361942"/>
              <a:gd name="connsiteX969" fmla="*/ 2534600 w 4102080"/>
              <a:gd name="connsiteY969" fmla="*/ 3032235 h 4361942"/>
              <a:gd name="connsiteX970" fmla="*/ 2544421 w 4102080"/>
              <a:gd name="connsiteY970" fmla="*/ 3024275 h 4361942"/>
              <a:gd name="connsiteX971" fmla="*/ 2552279 w 4102080"/>
              <a:gd name="connsiteY971" fmla="*/ 3022311 h 4361942"/>
              <a:gd name="connsiteX972" fmla="*/ 2575954 w 4102080"/>
              <a:gd name="connsiteY972" fmla="*/ 3016418 h 4361942"/>
              <a:gd name="connsiteX973" fmla="*/ 2583812 w 4102080"/>
              <a:gd name="connsiteY973" fmla="*/ 3016418 h 4361942"/>
              <a:gd name="connsiteX974" fmla="*/ 2593633 w 4102080"/>
              <a:gd name="connsiteY974" fmla="*/ 3020346 h 4361942"/>
              <a:gd name="connsiteX975" fmla="*/ 2601491 w 4102080"/>
              <a:gd name="connsiteY975" fmla="*/ 3026239 h 4361942"/>
              <a:gd name="connsiteX976" fmla="*/ 2611416 w 4102080"/>
              <a:gd name="connsiteY976" fmla="*/ 3030167 h 4361942"/>
              <a:gd name="connsiteX977" fmla="*/ 2623202 w 4102080"/>
              <a:gd name="connsiteY977" fmla="*/ 3032235 h 4361942"/>
              <a:gd name="connsiteX978" fmla="*/ 2623202 w 4102080"/>
              <a:gd name="connsiteY978" fmla="*/ 3026239 h 4361942"/>
              <a:gd name="connsiteX979" fmla="*/ 2611416 w 4102080"/>
              <a:gd name="connsiteY979" fmla="*/ 3018382 h 4361942"/>
              <a:gd name="connsiteX980" fmla="*/ 2603559 w 4102080"/>
              <a:gd name="connsiteY980" fmla="*/ 3006597 h 4361942"/>
              <a:gd name="connsiteX981" fmla="*/ 2601491 w 4102080"/>
              <a:gd name="connsiteY981" fmla="*/ 2992848 h 4361942"/>
              <a:gd name="connsiteX982" fmla="*/ 2599526 w 4102080"/>
              <a:gd name="connsiteY982" fmla="*/ 2980960 h 4361942"/>
              <a:gd name="connsiteX983" fmla="*/ 2609348 w 4102080"/>
              <a:gd name="connsiteY983" fmla="*/ 2980960 h 4361942"/>
              <a:gd name="connsiteX984" fmla="*/ 2654735 w 4102080"/>
              <a:gd name="connsiteY984" fmla="*/ 2955425 h 4361942"/>
              <a:gd name="connsiteX985" fmla="*/ 2646774 w 4102080"/>
              <a:gd name="connsiteY985" fmla="*/ 2941573 h 4361942"/>
              <a:gd name="connsiteX986" fmla="*/ 2650806 w 4102080"/>
              <a:gd name="connsiteY986" fmla="*/ 2925859 h 4361942"/>
              <a:gd name="connsiteX987" fmla="*/ 996664 w 4102080"/>
              <a:gd name="connsiteY987" fmla="*/ 2898192 h 4361942"/>
              <a:gd name="connsiteX988" fmla="*/ 1002557 w 4102080"/>
              <a:gd name="connsiteY988" fmla="*/ 2902120 h 4361942"/>
              <a:gd name="connsiteX989" fmla="*/ 1010413 w 4102080"/>
              <a:gd name="connsiteY989" fmla="*/ 2900156 h 4361942"/>
              <a:gd name="connsiteX990" fmla="*/ 1016306 w 4102080"/>
              <a:gd name="connsiteY990" fmla="*/ 2902120 h 4361942"/>
              <a:gd name="connsiteX991" fmla="*/ 1018270 w 4102080"/>
              <a:gd name="connsiteY991" fmla="*/ 2906152 h 4361942"/>
              <a:gd name="connsiteX992" fmla="*/ 1020338 w 4102080"/>
              <a:gd name="connsiteY992" fmla="*/ 2909977 h 4361942"/>
              <a:gd name="connsiteX993" fmla="*/ 1020338 w 4102080"/>
              <a:gd name="connsiteY993" fmla="*/ 2914009 h 4361942"/>
              <a:gd name="connsiteX994" fmla="*/ 1020338 w 4102080"/>
              <a:gd name="connsiteY994" fmla="*/ 2921865 h 4361942"/>
              <a:gd name="connsiteX995" fmla="*/ 1018270 w 4102080"/>
              <a:gd name="connsiteY995" fmla="*/ 2923830 h 4361942"/>
              <a:gd name="connsiteX996" fmla="*/ 1014445 w 4102080"/>
              <a:gd name="connsiteY996" fmla="*/ 2925794 h 4361942"/>
              <a:gd name="connsiteX997" fmla="*/ 1010413 w 4102080"/>
              <a:gd name="connsiteY997" fmla="*/ 2925794 h 4361942"/>
              <a:gd name="connsiteX998" fmla="*/ 1004521 w 4102080"/>
              <a:gd name="connsiteY998" fmla="*/ 2917937 h 4361942"/>
              <a:gd name="connsiteX999" fmla="*/ 1002557 w 4102080"/>
              <a:gd name="connsiteY999" fmla="*/ 2915973 h 4361942"/>
              <a:gd name="connsiteX1000" fmla="*/ 998628 w 4102080"/>
              <a:gd name="connsiteY1000" fmla="*/ 2917937 h 4361942"/>
              <a:gd name="connsiteX1001" fmla="*/ 996664 w 4102080"/>
              <a:gd name="connsiteY1001" fmla="*/ 2917937 h 4361942"/>
              <a:gd name="connsiteX1002" fmla="*/ 994700 w 4102080"/>
              <a:gd name="connsiteY1002" fmla="*/ 2914009 h 4361942"/>
              <a:gd name="connsiteX1003" fmla="*/ 992736 w 4102080"/>
              <a:gd name="connsiteY1003" fmla="*/ 2914009 h 4361942"/>
              <a:gd name="connsiteX1004" fmla="*/ 988808 w 4102080"/>
              <a:gd name="connsiteY1004" fmla="*/ 2914009 h 4361942"/>
              <a:gd name="connsiteX1005" fmla="*/ 988808 w 4102080"/>
              <a:gd name="connsiteY1005" fmla="*/ 2911941 h 4361942"/>
              <a:gd name="connsiteX1006" fmla="*/ 992736 w 4102080"/>
              <a:gd name="connsiteY1006" fmla="*/ 2908013 h 4361942"/>
              <a:gd name="connsiteX1007" fmla="*/ 990772 w 4102080"/>
              <a:gd name="connsiteY1007" fmla="*/ 2906152 h 4361942"/>
              <a:gd name="connsiteX1008" fmla="*/ 988808 w 4102080"/>
              <a:gd name="connsiteY1008" fmla="*/ 2908013 h 4361942"/>
              <a:gd name="connsiteX1009" fmla="*/ 984879 w 4102080"/>
              <a:gd name="connsiteY1009" fmla="*/ 2906152 h 4361942"/>
              <a:gd name="connsiteX1010" fmla="*/ 986843 w 4102080"/>
              <a:gd name="connsiteY1010" fmla="*/ 2902120 h 4361942"/>
              <a:gd name="connsiteX1011" fmla="*/ 992736 w 4102080"/>
              <a:gd name="connsiteY1011" fmla="*/ 2900156 h 4361942"/>
              <a:gd name="connsiteX1012" fmla="*/ 2733516 w 4102080"/>
              <a:gd name="connsiteY1012" fmla="*/ 2896293 h 4361942"/>
              <a:gd name="connsiteX1013" fmla="*/ 2741373 w 4102080"/>
              <a:gd name="connsiteY1013" fmla="*/ 2896293 h 4361942"/>
              <a:gd name="connsiteX1014" fmla="*/ 2747266 w 4102080"/>
              <a:gd name="connsiteY1014" fmla="*/ 2898258 h 4361942"/>
              <a:gd name="connsiteX1015" fmla="*/ 2751195 w 4102080"/>
              <a:gd name="connsiteY1015" fmla="*/ 2908078 h 4361942"/>
              <a:gd name="connsiteX1016" fmla="*/ 2751195 w 4102080"/>
              <a:gd name="connsiteY1016" fmla="*/ 2927824 h 4361942"/>
              <a:gd name="connsiteX1017" fmla="*/ 2749230 w 4102080"/>
              <a:gd name="connsiteY1017" fmla="*/ 2943537 h 4361942"/>
              <a:gd name="connsiteX1018" fmla="*/ 2745302 w 4102080"/>
              <a:gd name="connsiteY1018" fmla="*/ 2949430 h 4361942"/>
              <a:gd name="connsiteX1019" fmla="*/ 2741373 w 4102080"/>
              <a:gd name="connsiteY1019" fmla="*/ 2951394 h 4361942"/>
              <a:gd name="connsiteX1020" fmla="*/ 2739409 w 4102080"/>
              <a:gd name="connsiteY1020" fmla="*/ 2947465 h 4361942"/>
              <a:gd name="connsiteX1021" fmla="*/ 2735377 w 4102080"/>
              <a:gd name="connsiteY1021" fmla="*/ 2933716 h 4361942"/>
              <a:gd name="connsiteX1022" fmla="*/ 2731551 w 4102080"/>
              <a:gd name="connsiteY1022" fmla="*/ 2927824 h 4361942"/>
              <a:gd name="connsiteX1023" fmla="*/ 2729587 w 4102080"/>
              <a:gd name="connsiteY1023" fmla="*/ 2923895 h 4361942"/>
              <a:gd name="connsiteX1024" fmla="*/ 2729587 w 4102080"/>
              <a:gd name="connsiteY1024" fmla="*/ 2918003 h 4361942"/>
              <a:gd name="connsiteX1025" fmla="*/ 2727519 w 4102080"/>
              <a:gd name="connsiteY1025" fmla="*/ 2912007 h 4361942"/>
              <a:gd name="connsiteX1026" fmla="*/ 2725555 w 4102080"/>
              <a:gd name="connsiteY1026" fmla="*/ 2906218 h 4361942"/>
              <a:gd name="connsiteX1027" fmla="*/ 2725555 w 4102080"/>
              <a:gd name="connsiteY1027" fmla="*/ 2900222 h 4361942"/>
              <a:gd name="connsiteX1028" fmla="*/ 1018270 w 4102080"/>
              <a:gd name="connsiteY1028" fmla="*/ 2860768 h 4361942"/>
              <a:gd name="connsiteX1029" fmla="*/ 1026230 w 4102080"/>
              <a:gd name="connsiteY1029" fmla="*/ 2862733 h 4361942"/>
              <a:gd name="connsiteX1030" fmla="*/ 1032122 w 4102080"/>
              <a:gd name="connsiteY1030" fmla="*/ 2868729 h 4361942"/>
              <a:gd name="connsiteX1031" fmla="*/ 1038015 w 4102080"/>
              <a:gd name="connsiteY1031" fmla="*/ 2866764 h 4361942"/>
              <a:gd name="connsiteX1032" fmla="*/ 1043907 w 4102080"/>
              <a:gd name="connsiteY1032" fmla="*/ 2862733 h 4361942"/>
              <a:gd name="connsiteX1033" fmla="*/ 1047836 w 4102080"/>
              <a:gd name="connsiteY1033" fmla="*/ 2864697 h 4361942"/>
              <a:gd name="connsiteX1034" fmla="*/ 1049800 w 4102080"/>
              <a:gd name="connsiteY1034" fmla="*/ 2868729 h 4361942"/>
              <a:gd name="connsiteX1035" fmla="*/ 1051867 w 4102080"/>
              <a:gd name="connsiteY1035" fmla="*/ 2868729 h 4361942"/>
              <a:gd name="connsiteX1036" fmla="*/ 1055692 w 4102080"/>
              <a:gd name="connsiteY1036" fmla="*/ 2866764 h 4361942"/>
              <a:gd name="connsiteX1037" fmla="*/ 1057657 w 4102080"/>
              <a:gd name="connsiteY1037" fmla="*/ 2872554 h 4361942"/>
              <a:gd name="connsiteX1038" fmla="*/ 1053832 w 4102080"/>
              <a:gd name="connsiteY1038" fmla="*/ 2876585 h 4361942"/>
              <a:gd name="connsiteX1039" fmla="*/ 1047836 w 4102080"/>
              <a:gd name="connsiteY1039" fmla="*/ 2876585 h 4361942"/>
              <a:gd name="connsiteX1040" fmla="*/ 1043907 w 4102080"/>
              <a:gd name="connsiteY1040" fmla="*/ 2880514 h 4361942"/>
              <a:gd name="connsiteX1041" fmla="*/ 1043907 w 4102080"/>
              <a:gd name="connsiteY1041" fmla="*/ 2884442 h 4361942"/>
              <a:gd name="connsiteX1042" fmla="*/ 1051867 w 4102080"/>
              <a:gd name="connsiteY1042" fmla="*/ 2892299 h 4361942"/>
              <a:gd name="connsiteX1043" fmla="*/ 1057657 w 4102080"/>
              <a:gd name="connsiteY1043" fmla="*/ 2894263 h 4361942"/>
              <a:gd name="connsiteX1044" fmla="*/ 1065513 w 4102080"/>
              <a:gd name="connsiteY1044" fmla="*/ 2894263 h 4361942"/>
              <a:gd name="connsiteX1045" fmla="*/ 1067581 w 4102080"/>
              <a:gd name="connsiteY1045" fmla="*/ 2900156 h 4361942"/>
              <a:gd name="connsiteX1046" fmla="*/ 1069545 w 4102080"/>
              <a:gd name="connsiteY1046" fmla="*/ 2908013 h 4361942"/>
              <a:gd name="connsiteX1047" fmla="*/ 1073473 w 4102080"/>
              <a:gd name="connsiteY1047" fmla="*/ 2911941 h 4361942"/>
              <a:gd name="connsiteX1048" fmla="*/ 1075437 w 4102080"/>
              <a:gd name="connsiteY1048" fmla="*/ 2917937 h 4361942"/>
              <a:gd name="connsiteX1049" fmla="*/ 1071509 w 4102080"/>
              <a:gd name="connsiteY1049" fmla="*/ 2925794 h 4361942"/>
              <a:gd name="connsiteX1050" fmla="*/ 1069545 w 4102080"/>
              <a:gd name="connsiteY1050" fmla="*/ 2927758 h 4361942"/>
              <a:gd name="connsiteX1051" fmla="*/ 1067581 w 4102080"/>
              <a:gd name="connsiteY1051" fmla="*/ 2925794 h 4361942"/>
              <a:gd name="connsiteX1052" fmla="*/ 1059724 w 4102080"/>
              <a:gd name="connsiteY1052" fmla="*/ 2923830 h 4361942"/>
              <a:gd name="connsiteX1053" fmla="*/ 1057657 w 4102080"/>
              <a:gd name="connsiteY1053" fmla="*/ 2919798 h 4361942"/>
              <a:gd name="connsiteX1054" fmla="*/ 1055692 w 4102080"/>
              <a:gd name="connsiteY1054" fmla="*/ 2914009 h 4361942"/>
              <a:gd name="connsiteX1055" fmla="*/ 1055692 w 4102080"/>
              <a:gd name="connsiteY1055" fmla="*/ 2908013 h 4361942"/>
              <a:gd name="connsiteX1056" fmla="*/ 1055692 w 4102080"/>
              <a:gd name="connsiteY1056" fmla="*/ 2904084 h 4361942"/>
              <a:gd name="connsiteX1057" fmla="*/ 1051867 w 4102080"/>
              <a:gd name="connsiteY1057" fmla="*/ 2902120 h 4361942"/>
              <a:gd name="connsiteX1058" fmla="*/ 1034087 w 4102080"/>
              <a:gd name="connsiteY1058" fmla="*/ 2900156 h 4361942"/>
              <a:gd name="connsiteX1059" fmla="*/ 1032122 w 4102080"/>
              <a:gd name="connsiteY1059" fmla="*/ 2896227 h 4361942"/>
              <a:gd name="connsiteX1060" fmla="*/ 1026230 w 4102080"/>
              <a:gd name="connsiteY1060" fmla="*/ 2896227 h 4361942"/>
              <a:gd name="connsiteX1061" fmla="*/ 1022302 w 4102080"/>
              <a:gd name="connsiteY1061" fmla="*/ 2894263 h 4361942"/>
              <a:gd name="connsiteX1062" fmla="*/ 1020338 w 4102080"/>
              <a:gd name="connsiteY1062" fmla="*/ 2892299 h 4361942"/>
              <a:gd name="connsiteX1063" fmla="*/ 1016306 w 4102080"/>
              <a:gd name="connsiteY1063" fmla="*/ 2890335 h 4361942"/>
              <a:gd name="connsiteX1064" fmla="*/ 1012481 w 4102080"/>
              <a:gd name="connsiteY1064" fmla="*/ 2886406 h 4361942"/>
              <a:gd name="connsiteX1065" fmla="*/ 1006485 w 4102080"/>
              <a:gd name="connsiteY1065" fmla="*/ 2870589 h 4361942"/>
              <a:gd name="connsiteX1066" fmla="*/ 1010413 w 4102080"/>
              <a:gd name="connsiteY1066" fmla="*/ 2862733 h 4361942"/>
              <a:gd name="connsiteX1067" fmla="*/ 1000593 w 4102080"/>
              <a:gd name="connsiteY1067" fmla="*/ 2827377 h 4361942"/>
              <a:gd name="connsiteX1068" fmla="*/ 1010413 w 4102080"/>
              <a:gd name="connsiteY1068" fmla="*/ 2831202 h 4361942"/>
              <a:gd name="connsiteX1069" fmla="*/ 990772 w 4102080"/>
              <a:gd name="connsiteY1069" fmla="*/ 2843090 h 4361942"/>
              <a:gd name="connsiteX1070" fmla="*/ 984879 w 4102080"/>
              <a:gd name="connsiteY1070" fmla="*/ 2848983 h 4361942"/>
              <a:gd name="connsiteX1071" fmla="*/ 984879 w 4102080"/>
              <a:gd name="connsiteY1071" fmla="*/ 2856840 h 4361942"/>
              <a:gd name="connsiteX1072" fmla="*/ 988808 w 4102080"/>
              <a:gd name="connsiteY1072" fmla="*/ 2864697 h 4361942"/>
              <a:gd name="connsiteX1073" fmla="*/ 996664 w 4102080"/>
              <a:gd name="connsiteY1073" fmla="*/ 2878550 h 4361942"/>
              <a:gd name="connsiteX1074" fmla="*/ 988808 w 4102080"/>
              <a:gd name="connsiteY1074" fmla="*/ 2882478 h 4361942"/>
              <a:gd name="connsiteX1075" fmla="*/ 982915 w 4102080"/>
              <a:gd name="connsiteY1075" fmla="*/ 2890335 h 4361942"/>
              <a:gd name="connsiteX1076" fmla="*/ 976919 w 4102080"/>
              <a:gd name="connsiteY1076" fmla="*/ 2898192 h 4361942"/>
              <a:gd name="connsiteX1077" fmla="*/ 975058 w 4102080"/>
              <a:gd name="connsiteY1077" fmla="*/ 2904084 h 4361942"/>
              <a:gd name="connsiteX1078" fmla="*/ 971027 w 4102080"/>
              <a:gd name="connsiteY1078" fmla="*/ 2906152 h 4361942"/>
              <a:gd name="connsiteX1079" fmla="*/ 953349 w 4102080"/>
              <a:gd name="connsiteY1079" fmla="*/ 2900156 h 4361942"/>
              <a:gd name="connsiteX1080" fmla="*/ 947457 w 4102080"/>
              <a:gd name="connsiteY1080" fmla="*/ 2902120 h 4361942"/>
              <a:gd name="connsiteX1081" fmla="*/ 945493 w 4102080"/>
              <a:gd name="connsiteY1081" fmla="*/ 2900156 h 4361942"/>
              <a:gd name="connsiteX1082" fmla="*/ 943528 w 4102080"/>
              <a:gd name="connsiteY1082" fmla="*/ 2898192 h 4361942"/>
              <a:gd name="connsiteX1083" fmla="*/ 941564 w 4102080"/>
              <a:gd name="connsiteY1083" fmla="*/ 2896227 h 4361942"/>
              <a:gd name="connsiteX1084" fmla="*/ 939497 w 4102080"/>
              <a:gd name="connsiteY1084" fmla="*/ 2896227 h 4361942"/>
              <a:gd name="connsiteX1085" fmla="*/ 943528 w 4102080"/>
              <a:gd name="connsiteY1085" fmla="*/ 2870589 h 4361942"/>
              <a:gd name="connsiteX1086" fmla="*/ 947457 w 4102080"/>
              <a:gd name="connsiteY1086" fmla="*/ 2862733 h 4361942"/>
              <a:gd name="connsiteX1087" fmla="*/ 951385 w 4102080"/>
              <a:gd name="connsiteY1087" fmla="*/ 2860768 h 4361942"/>
              <a:gd name="connsiteX1088" fmla="*/ 959242 w 4102080"/>
              <a:gd name="connsiteY1088" fmla="*/ 2858804 h 4361942"/>
              <a:gd name="connsiteX1089" fmla="*/ 967098 w 4102080"/>
              <a:gd name="connsiteY1089" fmla="*/ 2854876 h 4361942"/>
              <a:gd name="connsiteX1090" fmla="*/ 969063 w 4102080"/>
              <a:gd name="connsiteY1090" fmla="*/ 2848983 h 4361942"/>
              <a:gd name="connsiteX1091" fmla="*/ 975058 w 4102080"/>
              <a:gd name="connsiteY1091" fmla="*/ 2839162 h 4361942"/>
              <a:gd name="connsiteX1092" fmla="*/ 986843 w 4102080"/>
              <a:gd name="connsiteY1092" fmla="*/ 2831202 h 4361942"/>
              <a:gd name="connsiteX1093" fmla="*/ 1510654 w 4102080"/>
              <a:gd name="connsiteY1093" fmla="*/ 2742606 h 4361942"/>
              <a:gd name="connsiteX1094" fmla="*/ 1492873 w 4102080"/>
              <a:gd name="connsiteY1094" fmla="*/ 2748602 h 4361942"/>
              <a:gd name="connsiteX1095" fmla="*/ 1475196 w 4102080"/>
              <a:gd name="connsiteY1095" fmla="*/ 2752530 h 4361942"/>
              <a:gd name="connsiteX1096" fmla="*/ 1451523 w 4102080"/>
              <a:gd name="connsiteY1096" fmla="*/ 2744570 h 4361942"/>
              <a:gd name="connsiteX1097" fmla="*/ 1437774 w 4102080"/>
              <a:gd name="connsiteY1097" fmla="*/ 2758423 h 4361942"/>
              <a:gd name="connsiteX1098" fmla="*/ 1455451 w 4102080"/>
              <a:gd name="connsiteY1098" fmla="*/ 2797810 h 4361942"/>
              <a:gd name="connsiteX1099" fmla="*/ 1455472 w 4102080"/>
              <a:gd name="connsiteY1099" fmla="*/ 2797823 h 4361942"/>
              <a:gd name="connsiteX1100" fmla="*/ 1437904 w 4102080"/>
              <a:gd name="connsiteY1100" fmla="*/ 2758540 h 4361942"/>
              <a:gd name="connsiteX1101" fmla="*/ 1451632 w 4102080"/>
              <a:gd name="connsiteY1101" fmla="*/ 2744659 h 4361942"/>
              <a:gd name="connsiteX1102" fmla="*/ 1475268 w 4102080"/>
              <a:gd name="connsiteY1102" fmla="*/ 2752636 h 4361942"/>
              <a:gd name="connsiteX1103" fmla="*/ 1492918 w 4102080"/>
              <a:gd name="connsiteY1103" fmla="*/ 2748699 h 4361942"/>
              <a:gd name="connsiteX1104" fmla="*/ 1510671 w 4102080"/>
              <a:gd name="connsiteY1104" fmla="*/ 2742691 h 4361942"/>
              <a:gd name="connsiteX1105" fmla="*/ 1544009 w 4102080"/>
              <a:gd name="connsiteY1105" fmla="*/ 2754500 h 4361942"/>
              <a:gd name="connsiteX1106" fmla="*/ 1555853 w 4102080"/>
              <a:gd name="connsiteY1106" fmla="*/ 2792022 h 4361942"/>
              <a:gd name="connsiteX1107" fmla="*/ 1555933 w 4102080"/>
              <a:gd name="connsiteY1107" fmla="*/ 2791918 h 4361942"/>
              <a:gd name="connsiteX1108" fmla="*/ 1544045 w 4102080"/>
              <a:gd name="connsiteY1108" fmla="*/ 2754391 h 4361942"/>
              <a:gd name="connsiteX1109" fmla="*/ 1874799 w 4102080"/>
              <a:gd name="connsiteY1109" fmla="*/ 2679533 h 4361942"/>
              <a:gd name="connsiteX1110" fmla="*/ 1851128 w 4102080"/>
              <a:gd name="connsiteY1110" fmla="*/ 2693281 h 4361942"/>
              <a:gd name="connsiteX1111" fmla="*/ 1833452 w 4102080"/>
              <a:gd name="connsiteY1111" fmla="*/ 2713024 h 4361942"/>
              <a:gd name="connsiteX1112" fmla="*/ 1813709 w 4102080"/>
              <a:gd name="connsiteY1112" fmla="*/ 2716952 h 4361942"/>
              <a:gd name="connsiteX1113" fmla="*/ 1792105 w 4102080"/>
              <a:gd name="connsiteY1113" fmla="*/ 2716952 h 4361942"/>
              <a:gd name="connsiteX1114" fmla="*/ 1768434 w 4102080"/>
              <a:gd name="connsiteY1114" fmla="*/ 2718916 h 4361942"/>
              <a:gd name="connsiteX1115" fmla="*/ 1742799 w 4102080"/>
              <a:gd name="connsiteY1115" fmla="*/ 2718916 h 4361942"/>
              <a:gd name="connsiteX1116" fmla="*/ 1732980 w 4102080"/>
              <a:gd name="connsiteY1116" fmla="*/ 2713024 h 4361942"/>
              <a:gd name="connsiteX1117" fmla="*/ 1723160 w 4102080"/>
              <a:gd name="connsiteY1117" fmla="*/ 2705065 h 4361942"/>
              <a:gd name="connsiteX1118" fmla="*/ 1711273 w 4102080"/>
              <a:gd name="connsiteY1118" fmla="*/ 2707029 h 4361942"/>
              <a:gd name="connsiteX1119" fmla="*/ 1697525 w 4102080"/>
              <a:gd name="connsiteY1119" fmla="*/ 2707029 h 4361942"/>
              <a:gd name="connsiteX1120" fmla="*/ 1677885 w 4102080"/>
              <a:gd name="connsiteY1120" fmla="*/ 2711060 h 4361942"/>
              <a:gd name="connsiteX1121" fmla="*/ 1660106 w 4102080"/>
              <a:gd name="connsiteY1121" fmla="*/ 2722844 h 4361942"/>
              <a:gd name="connsiteX1122" fmla="*/ 1634605 w 4102080"/>
              <a:gd name="connsiteY1122" fmla="*/ 2718921 h 4361942"/>
              <a:gd name="connsiteX1123" fmla="*/ 1634707 w 4102080"/>
              <a:gd name="connsiteY1123" fmla="*/ 2719035 h 4361942"/>
              <a:gd name="connsiteX1124" fmla="*/ 1660241 w 4102080"/>
              <a:gd name="connsiteY1124" fmla="*/ 2722964 h 4361942"/>
              <a:gd name="connsiteX1125" fmla="*/ 1678021 w 4102080"/>
              <a:gd name="connsiteY1125" fmla="*/ 2711179 h 4361942"/>
              <a:gd name="connsiteX1126" fmla="*/ 1697663 w 4102080"/>
              <a:gd name="connsiteY1126" fmla="*/ 2707147 h 4361942"/>
              <a:gd name="connsiteX1127" fmla="*/ 1711412 w 4102080"/>
              <a:gd name="connsiteY1127" fmla="*/ 2707147 h 4361942"/>
              <a:gd name="connsiteX1128" fmla="*/ 1723301 w 4102080"/>
              <a:gd name="connsiteY1128" fmla="*/ 2705183 h 4361942"/>
              <a:gd name="connsiteX1129" fmla="*/ 1733121 w 4102080"/>
              <a:gd name="connsiteY1129" fmla="*/ 2713143 h 4361942"/>
              <a:gd name="connsiteX1130" fmla="*/ 1742942 w 4102080"/>
              <a:gd name="connsiteY1130" fmla="*/ 2719035 h 4361942"/>
              <a:gd name="connsiteX1131" fmla="*/ 1768580 w 4102080"/>
              <a:gd name="connsiteY1131" fmla="*/ 2719035 h 4361942"/>
              <a:gd name="connsiteX1132" fmla="*/ 1792253 w 4102080"/>
              <a:gd name="connsiteY1132" fmla="*/ 2717071 h 4361942"/>
              <a:gd name="connsiteX1133" fmla="*/ 1813859 w 4102080"/>
              <a:gd name="connsiteY1133" fmla="*/ 2717071 h 4361942"/>
              <a:gd name="connsiteX1134" fmla="*/ 1833604 w 4102080"/>
              <a:gd name="connsiteY1134" fmla="*/ 2713143 h 4361942"/>
              <a:gd name="connsiteX1135" fmla="*/ 1851281 w 4102080"/>
              <a:gd name="connsiteY1135" fmla="*/ 2693397 h 4361942"/>
              <a:gd name="connsiteX1136" fmla="*/ 1874955 w 4102080"/>
              <a:gd name="connsiteY1136" fmla="*/ 2679648 h 4361942"/>
              <a:gd name="connsiteX1137" fmla="*/ 1918233 w 4102080"/>
              <a:gd name="connsiteY1137" fmla="*/ 2695349 h 4361942"/>
              <a:gd name="connsiteX1138" fmla="*/ 1918109 w 4102080"/>
              <a:gd name="connsiteY1138" fmla="*/ 2695245 h 4361942"/>
              <a:gd name="connsiteX1139" fmla="*/ 2989552 w 4102080"/>
              <a:gd name="connsiteY1139" fmla="*/ 2648493 h 4361942"/>
              <a:gd name="connsiteX1140" fmla="*/ 2993430 w 4102080"/>
              <a:gd name="connsiteY1140" fmla="*/ 2671861 h 4361942"/>
              <a:gd name="connsiteX1141" fmla="*/ 2993451 w 4102080"/>
              <a:gd name="connsiteY1141" fmla="*/ 2671882 h 4361942"/>
              <a:gd name="connsiteX1142" fmla="*/ 2989573 w 4102080"/>
              <a:gd name="connsiteY1142" fmla="*/ 2648509 h 4361942"/>
              <a:gd name="connsiteX1143" fmla="*/ 2004714 w 4102080"/>
              <a:gd name="connsiteY1143" fmla="*/ 2614615 h 4361942"/>
              <a:gd name="connsiteX1144" fmla="*/ 2000803 w 4102080"/>
              <a:gd name="connsiteY1144" fmla="*/ 2638187 h 4361942"/>
              <a:gd name="connsiteX1145" fmla="*/ 1973204 w 4102080"/>
              <a:gd name="connsiteY1145" fmla="*/ 2669713 h 4361942"/>
              <a:gd name="connsiteX1146" fmla="*/ 1969276 w 4102080"/>
              <a:gd name="connsiteY1146" fmla="*/ 2691317 h 4361942"/>
              <a:gd name="connsiteX1147" fmla="*/ 1967312 w 4102080"/>
              <a:gd name="connsiteY1147" fmla="*/ 2711060 h 4361942"/>
              <a:gd name="connsiteX1148" fmla="*/ 1953470 w 4102080"/>
              <a:gd name="connsiteY1148" fmla="*/ 2724799 h 4361942"/>
              <a:gd name="connsiteX1149" fmla="*/ 1953624 w 4102080"/>
              <a:gd name="connsiteY1149" fmla="*/ 2724928 h 4361942"/>
              <a:gd name="connsiteX1150" fmla="*/ 1953623 w 4102080"/>
              <a:gd name="connsiteY1150" fmla="*/ 2724941 h 4361942"/>
              <a:gd name="connsiteX1151" fmla="*/ 1967420 w 4102080"/>
              <a:gd name="connsiteY1151" fmla="*/ 2711248 h 4361942"/>
              <a:gd name="connsiteX1152" fmla="*/ 1969384 w 4102080"/>
              <a:gd name="connsiteY1152" fmla="*/ 2691503 h 4361942"/>
              <a:gd name="connsiteX1153" fmla="*/ 1973313 w 4102080"/>
              <a:gd name="connsiteY1153" fmla="*/ 2669897 h 4361942"/>
              <a:gd name="connsiteX1154" fmla="*/ 2000917 w 4102080"/>
              <a:gd name="connsiteY1154" fmla="*/ 2638367 h 4361942"/>
              <a:gd name="connsiteX1155" fmla="*/ 2004846 w 4102080"/>
              <a:gd name="connsiteY1155" fmla="*/ 2614693 h 4361942"/>
              <a:gd name="connsiteX1156" fmla="*/ 1595192 w 4102080"/>
              <a:gd name="connsiteY1156" fmla="*/ 2602732 h 4361942"/>
              <a:gd name="connsiteX1157" fmla="*/ 1577413 w 4102080"/>
              <a:gd name="connsiteY1157" fmla="*/ 2604696 h 4361942"/>
              <a:gd name="connsiteX1158" fmla="*/ 1571521 w 4102080"/>
              <a:gd name="connsiteY1158" fmla="*/ 2612552 h 4361942"/>
              <a:gd name="connsiteX1159" fmla="*/ 1565629 w 4102080"/>
              <a:gd name="connsiteY1159" fmla="*/ 2618444 h 4361942"/>
              <a:gd name="connsiteX1160" fmla="*/ 1561701 w 4102080"/>
              <a:gd name="connsiteY1160" fmla="*/ 2628263 h 4361942"/>
              <a:gd name="connsiteX1161" fmla="*/ 1559737 w 4102080"/>
              <a:gd name="connsiteY1161" fmla="*/ 2640151 h 4361942"/>
              <a:gd name="connsiteX1162" fmla="*/ 1540136 w 4102080"/>
              <a:gd name="connsiteY1162" fmla="*/ 2640151 h 4361942"/>
              <a:gd name="connsiteX1163" fmla="*/ 1540220 w 4102080"/>
              <a:gd name="connsiteY1163" fmla="*/ 2640260 h 4361942"/>
              <a:gd name="connsiteX1164" fmla="*/ 1559862 w 4102080"/>
              <a:gd name="connsiteY1164" fmla="*/ 2640260 h 4361942"/>
              <a:gd name="connsiteX1165" fmla="*/ 1561826 w 4102080"/>
              <a:gd name="connsiteY1165" fmla="*/ 2628372 h 4361942"/>
              <a:gd name="connsiteX1166" fmla="*/ 1565754 w 4102080"/>
              <a:gd name="connsiteY1166" fmla="*/ 2618551 h 4361942"/>
              <a:gd name="connsiteX1167" fmla="*/ 1571647 w 4102080"/>
              <a:gd name="connsiteY1167" fmla="*/ 2612658 h 4361942"/>
              <a:gd name="connsiteX1168" fmla="*/ 1577539 w 4102080"/>
              <a:gd name="connsiteY1168" fmla="*/ 2604801 h 4361942"/>
              <a:gd name="connsiteX1169" fmla="*/ 1595269 w 4102080"/>
              <a:gd name="connsiteY1169" fmla="*/ 2602843 h 4361942"/>
              <a:gd name="connsiteX1170" fmla="*/ 1467120 w 4102080"/>
              <a:gd name="connsiteY1170" fmla="*/ 2577097 h 4361942"/>
              <a:gd name="connsiteX1171" fmla="*/ 1455336 w 4102080"/>
              <a:gd name="connsiteY1171" fmla="*/ 2588881 h 4361942"/>
              <a:gd name="connsiteX1172" fmla="*/ 1433733 w 4102080"/>
              <a:gd name="connsiteY1172" fmla="*/ 2587020 h 4361942"/>
              <a:gd name="connsiteX1173" fmla="*/ 1417918 w 4102080"/>
              <a:gd name="connsiteY1173" fmla="*/ 2602732 h 4361942"/>
              <a:gd name="connsiteX1174" fmla="*/ 1417918 w 4102080"/>
              <a:gd name="connsiteY1174" fmla="*/ 2612552 h 4361942"/>
              <a:gd name="connsiteX1175" fmla="*/ 1417918 w 4102080"/>
              <a:gd name="connsiteY1175" fmla="*/ 2624439 h 4361942"/>
              <a:gd name="connsiteX1176" fmla="*/ 1412026 w 4102080"/>
              <a:gd name="connsiteY1176" fmla="*/ 2632295 h 4361942"/>
              <a:gd name="connsiteX1177" fmla="*/ 1404170 w 4102080"/>
              <a:gd name="connsiteY1177" fmla="*/ 2638187 h 4361942"/>
              <a:gd name="connsiteX1178" fmla="*/ 1404170 w 4102080"/>
              <a:gd name="connsiteY1178" fmla="*/ 2648006 h 4361942"/>
              <a:gd name="connsiteX1179" fmla="*/ 1406134 w 4102080"/>
              <a:gd name="connsiteY1179" fmla="*/ 2655862 h 4361942"/>
              <a:gd name="connsiteX1180" fmla="*/ 1400242 w 4102080"/>
              <a:gd name="connsiteY1180" fmla="*/ 2667646 h 4361942"/>
              <a:gd name="connsiteX1181" fmla="*/ 1390422 w 4102080"/>
              <a:gd name="connsiteY1181" fmla="*/ 2673641 h 4361942"/>
              <a:gd name="connsiteX1182" fmla="*/ 1380499 w 4102080"/>
              <a:gd name="connsiteY1182" fmla="*/ 2679533 h 4361942"/>
              <a:gd name="connsiteX1183" fmla="*/ 1368715 w 4102080"/>
              <a:gd name="connsiteY1183" fmla="*/ 2683461 h 4361942"/>
              <a:gd name="connsiteX1184" fmla="*/ 1360859 w 4102080"/>
              <a:gd name="connsiteY1184" fmla="*/ 2689353 h 4361942"/>
              <a:gd name="connsiteX1185" fmla="*/ 1351039 w 4102080"/>
              <a:gd name="connsiteY1185" fmla="*/ 2695245 h 4361942"/>
              <a:gd name="connsiteX1186" fmla="*/ 1329332 w 4102080"/>
              <a:gd name="connsiteY1186" fmla="*/ 2699173 h 4361942"/>
              <a:gd name="connsiteX1187" fmla="*/ 1309589 w 4102080"/>
              <a:gd name="connsiteY1187" fmla="*/ 2705065 h 4361942"/>
              <a:gd name="connsiteX1188" fmla="*/ 1289950 w 4102080"/>
              <a:gd name="connsiteY1188" fmla="*/ 2711060 h 4361942"/>
              <a:gd name="connsiteX1189" fmla="*/ 1272379 w 4102080"/>
              <a:gd name="connsiteY1189" fmla="*/ 2705100 h 4361942"/>
              <a:gd name="connsiteX1190" fmla="*/ 1272371 w 4102080"/>
              <a:gd name="connsiteY1190" fmla="*/ 2705183 h 4361942"/>
              <a:gd name="connsiteX1191" fmla="*/ 1290048 w 4102080"/>
              <a:gd name="connsiteY1191" fmla="*/ 2711179 h 4361942"/>
              <a:gd name="connsiteX1192" fmla="*/ 1309690 w 4102080"/>
              <a:gd name="connsiteY1192" fmla="*/ 2705183 h 4361942"/>
              <a:gd name="connsiteX1193" fmla="*/ 1329435 w 4102080"/>
              <a:gd name="connsiteY1193" fmla="*/ 2699290 h 4361942"/>
              <a:gd name="connsiteX1194" fmla="*/ 1351144 w 4102080"/>
              <a:gd name="connsiteY1194" fmla="*/ 2695362 h 4361942"/>
              <a:gd name="connsiteX1195" fmla="*/ 1360965 w 4102080"/>
              <a:gd name="connsiteY1195" fmla="*/ 2689469 h 4361942"/>
              <a:gd name="connsiteX1196" fmla="*/ 1368821 w 4102080"/>
              <a:gd name="connsiteY1196" fmla="*/ 2683576 h 4361942"/>
              <a:gd name="connsiteX1197" fmla="*/ 1380606 w 4102080"/>
              <a:gd name="connsiteY1197" fmla="*/ 2679648 h 4361942"/>
              <a:gd name="connsiteX1198" fmla="*/ 1390530 w 4102080"/>
              <a:gd name="connsiteY1198" fmla="*/ 2673755 h 4361942"/>
              <a:gd name="connsiteX1199" fmla="*/ 1400351 w 4102080"/>
              <a:gd name="connsiteY1199" fmla="*/ 2667759 h 4361942"/>
              <a:gd name="connsiteX1200" fmla="*/ 1406244 w 4102080"/>
              <a:gd name="connsiteY1200" fmla="*/ 2655974 h 4361942"/>
              <a:gd name="connsiteX1201" fmla="*/ 1404279 w 4102080"/>
              <a:gd name="connsiteY1201" fmla="*/ 2648117 h 4361942"/>
              <a:gd name="connsiteX1202" fmla="*/ 1404279 w 4102080"/>
              <a:gd name="connsiteY1202" fmla="*/ 2638296 h 4361942"/>
              <a:gd name="connsiteX1203" fmla="*/ 1412136 w 4102080"/>
              <a:gd name="connsiteY1203" fmla="*/ 2632404 h 4361942"/>
              <a:gd name="connsiteX1204" fmla="*/ 1418029 w 4102080"/>
              <a:gd name="connsiteY1204" fmla="*/ 2624547 h 4361942"/>
              <a:gd name="connsiteX1205" fmla="*/ 1418029 w 4102080"/>
              <a:gd name="connsiteY1205" fmla="*/ 2612658 h 4361942"/>
              <a:gd name="connsiteX1206" fmla="*/ 1418029 w 4102080"/>
              <a:gd name="connsiteY1206" fmla="*/ 2602837 h 4361942"/>
              <a:gd name="connsiteX1207" fmla="*/ 1433845 w 4102080"/>
              <a:gd name="connsiteY1207" fmla="*/ 2587124 h 4361942"/>
              <a:gd name="connsiteX1208" fmla="*/ 1455451 w 4102080"/>
              <a:gd name="connsiteY1208" fmla="*/ 2588984 h 4361942"/>
              <a:gd name="connsiteX1209" fmla="*/ 1467236 w 4102080"/>
              <a:gd name="connsiteY1209" fmla="*/ 2577199 h 4361942"/>
              <a:gd name="connsiteX1210" fmla="*/ 1479124 w 4102080"/>
              <a:gd name="connsiteY1210" fmla="*/ 2577199 h 4361942"/>
              <a:gd name="connsiteX1211" fmla="*/ 1488945 w 4102080"/>
              <a:gd name="connsiteY1211" fmla="*/ 2583195 h 4361942"/>
              <a:gd name="connsiteX1212" fmla="*/ 1508589 w 4102080"/>
              <a:gd name="connsiteY1212" fmla="*/ 2598828 h 4361942"/>
              <a:gd name="connsiteX1213" fmla="*/ 1508570 w 4102080"/>
              <a:gd name="connsiteY1213" fmla="*/ 2598804 h 4361942"/>
              <a:gd name="connsiteX1214" fmla="*/ 1488827 w 4102080"/>
              <a:gd name="connsiteY1214" fmla="*/ 2583092 h 4361942"/>
              <a:gd name="connsiteX1215" fmla="*/ 1479007 w 4102080"/>
              <a:gd name="connsiteY1215" fmla="*/ 2577097 h 4361942"/>
              <a:gd name="connsiteX1216" fmla="*/ 1979122 w 4102080"/>
              <a:gd name="connsiteY1216" fmla="*/ 2535985 h 4361942"/>
              <a:gd name="connsiteX1217" fmla="*/ 1981060 w 4102080"/>
              <a:gd name="connsiteY1217" fmla="*/ 2545674 h 4361942"/>
              <a:gd name="connsiteX1218" fmla="*/ 1983024 w 4102080"/>
              <a:gd name="connsiteY1218" fmla="*/ 2555493 h 4361942"/>
              <a:gd name="connsiteX1219" fmla="*/ 1989019 w 4102080"/>
              <a:gd name="connsiteY1219" fmla="*/ 2573169 h 4361942"/>
              <a:gd name="connsiteX1220" fmla="*/ 1989019 w 4102080"/>
              <a:gd name="connsiteY1220" fmla="*/ 2594876 h 4361942"/>
              <a:gd name="connsiteX1221" fmla="*/ 1994808 w 4102080"/>
              <a:gd name="connsiteY1221" fmla="*/ 2608624 h 4361942"/>
              <a:gd name="connsiteX1222" fmla="*/ 1994859 w 4102080"/>
              <a:gd name="connsiteY1222" fmla="*/ 2608654 h 4361942"/>
              <a:gd name="connsiteX1223" fmla="*/ 1989131 w 4102080"/>
              <a:gd name="connsiteY1223" fmla="*/ 2595052 h 4361942"/>
              <a:gd name="connsiteX1224" fmla="*/ 1989131 w 4102080"/>
              <a:gd name="connsiteY1224" fmla="*/ 2573342 h 4361942"/>
              <a:gd name="connsiteX1225" fmla="*/ 1983135 w 4102080"/>
              <a:gd name="connsiteY1225" fmla="*/ 2555665 h 4361942"/>
              <a:gd name="connsiteX1226" fmla="*/ 1981170 w 4102080"/>
              <a:gd name="connsiteY1226" fmla="*/ 2545844 h 4361942"/>
              <a:gd name="connsiteX1227" fmla="*/ 1979206 w 4102080"/>
              <a:gd name="connsiteY1227" fmla="*/ 2536023 h 4361942"/>
              <a:gd name="connsiteX1228" fmla="*/ 1099031 w 4102080"/>
              <a:gd name="connsiteY1228" fmla="*/ 2451093 h 4361942"/>
              <a:gd name="connsiteX1229" fmla="*/ 1102959 w 4102080"/>
              <a:gd name="connsiteY1229" fmla="*/ 2453057 h 4361942"/>
              <a:gd name="connsiteX1230" fmla="*/ 1102959 w 4102080"/>
              <a:gd name="connsiteY1230" fmla="*/ 2459052 h 4361942"/>
              <a:gd name="connsiteX1231" fmla="*/ 1100995 w 4102080"/>
              <a:gd name="connsiteY1231" fmla="*/ 2464944 h 4361942"/>
              <a:gd name="connsiteX1232" fmla="*/ 1089108 w 4102080"/>
              <a:gd name="connsiteY1232" fmla="*/ 2474764 h 4361942"/>
              <a:gd name="connsiteX1233" fmla="*/ 1081252 w 4102080"/>
              <a:gd name="connsiteY1233" fmla="*/ 2482620 h 4361942"/>
              <a:gd name="connsiteX1234" fmla="*/ 1075360 w 4102080"/>
              <a:gd name="connsiteY1234" fmla="*/ 2486548 h 4361942"/>
              <a:gd name="connsiteX1235" fmla="*/ 1073396 w 4102080"/>
              <a:gd name="connsiteY1235" fmla="*/ 2488512 h 4361942"/>
              <a:gd name="connsiteX1236" fmla="*/ 1069468 w 4102080"/>
              <a:gd name="connsiteY1236" fmla="*/ 2490476 h 4361942"/>
              <a:gd name="connsiteX1237" fmla="*/ 1067504 w 4102080"/>
              <a:gd name="connsiteY1237" fmla="*/ 2486548 h 4361942"/>
              <a:gd name="connsiteX1238" fmla="*/ 1065437 w 4102080"/>
              <a:gd name="connsiteY1238" fmla="*/ 2482620 h 4361942"/>
              <a:gd name="connsiteX1239" fmla="*/ 1067504 w 4102080"/>
              <a:gd name="connsiteY1239" fmla="*/ 2476728 h 4361942"/>
              <a:gd name="connsiteX1240" fmla="*/ 1073396 w 4102080"/>
              <a:gd name="connsiteY1240" fmla="*/ 2472800 h 4361942"/>
              <a:gd name="connsiteX1241" fmla="*/ 1069468 w 4102080"/>
              <a:gd name="connsiteY1241" fmla="*/ 2470836 h 4361942"/>
              <a:gd name="connsiteX1242" fmla="*/ 1071432 w 4102080"/>
              <a:gd name="connsiteY1242" fmla="*/ 2468872 h 4361942"/>
              <a:gd name="connsiteX1243" fmla="*/ 1075360 w 4102080"/>
              <a:gd name="connsiteY1243" fmla="*/ 2466908 h 4361942"/>
              <a:gd name="connsiteX1244" fmla="*/ 1077324 w 4102080"/>
              <a:gd name="connsiteY1244" fmla="*/ 2462877 h 4361942"/>
              <a:gd name="connsiteX1245" fmla="*/ 1081252 w 4102080"/>
              <a:gd name="connsiteY1245" fmla="*/ 2460913 h 4361942"/>
              <a:gd name="connsiteX1246" fmla="*/ 1083216 w 4102080"/>
              <a:gd name="connsiteY1246" fmla="*/ 2460913 h 4361942"/>
              <a:gd name="connsiteX1247" fmla="*/ 1081252 w 4102080"/>
              <a:gd name="connsiteY1247" fmla="*/ 2457088 h 4361942"/>
              <a:gd name="connsiteX1248" fmla="*/ 1085180 w 4102080"/>
              <a:gd name="connsiteY1248" fmla="*/ 2457088 h 4361942"/>
              <a:gd name="connsiteX1249" fmla="*/ 1093036 w 4102080"/>
              <a:gd name="connsiteY1249" fmla="*/ 2457088 h 4361942"/>
              <a:gd name="connsiteX1250" fmla="*/ 1096964 w 4102080"/>
              <a:gd name="connsiteY1250" fmla="*/ 2453057 h 4361942"/>
              <a:gd name="connsiteX1251" fmla="*/ 3099699 w 4102080"/>
              <a:gd name="connsiteY1251" fmla="*/ 2445565 h 4361942"/>
              <a:gd name="connsiteX1252" fmla="*/ 3040606 w 4102080"/>
              <a:gd name="connsiteY1252" fmla="*/ 2457446 h 4361942"/>
              <a:gd name="connsiteX1253" fmla="*/ 3040762 w 4102080"/>
              <a:gd name="connsiteY1253" fmla="*/ 2457499 h 4361942"/>
              <a:gd name="connsiteX1254" fmla="*/ 3099878 w 4102080"/>
              <a:gd name="connsiteY1254" fmla="*/ 2445614 h 4361942"/>
              <a:gd name="connsiteX1255" fmla="*/ 2546255 w 4102080"/>
              <a:gd name="connsiteY1255" fmla="*/ 2445557 h 4361942"/>
              <a:gd name="connsiteX1256" fmla="*/ 2546244 w 4102080"/>
              <a:gd name="connsiteY1256" fmla="*/ 2445565 h 4361942"/>
              <a:gd name="connsiteX1257" fmla="*/ 2530564 w 4102080"/>
              <a:gd name="connsiteY1257" fmla="*/ 2469034 h 4361942"/>
              <a:gd name="connsiteX1258" fmla="*/ 2530567 w 4102080"/>
              <a:gd name="connsiteY1258" fmla="*/ 2469035 h 4361942"/>
              <a:gd name="connsiteX1259" fmla="*/ 2967668 w 4102080"/>
              <a:gd name="connsiteY1259" fmla="*/ 2400278 h 4361942"/>
              <a:gd name="connsiteX1260" fmla="*/ 2946059 w 4102080"/>
              <a:gd name="connsiteY1260" fmla="*/ 2404207 h 4361942"/>
              <a:gd name="connsiteX1261" fmla="*/ 2918453 w 4102080"/>
              <a:gd name="connsiteY1261" fmla="*/ 2414029 h 4361942"/>
              <a:gd name="connsiteX1262" fmla="*/ 2896845 w 4102080"/>
              <a:gd name="connsiteY1262" fmla="*/ 2431813 h 4361942"/>
              <a:gd name="connsiteX1263" fmla="*/ 2898809 w 4102080"/>
              <a:gd name="connsiteY1263" fmla="*/ 2441636 h 4361942"/>
              <a:gd name="connsiteX1264" fmla="*/ 2904702 w 4102080"/>
              <a:gd name="connsiteY1264" fmla="*/ 2453423 h 4361942"/>
              <a:gd name="connsiteX1265" fmla="*/ 2900773 w 4102080"/>
              <a:gd name="connsiteY1265" fmla="*/ 2461281 h 4361942"/>
              <a:gd name="connsiteX1266" fmla="*/ 2890848 w 4102080"/>
              <a:gd name="connsiteY1266" fmla="*/ 2461281 h 4361942"/>
              <a:gd name="connsiteX1267" fmla="*/ 2875132 w 4102080"/>
              <a:gd name="connsiteY1267" fmla="*/ 2471207 h 4361942"/>
              <a:gd name="connsiteX1268" fmla="*/ 2859551 w 4102080"/>
              <a:gd name="connsiteY1268" fmla="*/ 2482894 h 4361942"/>
              <a:gd name="connsiteX1269" fmla="*/ 2861508 w 4102080"/>
              <a:gd name="connsiteY1269" fmla="*/ 2514314 h 4361942"/>
              <a:gd name="connsiteX1270" fmla="*/ 2845690 w 4102080"/>
              <a:gd name="connsiteY1270" fmla="*/ 2547808 h 4361942"/>
              <a:gd name="connsiteX1271" fmla="*/ 2845777 w 4102080"/>
              <a:gd name="connsiteY1271" fmla="*/ 2547980 h 4361942"/>
              <a:gd name="connsiteX1272" fmla="*/ 2861546 w 4102080"/>
              <a:gd name="connsiteY1272" fmla="*/ 2514585 h 4361942"/>
              <a:gd name="connsiteX1273" fmla="*/ 2859581 w 4102080"/>
              <a:gd name="connsiteY1273" fmla="*/ 2483043 h 4361942"/>
              <a:gd name="connsiteX1274" fmla="*/ 2875300 w 4102080"/>
              <a:gd name="connsiteY1274" fmla="*/ 2471254 h 4361942"/>
              <a:gd name="connsiteX1275" fmla="*/ 2891019 w 4102080"/>
              <a:gd name="connsiteY1275" fmla="*/ 2461326 h 4361942"/>
              <a:gd name="connsiteX1276" fmla="*/ 2900947 w 4102080"/>
              <a:gd name="connsiteY1276" fmla="*/ 2461326 h 4361942"/>
              <a:gd name="connsiteX1277" fmla="*/ 2904877 w 4102080"/>
              <a:gd name="connsiteY1277" fmla="*/ 2453466 h 4361942"/>
              <a:gd name="connsiteX1278" fmla="*/ 2898982 w 4102080"/>
              <a:gd name="connsiteY1278" fmla="*/ 2441677 h 4361942"/>
              <a:gd name="connsiteX1279" fmla="*/ 2897017 w 4102080"/>
              <a:gd name="connsiteY1279" fmla="*/ 2431852 h 4361942"/>
              <a:gd name="connsiteX1280" fmla="*/ 2918631 w 4102080"/>
              <a:gd name="connsiteY1280" fmla="*/ 2414064 h 4361942"/>
              <a:gd name="connsiteX1281" fmla="*/ 2946242 w 4102080"/>
              <a:gd name="connsiteY1281" fmla="*/ 2404240 h 4361942"/>
              <a:gd name="connsiteX1282" fmla="*/ 2967815 w 4102080"/>
              <a:gd name="connsiteY1282" fmla="*/ 2400318 h 4361942"/>
              <a:gd name="connsiteX1283" fmla="*/ 2591752 w 4102080"/>
              <a:gd name="connsiteY1283" fmla="*/ 2303787 h 4361942"/>
              <a:gd name="connsiteX1284" fmla="*/ 2591713 w 4102080"/>
              <a:gd name="connsiteY1284" fmla="*/ 2303826 h 4361942"/>
              <a:gd name="connsiteX1285" fmla="*/ 2613242 w 4102080"/>
              <a:gd name="connsiteY1285" fmla="*/ 2305671 h 4361942"/>
              <a:gd name="connsiteX1286" fmla="*/ 2650669 w 4102080"/>
              <a:gd name="connsiteY1286" fmla="*/ 2315597 h 4361942"/>
              <a:gd name="connsiteX1287" fmla="*/ 2650806 w 4102080"/>
              <a:gd name="connsiteY1287" fmla="*/ 2315528 h 4361942"/>
              <a:gd name="connsiteX1288" fmla="*/ 2613480 w 4102080"/>
              <a:gd name="connsiteY1288" fmla="*/ 2305646 h 4361942"/>
              <a:gd name="connsiteX1289" fmla="*/ 2680181 w 4102080"/>
              <a:gd name="connsiteY1289" fmla="*/ 2266396 h 4361942"/>
              <a:gd name="connsiteX1290" fmla="*/ 2686029 w 4102080"/>
              <a:gd name="connsiteY1290" fmla="*/ 2268345 h 4361942"/>
              <a:gd name="connsiteX1291" fmla="*/ 2686084 w 4102080"/>
              <a:gd name="connsiteY1291" fmla="*/ 2268280 h 4361942"/>
              <a:gd name="connsiteX1292" fmla="*/ 2680422 w 4102080"/>
              <a:gd name="connsiteY1292" fmla="*/ 2266396 h 4361942"/>
              <a:gd name="connsiteX1293" fmla="*/ 2540418 w 4102080"/>
              <a:gd name="connsiteY1293" fmla="*/ 2236854 h 4361942"/>
              <a:gd name="connsiteX1294" fmla="*/ 2546244 w 4102080"/>
              <a:gd name="connsiteY1294" fmla="*/ 2240739 h 4361942"/>
              <a:gd name="connsiteX1295" fmla="*/ 2544279 w 4102080"/>
              <a:gd name="connsiteY1295" fmla="*/ 2248597 h 4361942"/>
              <a:gd name="connsiteX1296" fmla="*/ 2542315 w 4102080"/>
              <a:gd name="connsiteY1296" fmla="*/ 2254594 h 4361942"/>
              <a:gd name="connsiteX1297" fmla="*/ 2530425 w 4102080"/>
              <a:gd name="connsiteY1297" fmla="*/ 2256455 h 4361942"/>
              <a:gd name="connsiteX1298" fmla="*/ 2520603 w 4102080"/>
              <a:gd name="connsiteY1298" fmla="*/ 2256455 h 4361942"/>
              <a:gd name="connsiteX1299" fmla="*/ 2512745 w 4102080"/>
              <a:gd name="connsiteY1299" fmla="*/ 2270310 h 4361942"/>
              <a:gd name="connsiteX1300" fmla="*/ 2516777 w 4102080"/>
              <a:gd name="connsiteY1300" fmla="*/ 2284061 h 4361942"/>
              <a:gd name="connsiteX1301" fmla="*/ 2526599 w 4102080"/>
              <a:gd name="connsiteY1301" fmla="*/ 2287990 h 4361942"/>
              <a:gd name="connsiteX1302" fmla="*/ 2536422 w 4102080"/>
              <a:gd name="connsiteY1302" fmla="*/ 2297813 h 4361942"/>
              <a:gd name="connsiteX1303" fmla="*/ 2544279 w 4102080"/>
              <a:gd name="connsiteY1303" fmla="*/ 2313633 h 4361942"/>
              <a:gd name="connsiteX1304" fmla="*/ 2554102 w 4102080"/>
              <a:gd name="connsiteY1304" fmla="*/ 2321491 h 4361942"/>
              <a:gd name="connsiteX1305" fmla="*/ 2561959 w 4102080"/>
              <a:gd name="connsiteY1305" fmla="*/ 2327384 h 4361942"/>
              <a:gd name="connsiteX1306" fmla="*/ 2569817 w 4102080"/>
              <a:gd name="connsiteY1306" fmla="*/ 2331417 h 4361942"/>
              <a:gd name="connsiteX1307" fmla="*/ 2569921 w 4102080"/>
              <a:gd name="connsiteY1307" fmla="*/ 2331313 h 4361942"/>
              <a:gd name="connsiteX1308" fmla="*/ 2562161 w 4102080"/>
              <a:gd name="connsiteY1308" fmla="*/ 2327337 h 4361942"/>
              <a:gd name="connsiteX1309" fmla="*/ 2554298 w 4102080"/>
              <a:gd name="connsiteY1309" fmla="*/ 2321450 h 4361942"/>
              <a:gd name="connsiteX1310" fmla="*/ 2544469 w 4102080"/>
              <a:gd name="connsiteY1310" fmla="*/ 2313600 h 4361942"/>
              <a:gd name="connsiteX1311" fmla="*/ 2536605 w 4102080"/>
              <a:gd name="connsiteY1311" fmla="*/ 2297796 h 4361942"/>
              <a:gd name="connsiteX1312" fmla="*/ 2526776 w 4102080"/>
              <a:gd name="connsiteY1312" fmla="*/ 2287983 h 4361942"/>
              <a:gd name="connsiteX1313" fmla="*/ 2516947 w 4102080"/>
              <a:gd name="connsiteY1313" fmla="*/ 2284058 h 4361942"/>
              <a:gd name="connsiteX1314" fmla="*/ 2512912 w 4102080"/>
              <a:gd name="connsiteY1314" fmla="*/ 2270321 h 4361942"/>
              <a:gd name="connsiteX1315" fmla="*/ 2520775 w 4102080"/>
              <a:gd name="connsiteY1315" fmla="*/ 2256480 h 4361942"/>
              <a:gd name="connsiteX1316" fmla="*/ 2530605 w 4102080"/>
              <a:gd name="connsiteY1316" fmla="*/ 2256480 h 4361942"/>
              <a:gd name="connsiteX1317" fmla="*/ 2542503 w 4102080"/>
              <a:gd name="connsiteY1317" fmla="*/ 2254620 h 4361942"/>
              <a:gd name="connsiteX1318" fmla="*/ 2544469 w 4102080"/>
              <a:gd name="connsiteY1318" fmla="*/ 2248629 h 4361942"/>
              <a:gd name="connsiteX1319" fmla="*/ 2546435 w 4102080"/>
              <a:gd name="connsiteY1319" fmla="*/ 2240779 h 4361942"/>
              <a:gd name="connsiteX1320" fmla="*/ 2540537 w 4102080"/>
              <a:gd name="connsiteY1320" fmla="*/ 2236854 h 4361942"/>
              <a:gd name="connsiteX1321" fmla="*/ 2150353 w 4102080"/>
              <a:gd name="connsiteY1321" fmla="*/ 2185724 h 4361942"/>
              <a:gd name="connsiteX1322" fmla="*/ 2146447 w 4102080"/>
              <a:gd name="connsiteY1322" fmla="*/ 2236504 h 4361942"/>
              <a:gd name="connsiteX1323" fmla="*/ 2122879 w 4102080"/>
              <a:gd name="connsiteY1323" fmla="*/ 2262139 h 4361942"/>
              <a:gd name="connsiteX1324" fmla="*/ 2116987 w 4102080"/>
              <a:gd name="connsiteY1324" fmla="*/ 2279815 h 4361942"/>
              <a:gd name="connsiteX1325" fmla="*/ 2085460 w 4102080"/>
              <a:gd name="connsiteY1325" fmla="*/ 2295526 h 4361942"/>
              <a:gd name="connsiteX1326" fmla="*/ 2067785 w 4102080"/>
              <a:gd name="connsiteY1326" fmla="*/ 2301522 h 4361942"/>
              <a:gd name="connsiteX1327" fmla="*/ 2059825 w 4102080"/>
              <a:gd name="connsiteY1327" fmla="*/ 2299558 h 4361942"/>
              <a:gd name="connsiteX1328" fmla="*/ 2053933 w 4102080"/>
              <a:gd name="connsiteY1328" fmla="*/ 2303486 h 4361942"/>
              <a:gd name="connsiteX1329" fmla="*/ 2042046 w 4102080"/>
              <a:gd name="connsiteY1329" fmla="*/ 2331085 h 4361942"/>
              <a:gd name="connsiteX1330" fmla="*/ 2026335 w 4102080"/>
              <a:gd name="connsiteY1330" fmla="*/ 2344729 h 4361942"/>
              <a:gd name="connsiteX1331" fmla="*/ 2012587 w 4102080"/>
              <a:gd name="connsiteY1331" fmla="*/ 2358580 h 4361942"/>
              <a:gd name="connsiteX1332" fmla="*/ 2004731 w 4102080"/>
              <a:gd name="connsiteY1332" fmla="*/ 2380287 h 4361942"/>
              <a:gd name="connsiteX1333" fmla="*/ 2002767 w 4102080"/>
              <a:gd name="connsiteY1333" fmla="*/ 2403855 h 4361942"/>
              <a:gd name="connsiteX1334" fmla="*/ 1994808 w 4102080"/>
              <a:gd name="connsiteY1334" fmla="*/ 2421530 h 4361942"/>
              <a:gd name="connsiteX1335" fmla="*/ 1984988 w 4102080"/>
              <a:gd name="connsiteY1335" fmla="*/ 2441273 h 4361942"/>
              <a:gd name="connsiteX1336" fmla="*/ 1977132 w 4102080"/>
              <a:gd name="connsiteY1336" fmla="*/ 2464944 h 4361942"/>
              <a:gd name="connsiteX1337" fmla="*/ 1971240 w 4102080"/>
              <a:gd name="connsiteY1337" fmla="*/ 2490476 h 4361942"/>
              <a:gd name="connsiteX1338" fmla="*/ 1963384 w 4102080"/>
              <a:gd name="connsiteY1338" fmla="*/ 2508255 h 4361942"/>
              <a:gd name="connsiteX1339" fmla="*/ 1961420 w 4102080"/>
              <a:gd name="connsiteY1339" fmla="*/ 2527894 h 4361942"/>
              <a:gd name="connsiteX1340" fmla="*/ 1961539 w 4102080"/>
              <a:gd name="connsiteY1340" fmla="*/ 2527948 h 4361942"/>
              <a:gd name="connsiteX1341" fmla="*/ 1963491 w 4102080"/>
              <a:gd name="connsiteY1341" fmla="*/ 2508421 h 4361942"/>
              <a:gd name="connsiteX1342" fmla="*/ 1971348 w 4102080"/>
              <a:gd name="connsiteY1342" fmla="*/ 2490640 h 4361942"/>
              <a:gd name="connsiteX1343" fmla="*/ 1977242 w 4102080"/>
              <a:gd name="connsiteY1343" fmla="*/ 2465106 h 4361942"/>
              <a:gd name="connsiteX1344" fmla="*/ 1985099 w 4102080"/>
              <a:gd name="connsiteY1344" fmla="*/ 2441433 h 4361942"/>
              <a:gd name="connsiteX1345" fmla="*/ 1994921 w 4102080"/>
              <a:gd name="connsiteY1345" fmla="*/ 2421688 h 4361942"/>
              <a:gd name="connsiteX1346" fmla="*/ 2002881 w 4102080"/>
              <a:gd name="connsiteY1346" fmla="*/ 2404010 h 4361942"/>
              <a:gd name="connsiteX1347" fmla="*/ 2004846 w 4102080"/>
              <a:gd name="connsiteY1347" fmla="*/ 2380440 h 4361942"/>
              <a:gd name="connsiteX1348" fmla="*/ 2012703 w 4102080"/>
              <a:gd name="connsiteY1348" fmla="*/ 2358731 h 4361942"/>
              <a:gd name="connsiteX1349" fmla="*/ 2026454 w 4102080"/>
              <a:gd name="connsiteY1349" fmla="*/ 2344878 h 4361942"/>
              <a:gd name="connsiteX1350" fmla="*/ 2042168 w 4102080"/>
              <a:gd name="connsiteY1350" fmla="*/ 2331232 h 4361942"/>
              <a:gd name="connsiteX1351" fmla="*/ 2054058 w 4102080"/>
              <a:gd name="connsiteY1351" fmla="*/ 2303631 h 4361942"/>
              <a:gd name="connsiteX1352" fmla="*/ 2059951 w 4102080"/>
              <a:gd name="connsiteY1352" fmla="*/ 2299702 h 4361942"/>
              <a:gd name="connsiteX1353" fmla="*/ 2067912 w 4102080"/>
              <a:gd name="connsiteY1353" fmla="*/ 2301667 h 4361942"/>
              <a:gd name="connsiteX1354" fmla="*/ 2085591 w 4102080"/>
              <a:gd name="connsiteY1354" fmla="*/ 2295671 h 4361942"/>
              <a:gd name="connsiteX1355" fmla="*/ 2117124 w 4102080"/>
              <a:gd name="connsiteY1355" fmla="*/ 2279957 h 4361942"/>
              <a:gd name="connsiteX1356" fmla="*/ 2123017 w 4102080"/>
              <a:gd name="connsiteY1356" fmla="*/ 2262280 h 4361942"/>
              <a:gd name="connsiteX1357" fmla="*/ 2146431 w 4102080"/>
              <a:gd name="connsiteY1357" fmla="*/ 2236814 h 4361942"/>
              <a:gd name="connsiteX1358" fmla="*/ 2146429 w 4102080"/>
              <a:gd name="connsiteY1358" fmla="*/ 2236810 h 4361942"/>
              <a:gd name="connsiteX1359" fmla="*/ 2150358 w 4102080"/>
              <a:gd name="connsiteY1359" fmla="*/ 2185732 h 4361942"/>
              <a:gd name="connsiteX1360" fmla="*/ 1886404 w 4102080"/>
              <a:gd name="connsiteY1360" fmla="*/ 2157844 h 4361942"/>
              <a:gd name="connsiteX1361" fmla="*/ 1870765 w 4102080"/>
              <a:gd name="connsiteY1361" fmla="*/ 2161753 h 4361942"/>
              <a:gd name="connsiteX1362" fmla="*/ 1870871 w 4102080"/>
              <a:gd name="connsiteY1362" fmla="*/ 2161770 h 4361942"/>
              <a:gd name="connsiteX1363" fmla="*/ 1886575 w 4102080"/>
              <a:gd name="connsiteY1363" fmla="*/ 2157844 h 4361942"/>
              <a:gd name="connsiteX1364" fmla="*/ 2654598 w 4102080"/>
              <a:gd name="connsiteY1364" fmla="*/ 2138481 h 4361942"/>
              <a:gd name="connsiteX1365" fmla="*/ 2619135 w 4102080"/>
              <a:gd name="connsiteY1365" fmla="*/ 2140342 h 4361942"/>
              <a:gd name="connsiteX1366" fmla="*/ 2577778 w 4102080"/>
              <a:gd name="connsiteY1366" fmla="*/ 2146339 h 4361942"/>
              <a:gd name="connsiteX1367" fmla="*/ 2548208 w 4102080"/>
              <a:gd name="connsiteY1367" fmla="*/ 2171877 h 4361942"/>
              <a:gd name="connsiteX1368" fmla="*/ 2552137 w 4102080"/>
              <a:gd name="connsiteY1368" fmla="*/ 2209203 h 4361942"/>
              <a:gd name="connsiteX1369" fmla="*/ 2540351 w 4102080"/>
              <a:gd name="connsiteY1369" fmla="*/ 2221094 h 4361942"/>
              <a:gd name="connsiteX1370" fmla="*/ 2534457 w 4102080"/>
              <a:gd name="connsiteY1370" fmla="*/ 2236810 h 4361942"/>
              <a:gd name="connsiteX1371" fmla="*/ 2534657 w 4102080"/>
              <a:gd name="connsiteY1371" fmla="*/ 2236810 h 4361942"/>
              <a:gd name="connsiteX1372" fmla="*/ 2540537 w 4102080"/>
              <a:gd name="connsiteY1372" fmla="*/ 2221154 h 4361942"/>
              <a:gd name="connsiteX1373" fmla="*/ 2552332 w 4102080"/>
              <a:gd name="connsiteY1373" fmla="*/ 2209275 h 4361942"/>
              <a:gd name="connsiteX1374" fmla="*/ 2548400 w 4102080"/>
              <a:gd name="connsiteY1374" fmla="*/ 2171987 h 4361942"/>
              <a:gd name="connsiteX1375" fmla="*/ 2577991 w 4102080"/>
              <a:gd name="connsiteY1375" fmla="*/ 2146474 h 4361942"/>
              <a:gd name="connsiteX1376" fmla="*/ 2619377 w 4102080"/>
              <a:gd name="connsiteY1376" fmla="*/ 2140483 h 4361942"/>
              <a:gd name="connsiteX1377" fmla="*/ 2654790 w 4102080"/>
              <a:gd name="connsiteY1377" fmla="*/ 2138628 h 4361942"/>
              <a:gd name="connsiteX1378" fmla="*/ 1955085 w 4102080"/>
              <a:gd name="connsiteY1378" fmla="*/ 2122555 h 4361942"/>
              <a:gd name="connsiteX1379" fmla="*/ 1939536 w 4102080"/>
              <a:gd name="connsiteY1379" fmla="*/ 2138205 h 4361942"/>
              <a:gd name="connsiteX1380" fmla="*/ 1923824 w 4102080"/>
              <a:gd name="connsiteY1380" fmla="*/ 2151952 h 4361942"/>
              <a:gd name="connsiteX1381" fmla="*/ 1904087 w 4102080"/>
              <a:gd name="connsiteY1381" fmla="*/ 2157842 h 4361942"/>
              <a:gd name="connsiteX1382" fmla="*/ 1904258 w 4102080"/>
              <a:gd name="connsiteY1382" fmla="*/ 2157842 h 4361942"/>
              <a:gd name="connsiteX1383" fmla="*/ 1924001 w 4102080"/>
              <a:gd name="connsiteY1383" fmla="*/ 2151950 h 4361942"/>
              <a:gd name="connsiteX1384" fmla="*/ 1939713 w 4102080"/>
              <a:gd name="connsiteY1384" fmla="*/ 2138202 h 4361942"/>
              <a:gd name="connsiteX1385" fmla="*/ 1955155 w 4102080"/>
              <a:gd name="connsiteY1385" fmla="*/ 2122660 h 4361942"/>
              <a:gd name="connsiteX1386" fmla="*/ 2175911 w 4102080"/>
              <a:gd name="connsiteY1386" fmla="*/ 2077597 h 4361942"/>
              <a:gd name="connsiteX1387" fmla="*/ 2175900 w 4102080"/>
              <a:gd name="connsiteY1387" fmla="*/ 2077611 h 4361942"/>
              <a:gd name="connsiteX1388" fmla="*/ 2171972 w 4102080"/>
              <a:gd name="connsiteY1388" fmla="*/ 2087538 h 4361942"/>
              <a:gd name="connsiteX1389" fmla="*/ 2166113 w 4102080"/>
              <a:gd name="connsiteY1389" fmla="*/ 2107073 h 4361942"/>
              <a:gd name="connsiteX1390" fmla="*/ 2166177 w 4102080"/>
              <a:gd name="connsiteY1390" fmla="*/ 2106945 h 4361942"/>
              <a:gd name="connsiteX1391" fmla="*/ 2172070 w 4102080"/>
              <a:gd name="connsiteY1391" fmla="*/ 2087300 h 4361942"/>
              <a:gd name="connsiteX1392" fmla="*/ 1752540 w 4102080"/>
              <a:gd name="connsiteY1392" fmla="*/ 2049624 h 4361942"/>
              <a:gd name="connsiteX1393" fmla="*/ 1740652 w 4102080"/>
              <a:gd name="connsiteY1393" fmla="*/ 2059443 h 4361942"/>
              <a:gd name="connsiteX1394" fmla="*/ 1732796 w 4102080"/>
              <a:gd name="connsiteY1394" fmla="*/ 2073190 h 4361942"/>
              <a:gd name="connsiteX1395" fmla="*/ 1719048 w 4102080"/>
              <a:gd name="connsiteY1395" fmla="*/ 2077118 h 4361942"/>
              <a:gd name="connsiteX1396" fmla="*/ 1709124 w 4102080"/>
              <a:gd name="connsiteY1396" fmla="*/ 2081046 h 4361942"/>
              <a:gd name="connsiteX1397" fmla="*/ 1699304 w 4102080"/>
              <a:gd name="connsiteY1397" fmla="*/ 2083010 h 4361942"/>
              <a:gd name="connsiteX1398" fmla="*/ 1663848 w 4102080"/>
              <a:gd name="connsiteY1398" fmla="*/ 2090865 h 4361942"/>
              <a:gd name="connsiteX1399" fmla="*/ 1646172 w 4102080"/>
              <a:gd name="connsiteY1399" fmla="*/ 2096860 h 4361942"/>
              <a:gd name="connsiteX1400" fmla="*/ 1626701 w 4102080"/>
              <a:gd name="connsiteY1400" fmla="*/ 2100652 h 4361942"/>
              <a:gd name="connsiteX1401" fmla="*/ 1626719 w 4102080"/>
              <a:gd name="connsiteY1401" fmla="*/ 2100680 h 4361942"/>
              <a:gd name="connsiteX1402" fmla="*/ 1646358 w 4102080"/>
              <a:gd name="connsiteY1402" fmla="*/ 2096856 h 4361942"/>
              <a:gd name="connsiteX1403" fmla="*/ 1664034 w 4102080"/>
              <a:gd name="connsiteY1403" fmla="*/ 2090861 h 4361942"/>
              <a:gd name="connsiteX1404" fmla="*/ 1699489 w 4102080"/>
              <a:gd name="connsiteY1404" fmla="*/ 2083005 h 4361942"/>
              <a:gd name="connsiteX1405" fmla="*/ 1709309 w 4102080"/>
              <a:gd name="connsiteY1405" fmla="*/ 2081041 h 4361942"/>
              <a:gd name="connsiteX1406" fmla="*/ 1719232 w 4102080"/>
              <a:gd name="connsiteY1406" fmla="*/ 2077113 h 4361942"/>
              <a:gd name="connsiteX1407" fmla="*/ 1732980 w 4102080"/>
              <a:gd name="connsiteY1407" fmla="*/ 2073185 h 4361942"/>
              <a:gd name="connsiteX1408" fmla="*/ 1740835 w 4102080"/>
              <a:gd name="connsiteY1408" fmla="*/ 2059437 h 4361942"/>
              <a:gd name="connsiteX1409" fmla="*/ 1752624 w 4102080"/>
              <a:gd name="connsiteY1409" fmla="*/ 2049699 h 4361942"/>
              <a:gd name="connsiteX1410" fmla="*/ 2179951 w 4102080"/>
              <a:gd name="connsiteY1410" fmla="*/ 2024355 h 4361942"/>
              <a:gd name="connsiteX1411" fmla="*/ 2179828 w 4102080"/>
              <a:gd name="connsiteY1411" fmla="*/ 2024462 h 4361942"/>
              <a:gd name="connsiteX1412" fmla="*/ 2183756 w 4102080"/>
              <a:gd name="connsiteY1412" fmla="*/ 2046073 h 4361942"/>
              <a:gd name="connsiteX1413" fmla="*/ 2183756 w 4102080"/>
              <a:gd name="connsiteY1413" fmla="*/ 2057965 h 4361942"/>
              <a:gd name="connsiteX1414" fmla="*/ 2181814 w 4102080"/>
              <a:gd name="connsiteY1414" fmla="*/ 2069620 h 4361942"/>
              <a:gd name="connsiteX1415" fmla="*/ 2181892 w 4102080"/>
              <a:gd name="connsiteY1415" fmla="*/ 2069516 h 4361942"/>
              <a:gd name="connsiteX1416" fmla="*/ 2183857 w 4102080"/>
              <a:gd name="connsiteY1416" fmla="*/ 2057729 h 4361942"/>
              <a:gd name="connsiteX1417" fmla="*/ 2183857 w 4102080"/>
              <a:gd name="connsiteY1417" fmla="*/ 2045838 h 4361942"/>
              <a:gd name="connsiteX1418" fmla="*/ 1921860 w 4102080"/>
              <a:gd name="connsiteY1418" fmla="*/ 2020264 h 4361942"/>
              <a:gd name="connsiteX1419" fmla="*/ 1921860 w 4102080"/>
              <a:gd name="connsiteY1419" fmla="*/ 2047660 h 4361942"/>
              <a:gd name="connsiteX1420" fmla="*/ 1921928 w 4102080"/>
              <a:gd name="connsiteY1420" fmla="*/ 2047977 h 4361942"/>
              <a:gd name="connsiteX1421" fmla="*/ 1921928 w 4102080"/>
              <a:gd name="connsiteY1421" fmla="*/ 2020533 h 4361942"/>
              <a:gd name="connsiteX1422" fmla="*/ 2093301 w 4102080"/>
              <a:gd name="connsiteY1422" fmla="*/ 1910123 h 4361942"/>
              <a:gd name="connsiteX1423" fmla="*/ 2093207 w 4102080"/>
              <a:gd name="connsiteY1423" fmla="*/ 1910202 h 4361942"/>
              <a:gd name="connsiteX1424" fmla="*/ 2097135 w 4102080"/>
              <a:gd name="connsiteY1424" fmla="*/ 1949599 h 4361942"/>
              <a:gd name="connsiteX1425" fmla="*/ 2122770 w 4102080"/>
              <a:gd name="connsiteY1425" fmla="*/ 1943705 h 4361942"/>
              <a:gd name="connsiteX1426" fmla="*/ 2138481 w 4102080"/>
              <a:gd name="connsiteY1426" fmla="*/ 1947634 h 4361942"/>
              <a:gd name="connsiteX1427" fmla="*/ 2158121 w 4102080"/>
              <a:gd name="connsiteY1427" fmla="*/ 1963351 h 4361942"/>
              <a:gd name="connsiteX1428" fmla="*/ 2170008 w 4102080"/>
              <a:gd name="connsiteY1428" fmla="*/ 1969348 h 4361942"/>
              <a:gd name="connsiteX1429" fmla="*/ 2203499 w 4102080"/>
              <a:gd name="connsiteY1429" fmla="*/ 1961490 h 4361942"/>
              <a:gd name="connsiteX1430" fmla="*/ 2217247 w 4102080"/>
              <a:gd name="connsiteY1430" fmla="*/ 1973278 h 4361942"/>
              <a:gd name="connsiteX1431" fmla="*/ 2225059 w 4102080"/>
              <a:gd name="connsiteY1431" fmla="*/ 2014303 h 4361942"/>
              <a:gd name="connsiteX1432" fmla="*/ 2225213 w 4102080"/>
              <a:gd name="connsiteY1432" fmla="*/ 2014303 h 4361942"/>
              <a:gd name="connsiteX1433" fmla="*/ 2217355 w 4102080"/>
              <a:gd name="connsiteY1433" fmla="*/ 1973048 h 4361942"/>
              <a:gd name="connsiteX1434" fmla="*/ 2203604 w 4102080"/>
              <a:gd name="connsiteY1434" fmla="*/ 1961261 h 4361942"/>
              <a:gd name="connsiteX1435" fmla="*/ 2170105 w 4102080"/>
              <a:gd name="connsiteY1435" fmla="*/ 1969119 h 4361942"/>
              <a:gd name="connsiteX1436" fmla="*/ 2158215 w 4102080"/>
              <a:gd name="connsiteY1436" fmla="*/ 1963122 h 4361942"/>
              <a:gd name="connsiteX1437" fmla="*/ 2138571 w 4102080"/>
              <a:gd name="connsiteY1437" fmla="*/ 1947406 h 4361942"/>
              <a:gd name="connsiteX1438" fmla="*/ 2122856 w 4102080"/>
              <a:gd name="connsiteY1438" fmla="*/ 1943477 h 4361942"/>
              <a:gd name="connsiteX1439" fmla="*/ 2097214 w 4102080"/>
              <a:gd name="connsiteY1439" fmla="*/ 1949371 h 4361942"/>
              <a:gd name="connsiteX1440" fmla="*/ 1742619 w 4102080"/>
              <a:gd name="connsiteY1440" fmla="*/ 1856730 h 4361942"/>
              <a:gd name="connsiteX1441" fmla="*/ 1744683 w 4102080"/>
              <a:gd name="connsiteY1441" fmla="*/ 1913702 h 4361942"/>
              <a:gd name="connsiteX1442" fmla="*/ 1758432 w 4102080"/>
              <a:gd name="connsiteY1442" fmla="*/ 1958975 h 4361942"/>
              <a:gd name="connsiteX1443" fmla="*/ 1758439 w 4102080"/>
              <a:gd name="connsiteY1443" fmla="*/ 1958973 h 4361942"/>
              <a:gd name="connsiteX1444" fmla="*/ 1744803 w 4102080"/>
              <a:gd name="connsiteY1444" fmla="*/ 1914053 h 4361942"/>
              <a:gd name="connsiteX1445" fmla="*/ 1742736 w 4102080"/>
              <a:gd name="connsiteY1445" fmla="*/ 1856965 h 4361942"/>
              <a:gd name="connsiteX1446" fmla="*/ 1902064 w 4102080"/>
              <a:gd name="connsiteY1446" fmla="*/ 1831379 h 4361942"/>
              <a:gd name="connsiteX1447" fmla="*/ 1900152 w 4102080"/>
              <a:gd name="connsiteY1447" fmla="*/ 1844862 h 4361942"/>
              <a:gd name="connsiteX1448" fmla="*/ 1890332 w 4102080"/>
              <a:gd name="connsiteY1448" fmla="*/ 1854682 h 4361942"/>
              <a:gd name="connsiteX1449" fmla="*/ 1882476 w 4102080"/>
              <a:gd name="connsiteY1449" fmla="*/ 1866465 h 4361942"/>
              <a:gd name="connsiteX1450" fmla="*/ 1876481 w 4102080"/>
              <a:gd name="connsiteY1450" fmla="*/ 1878249 h 4361942"/>
              <a:gd name="connsiteX1451" fmla="*/ 1862836 w 4102080"/>
              <a:gd name="connsiteY1451" fmla="*/ 1905846 h 4361942"/>
              <a:gd name="connsiteX1452" fmla="*/ 1854876 w 4102080"/>
              <a:gd name="connsiteY1452" fmla="*/ 1937372 h 4361942"/>
              <a:gd name="connsiteX1453" fmla="*/ 1852912 w 4102080"/>
              <a:gd name="connsiteY1453" fmla="*/ 1958975 h 4361942"/>
              <a:gd name="connsiteX1454" fmla="*/ 1854876 w 4102080"/>
              <a:gd name="connsiteY1454" fmla="*/ 1982645 h 4361942"/>
              <a:gd name="connsiteX1455" fmla="*/ 1854909 w 4102080"/>
              <a:gd name="connsiteY1455" fmla="*/ 1982639 h 4361942"/>
              <a:gd name="connsiteX1456" fmla="*/ 1852983 w 4102080"/>
              <a:gd name="connsiteY1456" fmla="*/ 1959422 h 4361942"/>
              <a:gd name="connsiteX1457" fmla="*/ 1854947 w 4102080"/>
              <a:gd name="connsiteY1457" fmla="*/ 1937811 h 4361942"/>
              <a:gd name="connsiteX1458" fmla="*/ 1862906 w 4102080"/>
              <a:gd name="connsiteY1458" fmla="*/ 1906273 h 4361942"/>
              <a:gd name="connsiteX1459" fmla="*/ 1876550 w 4102080"/>
              <a:gd name="connsiteY1459" fmla="*/ 1878664 h 4361942"/>
              <a:gd name="connsiteX1460" fmla="*/ 1882546 w 4102080"/>
              <a:gd name="connsiteY1460" fmla="*/ 1866876 h 4361942"/>
              <a:gd name="connsiteX1461" fmla="*/ 1890401 w 4102080"/>
              <a:gd name="connsiteY1461" fmla="*/ 1855088 h 4361942"/>
              <a:gd name="connsiteX1462" fmla="*/ 1900221 w 4102080"/>
              <a:gd name="connsiteY1462" fmla="*/ 1845265 h 4361942"/>
              <a:gd name="connsiteX1463" fmla="*/ 1902185 w 4102080"/>
              <a:gd name="connsiteY1463" fmla="*/ 1831409 h 4361942"/>
              <a:gd name="connsiteX1464" fmla="*/ 2118860 w 4102080"/>
              <a:gd name="connsiteY1464" fmla="*/ 1772348 h 4361942"/>
              <a:gd name="connsiteX1465" fmla="*/ 2118842 w 4102080"/>
              <a:gd name="connsiteY1465" fmla="*/ 1772366 h 4361942"/>
              <a:gd name="connsiteX1466" fmla="*/ 2112847 w 4102080"/>
              <a:gd name="connsiteY1466" fmla="*/ 1790048 h 4361942"/>
              <a:gd name="connsiteX1467" fmla="*/ 2108919 w 4102080"/>
              <a:gd name="connsiteY1467" fmla="*/ 1833374 h 4361942"/>
              <a:gd name="connsiteX1468" fmla="*/ 2104991 w 4102080"/>
              <a:gd name="connsiteY1468" fmla="*/ 1853124 h 4361942"/>
              <a:gd name="connsiteX1469" fmla="*/ 2108919 w 4102080"/>
              <a:gd name="connsiteY1469" fmla="*/ 1866876 h 4361942"/>
              <a:gd name="connsiteX1470" fmla="*/ 2116858 w 4102080"/>
              <a:gd name="connsiteY1470" fmla="*/ 1880594 h 4361942"/>
              <a:gd name="connsiteX1471" fmla="*/ 2116962 w 4102080"/>
              <a:gd name="connsiteY1471" fmla="*/ 1880406 h 4361942"/>
              <a:gd name="connsiteX1472" fmla="*/ 2109001 w 4102080"/>
              <a:gd name="connsiteY1472" fmla="*/ 1866654 h 4361942"/>
              <a:gd name="connsiteX1473" fmla="*/ 2105072 w 4102080"/>
              <a:gd name="connsiteY1473" fmla="*/ 1852903 h 4361942"/>
              <a:gd name="connsiteX1474" fmla="*/ 2109001 w 4102080"/>
              <a:gd name="connsiteY1474" fmla="*/ 1833154 h 4361942"/>
              <a:gd name="connsiteX1475" fmla="*/ 2112930 w 4102080"/>
              <a:gd name="connsiteY1475" fmla="*/ 1789831 h 4361942"/>
              <a:gd name="connsiteX1476" fmla="*/ 1766780 w 4102080"/>
              <a:gd name="connsiteY1476" fmla="*/ 1758236 h 4361942"/>
              <a:gd name="connsiteX1477" fmla="*/ 1725426 w 4102080"/>
              <a:gd name="connsiteY1477" fmla="*/ 1770018 h 4361942"/>
              <a:gd name="connsiteX1478" fmla="*/ 1695858 w 4102080"/>
              <a:gd name="connsiteY1478" fmla="*/ 1777976 h 4361942"/>
              <a:gd name="connsiteX1479" fmla="*/ 1695496 w 4102080"/>
              <a:gd name="connsiteY1479" fmla="*/ 1778070 h 4361942"/>
              <a:gd name="connsiteX1480" fmla="*/ 1695543 w 4102080"/>
              <a:gd name="connsiteY1480" fmla="*/ 1778143 h 4361942"/>
              <a:gd name="connsiteX1481" fmla="*/ 1725056 w 4102080"/>
              <a:gd name="connsiteY1481" fmla="*/ 1770194 h 4361942"/>
              <a:gd name="connsiteX1482" fmla="*/ 1766411 w 4102080"/>
              <a:gd name="connsiteY1482" fmla="*/ 1758404 h 4361942"/>
              <a:gd name="connsiteX1483" fmla="*/ 1782102 w 4102080"/>
              <a:gd name="connsiteY1483" fmla="*/ 1760366 h 4361942"/>
              <a:gd name="connsiteX1484" fmla="*/ 1782157 w 4102080"/>
              <a:gd name="connsiteY1484" fmla="*/ 1760158 h 4361942"/>
              <a:gd name="connsiteX1485" fmla="*/ 2065739 w 4102080"/>
              <a:gd name="connsiteY1485" fmla="*/ 1691429 h 4361942"/>
              <a:gd name="connsiteX1486" fmla="*/ 2065608 w 4102080"/>
              <a:gd name="connsiteY1486" fmla="*/ 1691505 h 4361942"/>
              <a:gd name="connsiteX1487" fmla="*/ 2073464 w 4102080"/>
              <a:gd name="connsiteY1487" fmla="*/ 1709290 h 4361942"/>
              <a:gd name="connsiteX1488" fmla="*/ 2099099 w 4102080"/>
              <a:gd name="connsiteY1488" fmla="*/ 1713220 h 4361942"/>
              <a:gd name="connsiteX1489" fmla="*/ 2130575 w 4102080"/>
              <a:gd name="connsiteY1489" fmla="*/ 1760399 h 4361942"/>
              <a:gd name="connsiteX1490" fmla="*/ 2130713 w 4102080"/>
              <a:gd name="connsiteY1490" fmla="*/ 1760260 h 4361942"/>
              <a:gd name="connsiteX1491" fmla="*/ 2099179 w 4102080"/>
              <a:gd name="connsiteY1491" fmla="*/ 1713009 h 4361942"/>
              <a:gd name="connsiteX1492" fmla="*/ 2073538 w 4102080"/>
              <a:gd name="connsiteY1492" fmla="*/ 1709080 h 4361942"/>
              <a:gd name="connsiteX1493" fmla="*/ 1136143 w 4102080"/>
              <a:gd name="connsiteY1493" fmla="*/ 1653849 h 4361942"/>
              <a:gd name="connsiteX1494" fmla="*/ 1146066 w 4102080"/>
              <a:gd name="connsiteY1494" fmla="*/ 1667596 h 4361942"/>
              <a:gd name="connsiteX1495" fmla="*/ 1146066 w 4102080"/>
              <a:gd name="connsiteY1495" fmla="*/ 1673487 h 4361942"/>
              <a:gd name="connsiteX1496" fmla="*/ 1143999 w 4102080"/>
              <a:gd name="connsiteY1496" fmla="*/ 1679379 h 4361942"/>
              <a:gd name="connsiteX1497" fmla="*/ 1138210 w 4102080"/>
              <a:gd name="connsiteY1497" fmla="*/ 1683307 h 4361942"/>
              <a:gd name="connsiteX1498" fmla="*/ 1140174 w 4102080"/>
              <a:gd name="connsiteY1498" fmla="*/ 1689302 h 4361942"/>
              <a:gd name="connsiteX1499" fmla="*/ 1149994 w 4102080"/>
              <a:gd name="connsiteY1499" fmla="*/ 1712869 h 4361942"/>
              <a:gd name="connsiteX1500" fmla="*/ 1151958 w 4102080"/>
              <a:gd name="connsiteY1500" fmla="*/ 1720724 h 4361942"/>
              <a:gd name="connsiteX1501" fmla="*/ 1149994 w 4102080"/>
              <a:gd name="connsiteY1501" fmla="*/ 1728683 h 4361942"/>
              <a:gd name="connsiteX1502" fmla="*/ 1151958 w 4102080"/>
              <a:gd name="connsiteY1502" fmla="*/ 1734575 h 4361942"/>
              <a:gd name="connsiteX1503" fmla="*/ 1159814 w 4102080"/>
              <a:gd name="connsiteY1503" fmla="*/ 1738502 h 4361942"/>
              <a:gd name="connsiteX1504" fmla="*/ 1165706 w 4102080"/>
              <a:gd name="connsiteY1504" fmla="*/ 1748322 h 4361942"/>
              <a:gd name="connsiteX1505" fmla="*/ 1151958 w 4102080"/>
              <a:gd name="connsiteY1505" fmla="*/ 1748322 h 4361942"/>
              <a:gd name="connsiteX1506" fmla="*/ 1151958 w 4102080"/>
              <a:gd name="connsiteY1506" fmla="*/ 1754214 h 4361942"/>
              <a:gd name="connsiteX1507" fmla="*/ 1155886 w 4102080"/>
              <a:gd name="connsiteY1507" fmla="*/ 1754214 h 4361942"/>
              <a:gd name="connsiteX1508" fmla="*/ 1165706 w 4102080"/>
              <a:gd name="connsiteY1508" fmla="*/ 1760105 h 4361942"/>
              <a:gd name="connsiteX1509" fmla="*/ 1165706 w 4102080"/>
              <a:gd name="connsiteY1509" fmla="*/ 1764136 h 4361942"/>
              <a:gd name="connsiteX1510" fmla="*/ 1163742 w 4102080"/>
              <a:gd name="connsiteY1510" fmla="*/ 1768064 h 4361942"/>
              <a:gd name="connsiteX1511" fmla="*/ 1165706 w 4102080"/>
              <a:gd name="connsiteY1511" fmla="*/ 1775920 h 4361942"/>
              <a:gd name="connsiteX1512" fmla="*/ 1171599 w 4102080"/>
              <a:gd name="connsiteY1512" fmla="*/ 1791631 h 4361942"/>
              <a:gd name="connsiteX1513" fmla="*/ 1179558 w 4102080"/>
              <a:gd name="connsiteY1513" fmla="*/ 1805481 h 4361942"/>
              <a:gd name="connsiteX1514" fmla="*/ 1183383 w 4102080"/>
              <a:gd name="connsiteY1514" fmla="*/ 1817265 h 4361942"/>
              <a:gd name="connsiteX1515" fmla="*/ 1177594 w 4102080"/>
              <a:gd name="connsiteY1515" fmla="*/ 1815301 h 4361942"/>
              <a:gd name="connsiteX1516" fmla="*/ 1148030 w 4102080"/>
              <a:gd name="connsiteY1516" fmla="*/ 1815301 h 4361942"/>
              <a:gd name="connsiteX1517" fmla="*/ 1138210 w 4102080"/>
              <a:gd name="connsiteY1517" fmla="*/ 1815301 h 4361942"/>
              <a:gd name="connsiteX1518" fmla="*/ 1136143 w 4102080"/>
              <a:gd name="connsiteY1518" fmla="*/ 1801450 h 4361942"/>
              <a:gd name="connsiteX1519" fmla="*/ 1140174 w 4102080"/>
              <a:gd name="connsiteY1519" fmla="*/ 1797522 h 4361942"/>
              <a:gd name="connsiteX1520" fmla="*/ 1146066 w 4102080"/>
              <a:gd name="connsiteY1520" fmla="*/ 1793595 h 4361942"/>
              <a:gd name="connsiteX1521" fmla="*/ 1148030 w 4102080"/>
              <a:gd name="connsiteY1521" fmla="*/ 1785739 h 4361942"/>
              <a:gd name="connsiteX1522" fmla="*/ 1132214 w 4102080"/>
              <a:gd name="connsiteY1522" fmla="*/ 1795559 h 4361942"/>
              <a:gd name="connsiteX1523" fmla="*/ 1124358 w 4102080"/>
              <a:gd name="connsiteY1523" fmla="*/ 1793595 h 4361942"/>
              <a:gd name="connsiteX1524" fmla="*/ 1126322 w 4102080"/>
              <a:gd name="connsiteY1524" fmla="*/ 1779847 h 4361942"/>
              <a:gd name="connsiteX1525" fmla="*/ 1138210 w 4102080"/>
              <a:gd name="connsiteY1525" fmla="*/ 1764136 h 4361942"/>
              <a:gd name="connsiteX1526" fmla="*/ 1134178 w 4102080"/>
              <a:gd name="connsiteY1526" fmla="*/ 1760105 h 4361942"/>
              <a:gd name="connsiteX1527" fmla="*/ 1126322 w 4102080"/>
              <a:gd name="connsiteY1527" fmla="*/ 1769925 h 4361942"/>
              <a:gd name="connsiteX1528" fmla="*/ 1122394 w 4102080"/>
              <a:gd name="connsiteY1528" fmla="*/ 1762069 h 4361942"/>
              <a:gd name="connsiteX1529" fmla="*/ 1116502 w 4102080"/>
              <a:gd name="connsiteY1529" fmla="*/ 1766100 h 4361942"/>
              <a:gd name="connsiteX1530" fmla="*/ 1118466 w 4102080"/>
              <a:gd name="connsiteY1530" fmla="*/ 1746358 h 4361942"/>
              <a:gd name="connsiteX1531" fmla="*/ 1116502 w 4102080"/>
              <a:gd name="connsiteY1531" fmla="*/ 1716900 h 4361942"/>
              <a:gd name="connsiteX1532" fmla="*/ 1114538 w 4102080"/>
              <a:gd name="connsiteY1532" fmla="*/ 1699121 h 4361942"/>
              <a:gd name="connsiteX1533" fmla="*/ 1106682 w 4102080"/>
              <a:gd name="connsiteY1533" fmla="*/ 1677519 h 4361942"/>
              <a:gd name="connsiteX1534" fmla="*/ 1112574 w 4102080"/>
              <a:gd name="connsiteY1534" fmla="*/ 1669560 h 4361942"/>
              <a:gd name="connsiteX1535" fmla="*/ 1124358 w 4102080"/>
              <a:gd name="connsiteY1535" fmla="*/ 1657776 h 4361942"/>
              <a:gd name="connsiteX1536" fmla="*/ 2112930 w 4102080"/>
              <a:gd name="connsiteY1536" fmla="*/ 1628480 h 4361942"/>
              <a:gd name="connsiteX1537" fmla="*/ 2112847 w 4102080"/>
              <a:gd name="connsiteY1537" fmla="*/ 1628533 h 4361942"/>
              <a:gd name="connsiteX1538" fmla="*/ 2112847 w 4102080"/>
              <a:gd name="connsiteY1538" fmla="*/ 1638460 h 4361942"/>
              <a:gd name="connsiteX1539" fmla="*/ 2112847 w 4102080"/>
              <a:gd name="connsiteY1539" fmla="*/ 1646278 h 4361942"/>
              <a:gd name="connsiteX1540" fmla="*/ 2112930 w 4102080"/>
              <a:gd name="connsiteY1540" fmla="*/ 1646112 h 4361942"/>
              <a:gd name="connsiteX1541" fmla="*/ 2112930 w 4102080"/>
              <a:gd name="connsiteY1541" fmla="*/ 1638254 h 4361942"/>
              <a:gd name="connsiteX1542" fmla="*/ 1620536 w 4102080"/>
              <a:gd name="connsiteY1542" fmla="*/ 1586870 h 4361942"/>
              <a:gd name="connsiteX1543" fmla="*/ 1604823 w 4102080"/>
              <a:gd name="connsiteY1543" fmla="*/ 1630179 h 4361942"/>
              <a:gd name="connsiteX1544" fmla="*/ 1606787 w 4102080"/>
              <a:gd name="connsiteY1544" fmla="*/ 1752250 h 4361942"/>
              <a:gd name="connsiteX1545" fmla="*/ 1596967 w 4102080"/>
              <a:gd name="connsiteY1545" fmla="*/ 1762069 h 4361942"/>
              <a:gd name="connsiteX1546" fmla="*/ 1591075 w 4102080"/>
              <a:gd name="connsiteY1546" fmla="*/ 1777884 h 4361942"/>
              <a:gd name="connsiteX1547" fmla="*/ 1650100 w 4102080"/>
              <a:gd name="connsiteY1547" fmla="*/ 1789667 h 4361942"/>
              <a:gd name="connsiteX1548" fmla="*/ 1650108 w 4102080"/>
              <a:gd name="connsiteY1548" fmla="*/ 1789665 h 4361942"/>
              <a:gd name="connsiteX1549" fmla="*/ 1591542 w 4102080"/>
              <a:gd name="connsiteY1549" fmla="*/ 1777976 h 4361942"/>
              <a:gd name="connsiteX1550" fmla="*/ 1597435 w 4102080"/>
              <a:gd name="connsiteY1550" fmla="*/ 1762163 h 4361942"/>
              <a:gd name="connsiteX1551" fmla="*/ 1607257 w 4102080"/>
              <a:gd name="connsiteY1551" fmla="*/ 1752345 h 4361942"/>
              <a:gd name="connsiteX1552" fmla="*/ 1605292 w 4102080"/>
              <a:gd name="connsiteY1552" fmla="*/ 1630290 h 4361942"/>
              <a:gd name="connsiteX1553" fmla="*/ 1620984 w 4102080"/>
              <a:gd name="connsiteY1553" fmla="*/ 1587051 h 4361942"/>
              <a:gd name="connsiteX1554" fmla="*/ 2233169 w 4102080"/>
              <a:gd name="connsiteY1554" fmla="*/ 1533835 h 4361942"/>
              <a:gd name="connsiteX1555" fmla="*/ 2233062 w 4102080"/>
              <a:gd name="connsiteY1555" fmla="*/ 1534023 h 4361942"/>
              <a:gd name="connsiteX1556" fmla="*/ 2225103 w 4102080"/>
              <a:gd name="connsiteY1556" fmla="*/ 1551808 h 4361942"/>
              <a:gd name="connsiteX1557" fmla="*/ 2219211 w 4102080"/>
              <a:gd name="connsiteY1557" fmla="*/ 1567525 h 4361942"/>
              <a:gd name="connsiteX1558" fmla="*/ 2233062 w 4102080"/>
              <a:gd name="connsiteY1558" fmla="*/ 1583242 h 4361942"/>
              <a:gd name="connsiteX1559" fmla="*/ 2240816 w 4102080"/>
              <a:gd name="connsiteY1559" fmla="*/ 1600796 h 4361942"/>
              <a:gd name="connsiteX1560" fmla="*/ 2241032 w 4102080"/>
              <a:gd name="connsiteY1560" fmla="*/ 1600825 h 4361942"/>
              <a:gd name="connsiteX1561" fmla="*/ 2233174 w 4102080"/>
              <a:gd name="connsiteY1561" fmla="*/ 1583041 h 4361942"/>
              <a:gd name="connsiteX1562" fmla="*/ 2219320 w 4102080"/>
              <a:gd name="connsiteY1562" fmla="*/ 1567325 h 4361942"/>
              <a:gd name="connsiteX1563" fmla="*/ 2225213 w 4102080"/>
              <a:gd name="connsiteY1563" fmla="*/ 1551608 h 4361942"/>
              <a:gd name="connsiteX1564" fmla="*/ 2240918 w 4102080"/>
              <a:gd name="connsiteY1564" fmla="*/ 1520270 h 4361942"/>
              <a:gd name="connsiteX1565" fmla="*/ 2236973 w 4102080"/>
              <a:gd name="connsiteY1565" fmla="*/ 1527176 h 4361942"/>
              <a:gd name="connsiteX1566" fmla="*/ 2240919 w 4102080"/>
              <a:gd name="connsiteY1566" fmla="*/ 1520271 h 4361942"/>
              <a:gd name="connsiteX1567" fmla="*/ 1772242 w 4102080"/>
              <a:gd name="connsiteY1567" fmla="*/ 1520243 h 4361942"/>
              <a:gd name="connsiteX1568" fmla="*/ 1774144 w 4102080"/>
              <a:gd name="connsiteY1568" fmla="*/ 1527850 h 4361942"/>
              <a:gd name="connsiteX1569" fmla="*/ 1772180 w 4102080"/>
              <a:gd name="connsiteY1569" fmla="*/ 1537669 h 4361942"/>
              <a:gd name="connsiteX1570" fmla="*/ 1768252 w 4102080"/>
              <a:gd name="connsiteY1570" fmla="*/ 1545525 h 4361942"/>
              <a:gd name="connsiteX1571" fmla="*/ 1766288 w 4102080"/>
              <a:gd name="connsiteY1571" fmla="*/ 1555344 h 4361942"/>
              <a:gd name="connsiteX1572" fmla="*/ 1766288 w 4102080"/>
              <a:gd name="connsiteY1572" fmla="*/ 1561339 h 4361942"/>
              <a:gd name="connsiteX1573" fmla="*/ 1762360 w 4102080"/>
              <a:gd name="connsiteY1573" fmla="*/ 1567231 h 4361942"/>
              <a:gd name="connsiteX1574" fmla="*/ 1756468 w 4102080"/>
              <a:gd name="connsiteY1574" fmla="*/ 1569195 h 4361942"/>
              <a:gd name="connsiteX1575" fmla="*/ 1750472 w 4102080"/>
              <a:gd name="connsiteY1575" fmla="*/ 1569195 h 4361942"/>
              <a:gd name="connsiteX1576" fmla="*/ 1744683 w 4102080"/>
              <a:gd name="connsiteY1576" fmla="*/ 1575086 h 4361942"/>
              <a:gd name="connsiteX1577" fmla="*/ 1730832 w 4102080"/>
              <a:gd name="connsiteY1577" fmla="*/ 1598756 h 4361942"/>
              <a:gd name="connsiteX1578" fmla="*/ 1713201 w 4102080"/>
              <a:gd name="connsiteY1578" fmla="*/ 1624221 h 4361942"/>
              <a:gd name="connsiteX1579" fmla="*/ 1713431 w 4102080"/>
              <a:gd name="connsiteY1579" fmla="*/ 1624314 h 4361942"/>
              <a:gd name="connsiteX1580" fmla="*/ 1730907 w 4102080"/>
              <a:gd name="connsiteY1580" fmla="*/ 1599063 h 4361942"/>
              <a:gd name="connsiteX1581" fmla="*/ 1744758 w 4102080"/>
              <a:gd name="connsiteY1581" fmla="*/ 1575384 h 4361942"/>
              <a:gd name="connsiteX1582" fmla="*/ 1750546 w 4102080"/>
              <a:gd name="connsiteY1582" fmla="*/ 1569490 h 4361942"/>
              <a:gd name="connsiteX1583" fmla="*/ 1756542 w 4102080"/>
              <a:gd name="connsiteY1583" fmla="*/ 1569490 h 4361942"/>
              <a:gd name="connsiteX1584" fmla="*/ 1762434 w 4102080"/>
              <a:gd name="connsiteY1584" fmla="*/ 1567525 h 4361942"/>
              <a:gd name="connsiteX1585" fmla="*/ 1766361 w 4102080"/>
              <a:gd name="connsiteY1585" fmla="*/ 1561631 h 4361942"/>
              <a:gd name="connsiteX1586" fmla="*/ 1766361 w 4102080"/>
              <a:gd name="connsiteY1586" fmla="*/ 1555634 h 4361942"/>
              <a:gd name="connsiteX1587" fmla="*/ 1768325 w 4102080"/>
              <a:gd name="connsiteY1587" fmla="*/ 1545811 h 4361942"/>
              <a:gd name="connsiteX1588" fmla="*/ 1772253 w 4102080"/>
              <a:gd name="connsiteY1588" fmla="*/ 1537952 h 4361942"/>
              <a:gd name="connsiteX1589" fmla="*/ 1774217 w 4102080"/>
              <a:gd name="connsiteY1589" fmla="*/ 1528129 h 4361942"/>
              <a:gd name="connsiteX1590" fmla="*/ 1772253 w 4102080"/>
              <a:gd name="connsiteY1590" fmla="*/ 1520270 h 4361942"/>
              <a:gd name="connsiteX1591" fmla="*/ 1762360 w 4102080"/>
              <a:gd name="connsiteY1591" fmla="*/ 1488677 h 4361942"/>
              <a:gd name="connsiteX1592" fmla="*/ 1762360 w 4102080"/>
              <a:gd name="connsiteY1592" fmla="*/ 1506144 h 4361942"/>
              <a:gd name="connsiteX1593" fmla="*/ 1762434 w 4102080"/>
              <a:gd name="connsiteY1593" fmla="*/ 1506193 h 4361942"/>
              <a:gd name="connsiteX1594" fmla="*/ 1762434 w 4102080"/>
              <a:gd name="connsiteY1594" fmla="*/ 1488732 h 4361942"/>
              <a:gd name="connsiteX1595" fmla="*/ 3040542 w 4102080"/>
              <a:gd name="connsiteY1595" fmla="*/ 1484684 h 4361942"/>
              <a:gd name="connsiteX1596" fmla="*/ 3036630 w 4102080"/>
              <a:gd name="connsiteY1596" fmla="*/ 1502289 h 4361942"/>
              <a:gd name="connsiteX1597" fmla="*/ 3042523 w 4102080"/>
              <a:gd name="connsiteY1597" fmla="*/ 1508182 h 4361942"/>
              <a:gd name="connsiteX1598" fmla="*/ 3048417 w 4102080"/>
              <a:gd name="connsiteY1598" fmla="*/ 1514076 h 4361942"/>
              <a:gd name="connsiteX1599" fmla="*/ 3040559 w 4102080"/>
              <a:gd name="connsiteY1599" fmla="*/ 1533824 h 4361942"/>
              <a:gd name="connsiteX1600" fmla="*/ 3032701 w 4102080"/>
              <a:gd name="connsiteY1600" fmla="*/ 1555434 h 4361942"/>
              <a:gd name="connsiteX1601" fmla="*/ 3034665 w 4102080"/>
              <a:gd name="connsiteY1601" fmla="*/ 1579112 h 4361942"/>
              <a:gd name="connsiteX1602" fmla="*/ 3038594 w 4102080"/>
              <a:gd name="connsiteY1602" fmla="*/ 1598860 h 4361942"/>
              <a:gd name="connsiteX1603" fmla="*/ 3042523 w 4102080"/>
              <a:gd name="connsiteY1603" fmla="*/ 1616541 h 4361942"/>
              <a:gd name="connsiteX1604" fmla="*/ 3034665 w 4102080"/>
              <a:gd name="connsiteY1604" fmla="*/ 1636186 h 4361942"/>
              <a:gd name="connsiteX1605" fmla="*/ 3079951 w 4102080"/>
              <a:gd name="connsiteY1605" fmla="*/ 1652005 h 4361942"/>
              <a:gd name="connsiteX1606" fmla="*/ 3079984 w 4102080"/>
              <a:gd name="connsiteY1606" fmla="*/ 1651992 h 4361942"/>
              <a:gd name="connsiteX1607" fmla="*/ 3034942 w 4102080"/>
              <a:gd name="connsiteY1607" fmla="*/ 1636259 h 4361942"/>
              <a:gd name="connsiteX1608" fmla="*/ 3042799 w 4102080"/>
              <a:gd name="connsiteY1608" fmla="*/ 1616617 h 4361942"/>
              <a:gd name="connsiteX1609" fmla="*/ 3038871 w 4102080"/>
              <a:gd name="connsiteY1609" fmla="*/ 1598940 h 4361942"/>
              <a:gd name="connsiteX1610" fmla="*/ 3034942 w 4102080"/>
              <a:gd name="connsiteY1610" fmla="*/ 1579195 h 4361942"/>
              <a:gd name="connsiteX1611" fmla="*/ 3032978 w 4102080"/>
              <a:gd name="connsiteY1611" fmla="*/ 1555521 h 4361942"/>
              <a:gd name="connsiteX1612" fmla="*/ 3040835 w 4102080"/>
              <a:gd name="connsiteY1612" fmla="*/ 1533915 h 4361942"/>
              <a:gd name="connsiteX1613" fmla="*/ 3048692 w 4102080"/>
              <a:gd name="connsiteY1613" fmla="*/ 1514170 h 4361942"/>
              <a:gd name="connsiteX1614" fmla="*/ 3042799 w 4102080"/>
              <a:gd name="connsiteY1614" fmla="*/ 1508278 h 4361942"/>
              <a:gd name="connsiteX1615" fmla="*/ 3036907 w 4102080"/>
              <a:gd name="connsiteY1615" fmla="*/ 1502385 h 4361942"/>
              <a:gd name="connsiteX1616" fmla="*/ 3040835 w 4102080"/>
              <a:gd name="connsiteY1616" fmla="*/ 1484708 h 4361942"/>
              <a:gd name="connsiteX1617" fmla="*/ 2349202 w 4102080"/>
              <a:gd name="connsiteY1617" fmla="*/ 1482779 h 4361942"/>
              <a:gd name="connsiteX1618" fmla="*/ 2349143 w 4102080"/>
              <a:gd name="connsiteY1618" fmla="*/ 1482838 h 4361942"/>
              <a:gd name="connsiteX1619" fmla="*/ 2343251 w 4102080"/>
              <a:gd name="connsiteY1619" fmla="*/ 1492662 h 4361942"/>
              <a:gd name="connsiteX1620" fmla="*/ 2339323 w 4102080"/>
              <a:gd name="connsiteY1620" fmla="*/ 1506414 h 4361942"/>
              <a:gd name="connsiteX1621" fmla="*/ 2335461 w 4102080"/>
              <a:gd name="connsiteY1621" fmla="*/ 1518005 h 4361942"/>
              <a:gd name="connsiteX1622" fmla="*/ 2335532 w 4102080"/>
              <a:gd name="connsiteY1622" fmla="*/ 1518005 h 4361942"/>
              <a:gd name="connsiteX1623" fmla="*/ 2339461 w 4102080"/>
              <a:gd name="connsiteY1623" fmla="*/ 1506218 h 4361942"/>
              <a:gd name="connsiteX1624" fmla="*/ 2343390 w 4102080"/>
              <a:gd name="connsiteY1624" fmla="*/ 1492466 h 4361942"/>
              <a:gd name="connsiteX1625" fmla="*/ 1764947 w 4102080"/>
              <a:gd name="connsiteY1625" fmla="*/ 1420446 h 4361942"/>
              <a:gd name="connsiteX1626" fmla="*/ 1750658 w 4102080"/>
              <a:gd name="connsiteY1626" fmla="*/ 1427563 h 4361942"/>
              <a:gd name="connsiteX1627" fmla="*/ 1721192 w 4102080"/>
              <a:gd name="connsiteY1627" fmla="*/ 1435524 h 4361942"/>
              <a:gd name="connsiteX1628" fmla="*/ 1721097 w 4102080"/>
              <a:gd name="connsiteY1628" fmla="*/ 1435511 h 4361942"/>
              <a:gd name="connsiteX1629" fmla="*/ 1721128 w 4102080"/>
              <a:gd name="connsiteY1629" fmla="*/ 1435572 h 4361942"/>
              <a:gd name="connsiteX1630" fmla="*/ 1750546 w 4102080"/>
              <a:gd name="connsiteY1630" fmla="*/ 1427621 h 4361942"/>
              <a:gd name="connsiteX1631" fmla="*/ 2504804 w 4102080"/>
              <a:gd name="connsiteY1631" fmla="*/ 1409880 h 4361942"/>
              <a:gd name="connsiteX1632" fmla="*/ 2504710 w 4102080"/>
              <a:gd name="connsiteY1632" fmla="*/ 1409939 h 4361942"/>
              <a:gd name="connsiteX1633" fmla="*/ 2490858 w 4102080"/>
              <a:gd name="connsiteY1633" fmla="*/ 1431551 h 4361942"/>
              <a:gd name="connsiteX1634" fmla="*/ 2485070 w 4102080"/>
              <a:gd name="connsiteY1634" fmla="*/ 1445407 h 4361942"/>
              <a:gd name="connsiteX1635" fmla="*/ 2475147 w 4102080"/>
              <a:gd name="connsiteY1635" fmla="*/ 1461124 h 4361942"/>
              <a:gd name="connsiteX1636" fmla="*/ 2481039 w 4102080"/>
              <a:gd name="connsiteY1636" fmla="*/ 1468982 h 4361942"/>
              <a:gd name="connsiteX1637" fmla="*/ 2488998 w 4102080"/>
              <a:gd name="connsiteY1637" fmla="*/ 1476841 h 4361942"/>
              <a:gd name="connsiteX1638" fmla="*/ 2479221 w 4102080"/>
              <a:gd name="connsiteY1638" fmla="*/ 1508240 h 4361942"/>
              <a:gd name="connsiteX1639" fmla="*/ 2479350 w 4102080"/>
              <a:gd name="connsiteY1639" fmla="*/ 1508182 h 4361942"/>
              <a:gd name="connsiteX1640" fmla="*/ 2489172 w 4102080"/>
              <a:gd name="connsiteY1640" fmla="*/ 1476647 h 4361942"/>
              <a:gd name="connsiteX1641" fmla="*/ 2481211 w 4102080"/>
              <a:gd name="connsiteY1641" fmla="*/ 1468789 h 4361942"/>
              <a:gd name="connsiteX1642" fmla="*/ 2475317 w 4102080"/>
              <a:gd name="connsiteY1642" fmla="*/ 1460931 h 4361942"/>
              <a:gd name="connsiteX1643" fmla="*/ 2485243 w 4102080"/>
              <a:gd name="connsiteY1643" fmla="*/ 1445215 h 4361942"/>
              <a:gd name="connsiteX1644" fmla="*/ 2491033 w 4102080"/>
              <a:gd name="connsiteY1644" fmla="*/ 1431360 h 4361942"/>
              <a:gd name="connsiteX1645" fmla="*/ 1799855 w 4102080"/>
              <a:gd name="connsiteY1645" fmla="*/ 1405998 h 4361942"/>
              <a:gd name="connsiteX1646" fmla="*/ 1778262 w 4102080"/>
              <a:gd name="connsiteY1646" fmla="*/ 1413813 h 4361942"/>
              <a:gd name="connsiteX1647" fmla="*/ 1778162 w 4102080"/>
              <a:gd name="connsiteY1647" fmla="*/ 1413863 h 4361942"/>
              <a:gd name="connsiteX1648" fmla="*/ 1799852 w 4102080"/>
              <a:gd name="connsiteY1648" fmla="*/ 1406010 h 4361942"/>
              <a:gd name="connsiteX1649" fmla="*/ 2530402 w 4102080"/>
              <a:gd name="connsiteY1649" fmla="*/ 1386133 h 4361942"/>
              <a:gd name="connsiteX1650" fmla="*/ 2530241 w 4102080"/>
              <a:gd name="connsiteY1650" fmla="*/ 1386260 h 4361942"/>
              <a:gd name="connsiteX1651" fmla="*/ 2526454 w 4102080"/>
              <a:gd name="connsiteY1651" fmla="*/ 1396090 h 4361942"/>
              <a:gd name="connsiteX1652" fmla="*/ 2526599 w 4102080"/>
              <a:gd name="connsiteY1652" fmla="*/ 1395998 h 4361942"/>
              <a:gd name="connsiteX1653" fmla="*/ 1833344 w 4102080"/>
              <a:gd name="connsiteY1653" fmla="*/ 1364648 h 4361942"/>
              <a:gd name="connsiteX1654" fmla="*/ 1817653 w 4102080"/>
              <a:gd name="connsiteY1654" fmla="*/ 1370494 h 4361942"/>
              <a:gd name="connsiteX1655" fmla="*/ 1817649 w 4102080"/>
              <a:gd name="connsiteY1655" fmla="*/ 1370498 h 4361942"/>
              <a:gd name="connsiteX1656" fmla="*/ 1833343 w 4102080"/>
              <a:gd name="connsiteY1656" fmla="*/ 1364649 h 4361942"/>
              <a:gd name="connsiteX1657" fmla="*/ 2595408 w 4102080"/>
              <a:gd name="connsiteY1657" fmla="*/ 1335045 h 4361942"/>
              <a:gd name="connsiteX1658" fmla="*/ 2595362 w 4102080"/>
              <a:gd name="connsiteY1658" fmla="*/ 1335076 h 4361942"/>
              <a:gd name="connsiteX1659" fmla="*/ 2579658 w 4102080"/>
              <a:gd name="connsiteY1659" fmla="*/ 1350683 h 4361942"/>
              <a:gd name="connsiteX1660" fmla="*/ 2579743 w 4102080"/>
              <a:gd name="connsiteY1660" fmla="*/ 1350608 h 4361942"/>
              <a:gd name="connsiteX1661" fmla="*/ 1857043 w 4102080"/>
              <a:gd name="connsiteY1661" fmla="*/ 1329139 h 4361942"/>
              <a:gd name="connsiteX1662" fmla="*/ 1856986 w 4102080"/>
              <a:gd name="connsiteY1662" fmla="*/ 1329207 h 4361942"/>
              <a:gd name="connsiteX1663" fmla="*/ 1868694 w 4102080"/>
              <a:gd name="connsiteY1663" fmla="*/ 1333111 h 4361942"/>
              <a:gd name="connsiteX1664" fmla="*/ 1872726 w 4102080"/>
              <a:gd name="connsiteY1664" fmla="*/ 1337040 h 4361942"/>
              <a:gd name="connsiteX1665" fmla="*/ 1872828 w 4102080"/>
              <a:gd name="connsiteY1665" fmla="*/ 1336964 h 4361942"/>
              <a:gd name="connsiteX1666" fmla="*/ 1868829 w 4102080"/>
              <a:gd name="connsiteY1666" fmla="*/ 1333068 h 4361942"/>
              <a:gd name="connsiteX1667" fmla="*/ 2950146 w 4102080"/>
              <a:gd name="connsiteY1667" fmla="*/ 1309345 h 4361942"/>
              <a:gd name="connsiteX1668" fmla="*/ 2969632 w 4102080"/>
              <a:gd name="connsiteY1668" fmla="*/ 1321037 h 4361942"/>
              <a:gd name="connsiteX1669" fmla="*/ 2977593 w 4102080"/>
              <a:gd name="connsiteY1669" fmla="*/ 1338821 h 4361942"/>
              <a:gd name="connsiteX1670" fmla="*/ 2961774 w 4102080"/>
              <a:gd name="connsiteY1670" fmla="*/ 1350608 h 4361942"/>
              <a:gd name="connsiteX1671" fmla="*/ 2942130 w 4102080"/>
              <a:gd name="connsiteY1671" fmla="*/ 1342750 h 4361942"/>
              <a:gd name="connsiteX1672" fmla="*/ 2930240 w 4102080"/>
              <a:gd name="connsiteY1672" fmla="*/ 1348643 h 4361942"/>
              <a:gd name="connsiteX1673" fmla="*/ 2918453 w 4102080"/>
              <a:gd name="connsiteY1673" fmla="*/ 1356605 h 4361942"/>
              <a:gd name="connsiteX1674" fmla="*/ 2914525 w 4102080"/>
              <a:gd name="connsiteY1674" fmla="*/ 1376250 h 4361942"/>
              <a:gd name="connsiteX1675" fmla="*/ 2916489 w 4102080"/>
              <a:gd name="connsiteY1675" fmla="*/ 1403856 h 4361942"/>
              <a:gd name="connsiteX1676" fmla="*/ 2930240 w 4102080"/>
              <a:gd name="connsiteY1676" fmla="*/ 1423502 h 4361942"/>
              <a:gd name="connsiteX1677" fmla="*/ 2951952 w 4102080"/>
              <a:gd name="connsiteY1677" fmla="*/ 1433428 h 4361942"/>
              <a:gd name="connsiteX1678" fmla="*/ 2957845 w 4102080"/>
              <a:gd name="connsiteY1678" fmla="*/ 1451108 h 4361942"/>
              <a:gd name="connsiteX1679" fmla="*/ 2963739 w 4102080"/>
              <a:gd name="connsiteY1679" fmla="*/ 1466824 h 4361942"/>
              <a:gd name="connsiteX1680" fmla="*/ 2977593 w 4102080"/>
              <a:gd name="connsiteY1680" fmla="*/ 1472821 h 4361942"/>
              <a:gd name="connsiteX1681" fmla="*/ 2991344 w 4102080"/>
              <a:gd name="connsiteY1681" fmla="*/ 1480679 h 4361942"/>
              <a:gd name="connsiteX1682" fmla="*/ 2991468 w 4102080"/>
              <a:gd name="connsiteY1682" fmla="*/ 1480689 h 4361942"/>
              <a:gd name="connsiteX1683" fmla="*/ 2977877 w 4102080"/>
              <a:gd name="connsiteY1683" fmla="*/ 1472923 h 4361942"/>
              <a:gd name="connsiteX1684" fmla="*/ 2964024 w 4102080"/>
              <a:gd name="connsiteY1684" fmla="*/ 1466927 h 4361942"/>
              <a:gd name="connsiteX1685" fmla="*/ 2958131 w 4102080"/>
              <a:gd name="connsiteY1685" fmla="*/ 1451213 h 4361942"/>
              <a:gd name="connsiteX1686" fmla="*/ 2952238 w 4102080"/>
              <a:gd name="connsiteY1686" fmla="*/ 1433536 h 4361942"/>
              <a:gd name="connsiteX1687" fmla="*/ 2930529 w 4102080"/>
              <a:gd name="connsiteY1687" fmla="*/ 1423612 h 4361942"/>
              <a:gd name="connsiteX1688" fmla="*/ 2916779 w 4102080"/>
              <a:gd name="connsiteY1688" fmla="*/ 1403970 h 4361942"/>
              <a:gd name="connsiteX1689" fmla="*/ 2914815 w 4102080"/>
              <a:gd name="connsiteY1689" fmla="*/ 1376368 h 4361942"/>
              <a:gd name="connsiteX1690" fmla="*/ 2918743 w 4102080"/>
              <a:gd name="connsiteY1690" fmla="*/ 1356726 h 4361942"/>
              <a:gd name="connsiteX1691" fmla="*/ 2930529 w 4102080"/>
              <a:gd name="connsiteY1691" fmla="*/ 1348766 h 4361942"/>
              <a:gd name="connsiteX1692" fmla="*/ 2942417 w 4102080"/>
              <a:gd name="connsiteY1692" fmla="*/ 1342874 h 4361942"/>
              <a:gd name="connsiteX1693" fmla="*/ 2962059 w 4102080"/>
              <a:gd name="connsiteY1693" fmla="*/ 1350730 h 4361942"/>
              <a:gd name="connsiteX1694" fmla="*/ 2977877 w 4102080"/>
              <a:gd name="connsiteY1694" fmla="*/ 1338945 h 4361942"/>
              <a:gd name="connsiteX1695" fmla="*/ 2969916 w 4102080"/>
              <a:gd name="connsiteY1695" fmla="*/ 1321164 h 4361942"/>
              <a:gd name="connsiteX1696" fmla="*/ 2950274 w 4102080"/>
              <a:gd name="connsiteY1696" fmla="*/ 1309379 h 4361942"/>
              <a:gd name="connsiteX1697" fmla="*/ 2869482 w 4102080"/>
              <a:gd name="connsiteY1697" fmla="*/ 1305443 h 4361942"/>
              <a:gd name="connsiteX1698" fmla="*/ 2892812 w 4102080"/>
              <a:gd name="connsiteY1698" fmla="*/ 1317211 h 4361942"/>
              <a:gd name="connsiteX1699" fmla="*/ 2892838 w 4102080"/>
              <a:gd name="connsiteY1699" fmla="*/ 1317205 h 4361942"/>
              <a:gd name="connsiteX1700" fmla="*/ 2869534 w 4102080"/>
              <a:gd name="connsiteY1700" fmla="*/ 1305451 h 4361942"/>
              <a:gd name="connsiteX1701" fmla="*/ 2814329 w 4102080"/>
              <a:gd name="connsiteY1701" fmla="*/ 1293666 h 4361942"/>
              <a:gd name="connsiteX1702" fmla="*/ 2814316 w 4102080"/>
              <a:gd name="connsiteY1702" fmla="*/ 1293676 h 4361942"/>
              <a:gd name="connsiteX1703" fmla="*/ 2821989 w 4102080"/>
              <a:gd name="connsiteY1703" fmla="*/ 1297463 h 4361942"/>
              <a:gd name="connsiteX1704" fmla="*/ 2827882 w 4102080"/>
              <a:gd name="connsiteY1704" fmla="*/ 1305321 h 4361942"/>
              <a:gd name="connsiteX1705" fmla="*/ 2828084 w 4102080"/>
              <a:gd name="connsiteY1705" fmla="*/ 1305321 h 4361942"/>
              <a:gd name="connsiteX1706" fmla="*/ 2822290 w 4102080"/>
              <a:gd name="connsiteY1706" fmla="*/ 1297594 h 4361942"/>
              <a:gd name="connsiteX1707" fmla="*/ 2765062 w 4102080"/>
              <a:gd name="connsiteY1707" fmla="*/ 1281768 h 4361942"/>
              <a:gd name="connsiteX1708" fmla="*/ 2776704 w 4102080"/>
              <a:gd name="connsiteY1708" fmla="*/ 1287640 h 4361942"/>
              <a:gd name="connsiteX1709" fmla="*/ 2774636 w 4102080"/>
              <a:gd name="connsiteY1709" fmla="*/ 1301392 h 4361942"/>
              <a:gd name="connsiteX1710" fmla="*/ 2776704 w 4102080"/>
              <a:gd name="connsiteY1710" fmla="*/ 1315247 h 4361942"/>
              <a:gd name="connsiteX1711" fmla="*/ 2776974 w 4102080"/>
              <a:gd name="connsiteY1711" fmla="*/ 1315139 h 4361942"/>
              <a:gd name="connsiteX1712" fmla="*/ 2774942 w 4102080"/>
              <a:gd name="connsiteY1712" fmla="*/ 1301523 h 4361942"/>
              <a:gd name="connsiteX1713" fmla="*/ 2777009 w 4102080"/>
              <a:gd name="connsiteY1713" fmla="*/ 1287774 h 4361942"/>
              <a:gd name="connsiteX1714" fmla="*/ 2765121 w 4102080"/>
              <a:gd name="connsiteY1714" fmla="*/ 1281778 h 4361942"/>
              <a:gd name="connsiteX1715" fmla="*/ 2518973 w 4102080"/>
              <a:gd name="connsiteY1715" fmla="*/ 1275989 h 4361942"/>
              <a:gd name="connsiteX1716" fmla="*/ 2518853 w 4102080"/>
              <a:gd name="connsiteY1716" fmla="*/ 1276033 h 4361942"/>
              <a:gd name="connsiteX1717" fmla="*/ 2534272 w 4102080"/>
              <a:gd name="connsiteY1717" fmla="*/ 1276033 h 4361942"/>
              <a:gd name="connsiteX1718" fmla="*/ 2549984 w 4102080"/>
              <a:gd name="connsiteY1718" fmla="*/ 1287821 h 4361942"/>
              <a:gd name="connsiteX1719" fmla="*/ 2565799 w 4102080"/>
              <a:gd name="connsiteY1719" fmla="*/ 1299609 h 4361942"/>
              <a:gd name="connsiteX1720" fmla="*/ 2583475 w 4102080"/>
              <a:gd name="connsiteY1720" fmla="*/ 1303538 h 4361942"/>
              <a:gd name="connsiteX1721" fmla="*/ 2599187 w 4102080"/>
              <a:gd name="connsiteY1721" fmla="*/ 1305503 h 4361942"/>
              <a:gd name="connsiteX1722" fmla="*/ 2613038 w 4102080"/>
              <a:gd name="connsiteY1722" fmla="*/ 1311397 h 4361942"/>
              <a:gd name="connsiteX1723" fmla="*/ 2626786 w 4102080"/>
              <a:gd name="connsiteY1723" fmla="*/ 1319359 h 4361942"/>
              <a:gd name="connsiteX1724" fmla="*/ 2619082 w 4102080"/>
              <a:gd name="connsiteY1724" fmla="*/ 1327065 h 4361942"/>
              <a:gd name="connsiteX1725" fmla="*/ 2619135 w 4102080"/>
              <a:gd name="connsiteY1725" fmla="*/ 1327034 h 4361942"/>
              <a:gd name="connsiteX1726" fmla="*/ 2626993 w 4102080"/>
              <a:gd name="connsiteY1726" fmla="*/ 1319176 h 4361942"/>
              <a:gd name="connsiteX1727" fmla="*/ 2642811 w 4102080"/>
              <a:gd name="connsiteY1727" fmla="*/ 1327034 h 4361942"/>
              <a:gd name="connsiteX1728" fmla="*/ 2658527 w 4102080"/>
              <a:gd name="connsiteY1728" fmla="*/ 1334892 h 4361942"/>
              <a:gd name="connsiteX1729" fmla="*/ 2658640 w 4102080"/>
              <a:gd name="connsiteY1729" fmla="*/ 1334914 h 4361942"/>
              <a:gd name="connsiteX1730" fmla="*/ 2643132 w 4102080"/>
              <a:gd name="connsiteY1730" fmla="*/ 1327160 h 4361942"/>
              <a:gd name="connsiteX1731" fmla="*/ 2627315 w 4102080"/>
              <a:gd name="connsiteY1731" fmla="*/ 1319304 h 4361942"/>
              <a:gd name="connsiteX1732" fmla="*/ 2613566 w 4102080"/>
              <a:gd name="connsiteY1732" fmla="*/ 1311344 h 4361942"/>
              <a:gd name="connsiteX1733" fmla="*/ 2599713 w 4102080"/>
              <a:gd name="connsiteY1733" fmla="*/ 1305451 h 4361942"/>
              <a:gd name="connsiteX1734" fmla="*/ 2583999 w 4102080"/>
              <a:gd name="connsiteY1734" fmla="*/ 1303487 h 4361942"/>
              <a:gd name="connsiteX1735" fmla="*/ 2566321 w 4102080"/>
              <a:gd name="connsiteY1735" fmla="*/ 1299559 h 4361942"/>
              <a:gd name="connsiteX1736" fmla="*/ 2550504 w 4102080"/>
              <a:gd name="connsiteY1736" fmla="*/ 1287774 h 4361942"/>
              <a:gd name="connsiteX1737" fmla="*/ 2534790 w 4102080"/>
              <a:gd name="connsiteY1737" fmla="*/ 1275989 h 4361942"/>
              <a:gd name="connsiteX1738" fmla="*/ 2743281 w 4102080"/>
              <a:gd name="connsiteY1738" fmla="*/ 1262136 h 4361942"/>
              <a:gd name="connsiteX1739" fmla="*/ 2753027 w 4102080"/>
              <a:gd name="connsiteY1739" fmla="*/ 1279782 h 4361942"/>
              <a:gd name="connsiteX1740" fmla="*/ 2753283 w 4102080"/>
              <a:gd name="connsiteY1740" fmla="*/ 1279823 h 4361942"/>
              <a:gd name="connsiteX1741" fmla="*/ 2743514 w 4102080"/>
              <a:gd name="connsiteY1741" fmla="*/ 1262136 h 4361942"/>
              <a:gd name="connsiteX1742" fmla="*/ 2454050 w 4102080"/>
              <a:gd name="connsiteY1742" fmla="*/ 1242494 h 4361942"/>
              <a:gd name="connsiteX1743" fmla="*/ 2453561 w 4102080"/>
              <a:gd name="connsiteY1743" fmla="*/ 1242555 h 4361942"/>
              <a:gd name="connsiteX1744" fmla="*/ 2459435 w 4102080"/>
              <a:gd name="connsiteY1744" fmla="*/ 1250389 h 4361942"/>
              <a:gd name="connsiteX1745" fmla="*/ 2459435 w 4102080"/>
              <a:gd name="connsiteY1745" fmla="*/ 1260212 h 4361942"/>
              <a:gd name="connsiteX1746" fmla="*/ 2471219 w 4102080"/>
              <a:gd name="connsiteY1746" fmla="*/ 1273965 h 4361942"/>
              <a:gd name="connsiteX1747" fmla="*/ 2477214 w 4102080"/>
              <a:gd name="connsiteY1747" fmla="*/ 1285856 h 4361942"/>
              <a:gd name="connsiteX1748" fmla="*/ 2477706 w 4102080"/>
              <a:gd name="connsiteY1748" fmla="*/ 1285774 h 4361942"/>
              <a:gd name="connsiteX1749" fmla="*/ 2471728 w 4102080"/>
              <a:gd name="connsiteY1749" fmla="*/ 1273921 h 4361942"/>
              <a:gd name="connsiteX1750" fmla="*/ 2459943 w 4102080"/>
              <a:gd name="connsiteY1750" fmla="*/ 1260172 h 4361942"/>
              <a:gd name="connsiteX1751" fmla="*/ 2459943 w 4102080"/>
              <a:gd name="connsiteY1751" fmla="*/ 1250351 h 4361942"/>
              <a:gd name="connsiteX1752" fmla="*/ 2099561 w 4102080"/>
              <a:gd name="connsiteY1752" fmla="*/ 1236602 h 4361942"/>
              <a:gd name="connsiteX1753" fmla="*/ 2099292 w 4102080"/>
              <a:gd name="connsiteY1753" fmla="*/ 1236656 h 4361942"/>
              <a:gd name="connsiteX1754" fmla="*/ 2118842 w 4102080"/>
              <a:gd name="connsiteY1754" fmla="*/ 1238601 h 4361942"/>
              <a:gd name="connsiteX1755" fmla="*/ 2124734 w 4102080"/>
              <a:gd name="connsiteY1755" fmla="*/ 1240566 h 4361942"/>
              <a:gd name="connsiteX1756" fmla="*/ 2130626 w 4102080"/>
              <a:gd name="connsiteY1756" fmla="*/ 1244495 h 4361942"/>
              <a:gd name="connsiteX1757" fmla="*/ 2130834 w 4102080"/>
              <a:gd name="connsiteY1757" fmla="*/ 1244287 h 4361942"/>
              <a:gd name="connsiteX1758" fmla="*/ 2125199 w 4102080"/>
              <a:gd name="connsiteY1758" fmla="*/ 1240530 h 4361942"/>
              <a:gd name="connsiteX1759" fmla="*/ 2119306 w 4102080"/>
              <a:gd name="connsiteY1759" fmla="*/ 1238566 h 4361942"/>
              <a:gd name="connsiteX1760" fmla="*/ 2085811 w 4102080"/>
              <a:gd name="connsiteY1760" fmla="*/ 1201143 h 4361942"/>
              <a:gd name="connsiteX1761" fmla="*/ 2085345 w 4102080"/>
              <a:gd name="connsiteY1761" fmla="*/ 1201210 h 4361942"/>
              <a:gd name="connsiteX1762" fmla="*/ 2079459 w 4102080"/>
              <a:gd name="connsiteY1762" fmla="*/ 1240566 h 4361942"/>
              <a:gd name="connsiteX1763" fmla="*/ 2079927 w 4102080"/>
              <a:gd name="connsiteY1763" fmla="*/ 1240472 h 4361942"/>
              <a:gd name="connsiteX1764" fmla="*/ 2284714 w 4102080"/>
              <a:gd name="connsiteY1764" fmla="*/ 1187291 h 4361942"/>
              <a:gd name="connsiteX1765" fmla="*/ 2284612 w 4102080"/>
              <a:gd name="connsiteY1765" fmla="*/ 1187364 h 4361942"/>
              <a:gd name="connsiteX1766" fmla="*/ 2299940 w 4102080"/>
              <a:gd name="connsiteY1766" fmla="*/ 1189381 h 4361942"/>
              <a:gd name="connsiteX1767" fmla="*/ 2300078 w 4102080"/>
              <a:gd name="connsiteY1767" fmla="*/ 1189312 h 4361942"/>
              <a:gd name="connsiteX1768" fmla="*/ 2328030 w 4102080"/>
              <a:gd name="connsiteY1768" fmla="*/ 1171577 h 4361942"/>
              <a:gd name="connsiteX1769" fmla="*/ 2327846 w 4102080"/>
              <a:gd name="connsiteY1769" fmla="*/ 1171715 h 4361942"/>
              <a:gd name="connsiteX1770" fmla="*/ 2362891 w 4102080"/>
              <a:gd name="connsiteY1770" fmla="*/ 1185349 h 4361942"/>
              <a:gd name="connsiteX1771" fmla="*/ 2400413 w 4102080"/>
              <a:gd name="connsiteY1771" fmla="*/ 1191346 h 4361942"/>
              <a:gd name="connsiteX1772" fmla="*/ 2412196 w 4102080"/>
              <a:gd name="connsiteY1772" fmla="*/ 1193207 h 4361942"/>
              <a:gd name="connsiteX1773" fmla="*/ 2404237 w 4102080"/>
              <a:gd name="connsiteY1773" fmla="*/ 1210992 h 4361942"/>
              <a:gd name="connsiteX1774" fmla="*/ 2386561 w 4102080"/>
              <a:gd name="connsiteY1774" fmla="*/ 1224745 h 4361942"/>
              <a:gd name="connsiteX1775" fmla="*/ 2374778 w 4102080"/>
              <a:gd name="connsiteY1775" fmla="*/ 1242530 h 4361942"/>
              <a:gd name="connsiteX1776" fmla="*/ 2382634 w 4102080"/>
              <a:gd name="connsiteY1776" fmla="*/ 1250389 h 4361942"/>
              <a:gd name="connsiteX1777" fmla="*/ 2390489 w 4102080"/>
              <a:gd name="connsiteY1777" fmla="*/ 1254318 h 4361942"/>
              <a:gd name="connsiteX1778" fmla="*/ 2396381 w 4102080"/>
              <a:gd name="connsiteY1778" fmla="*/ 1256283 h 4361942"/>
              <a:gd name="connsiteX1779" fmla="*/ 2396587 w 4102080"/>
              <a:gd name="connsiteY1779" fmla="*/ 1256145 h 4361942"/>
              <a:gd name="connsiteX1780" fmla="*/ 2390989 w 4102080"/>
              <a:gd name="connsiteY1780" fmla="*/ 1254279 h 4361942"/>
              <a:gd name="connsiteX1781" fmla="*/ 2383132 w 4102080"/>
              <a:gd name="connsiteY1781" fmla="*/ 1250351 h 4361942"/>
              <a:gd name="connsiteX1782" fmla="*/ 2375275 w 4102080"/>
              <a:gd name="connsiteY1782" fmla="*/ 1242494 h 4361942"/>
              <a:gd name="connsiteX1783" fmla="*/ 2387060 w 4102080"/>
              <a:gd name="connsiteY1783" fmla="*/ 1224713 h 4361942"/>
              <a:gd name="connsiteX1784" fmla="*/ 2404738 w 4102080"/>
              <a:gd name="connsiteY1784" fmla="*/ 1210964 h 4361942"/>
              <a:gd name="connsiteX1785" fmla="*/ 2412698 w 4102080"/>
              <a:gd name="connsiteY1785" fmla="*/ 1193183 h 4361942"/>
              <a:gd name="connsiteX1786" fmla="*/ 2400913 w 4102080"/>
              <a:gd name="connsiteY1786" fmla="*/ 1191322 h 4361942"/>
              <a:gd name="connsiteX1787" fmla="*/ 2363386 w 4102080"/>
              <a:gd name="connsiteY1787" fmla="*/ 1185326 h 4361942"/>
              <a:gd name="connsiteX1788" fmla="*/ 2196117 w 4102080"/>
              <a:gd name="connsiteY1788" fmla="*/ 1159792 h 4361942"/>
              <a:gd name="connsiteX1789" fmla="*/ 2195732 w 4102080"/>
              <a:gd name="connsiteY1789" fmla="*/ 1159905 h 4361942"/>
              <a:gd name="connsiteX1790" fmla="*/ 2219211 w 4102080"/>
              <a:gd name="connsiteY1790" fmla="*/ 1185349 h 4361942"/>
              <a:gd name="connsiteX1791" fmla="*/ 2219211 w 4102080"/>
              <a:gd name="connsiteY1791" fmla="*/ 1203134 h 4361942"/>
              <a:gd name="connsiteX1792" fmla="*/ 2227067 w 4102080"/>
              <a:gd name="connsiteY1792" fmla="*/ 1214922 h 4361942"/>
              <a:gd name="connsiteX1793" fmla="*/ 2227488 w 4102080"/>
              <a:gd name="connsiteY1793" fmla="*/ 1214808 h 4361942"/>
              <a:gd name="connsiteX1794" fmla="*/ 2219688 w 4102080"/>
              <a:gd name="connsiteY1794" fmla="*/ 1203107 h 4361942"/>
              <a:gd name="connsiteX1795" fmla="*/ 2219688 w 4102080"/>
              <a:gd name="connsiteY1795" fmla="*/ 1185326 h 4361942"/>
              <a:gd name="connsiteX1796" fmla="*/ 970807 w 4102080"/>
              <a:gd name="connsiteY1796" fmla="*/ 1118437 h 4361942"/>
              <a:gd name="connsiteX1797" fmla="*/ 974839 w 4102080"/>
              <a:gd name="connsiteY1797" fmla="*/ 1122366 h 4361942"/>
              <a:gd name="connsiteX1798" fmla="*/ 980732 w 4102080"/>
              <a:gd name="connsiteY1798" fmla="*/ 1130223 h 4361942"/>
              <a:gd name="connsiteX1799" fmla="*/ 984661 w 4102080"/>
              <a:gd name="connsiteY1799" fmla="*/ 1134152 h 4361942"/>
              <a:gd name="connsiteX1800" fmla="*/ 1000376 w 4102080"/>
              <a:gd name="connsiteY1800" fmla="*/ 1142113 h 4361942"/>
              <a:gd name="connsiteX1801" fmla="*/ 1006269 w 4102080"/>
              <a:gd name="connsiteY1801" fmla="*/ 1147902 h 4361942"/>
              <a:gd name="connsiteX1802" fmla="*/ 1002340 w 4102080"/>
              <a:gd name="connsiteY1802" fmla="*/ 1153899 h 4361942"/>
              <a:gd name="connsiteX1803" fmla="*/ 994482 w 4102080"/>
              <a:gd name="connsiteY1803" fmla="*/ 1161756 h 4361942"/>
              <a:gd name="connsiteX1804" fmla="*/ 988589 w 4102080"/>
              <a:gd name="connsiteY1804" fmla="*/ 1163721 h 4361942"/>
              <a:gd name="connsiteX1805" fmla="*/ 980732 w 4102080"/>
              <a:gd name="connsiteY1805" fmla="*/ 1165685 h 4361942"/>
              <a:gd name="connsiteX1806" fmla="*/ 974839 w 4102080"/>
              <a:gd name="connsiteY1806" fmla="*/ 1161756 h 4361942"/>
              <a:gd name="connsiteX1807" fmla="*/ 970807 w 4102080"/>
              <a:gd name="connsiteY1807" fmla="*/ 1155760 h 4361942"/>
              <a:gd name="connsiteX1808" fmla="*/ 968842 w 4102080"/>
              <a:gd name="connsiteY1808" fmla="*/ 1149970 h 4361942"/>
              <a:gd name="connsiteX1809" fmla="*/ 966878 w 4102080"/>
              <a:gd name="connsiteY1809" fmla="*/ 1151935 h 4361942"/>
              <a:gd name="connsiteX1810" fmla="*/ 962949 w 4102080"/>
              <a:gd name="connsiteY1810" fmla="*/ 1153899 h 4361942"/>
              <a:gd name="connsiteX1811" fmla="*/ 959021 w 4102080"/>
              <a:gd name="connsiteY1811" fmla="*/ 1153899 h 4361942"/>
              <a:gd name="connsiteX1812" fmla="*/ 960985 w 4102080"/>
              <a:gd name="connsiteY1812" fmla="*/ 1149970 h 4361942"/>
              <a:gd name="connsiteX1813" fmla="*/ 962949 w 4102080"/>
              <a:gd name="connsiteY1813" fmla="*/ 1136116 h 4361942"/>
              <a:gd name="connsiteX1814" fmla="*/ 964914 w 4102080"/>
              <a:gd name="connsiteY1814" fmla="*/ 1126295 h 4361942"/>
              <a:gd name="connsiteX1815" fmla="*/ 1203222 w 4102080"/>
              <a:gd name="connsiteY1815" fmla="*/ 1108512 h 4361942"/>
              <a:gd name="connsiteX1816" fmla="*/ 1217076 w 4102080"/>
              <a:gd name="connsiteY1816" fmla="*/ 1110580 h 4361942"/>
              <a:gd name="connsiteX1817" fmla="*/ 1222865 w 4102080"/>
              <a:gd name="connsiteY1817" fmla="*/ 1114509 h 4361942"/>
              <a:gd name="connsiteX1818" fmla="*/ 1226897 w 4102080"/>
              <a:gd name="connsiteY1818" fmla="*/ 1124330 h 4361942"/>
              <a:gd name="connsiteX1819" fmla="*/ 1222865 w 4102080"/>
              <a:gd name="connsiteY1819" fmla="*/ 1128259 h 4361942"/>
              <a:gd name="connsiteX1820" fmla="*/ 1217076 w 4102080"/>
              <a:gd name="connsiteY1820" fmla="*/ 1130223 h 4361942"/>
              <a:gd name="connsiteX1821" fmla="*/ 1213043 w 4102080"/>
              <a:gd name="connsiteY1821" fmla="*/ 1134152 h 4361942"/>
              <a:gd name="connsiteX1822" fmla="*/ 1213043 w 4102080"/>
              <a:gd name="connsiteY1822" fmla="*/ 1140045 h 4361942"/>
              <a:gd name="connsiteX1823" fmla="*/ 1207151 w 4102080"/>
              <a:gd name="connsiteY1823" fmla="*/ 1145938 h 4361942"/>
              <a:gd name="connsiteX1824" fmla="*/ 1201257 w 4102080"/>
              <a:gd name="connsiteY1824" fmla="*/ 1147902 h 4361942"/>
              <a:gd name="connsiteX1825" fmla="*/ 1195364 w 4102080"/>
              <a:gd name="connsiteY1825" fmla="*/ 1143974 h 4361942"/>
              <a:gd name="connsiteX1826" fmla="*/ 1189471 w 4102080"/>
              <a:gd name="connsiteY1826" fmla="*/ 1145938 h 4361942"/>
              <a:gd name="connsiteX1827" fmla="*/ 1185542 w 4102080"/>
              <a:gd name="connsiteY1827" fmla="*/ 1142113 h 4361942"/>
              <a:gd name="connsiteX1828" fmla="*/ 1183475 w 4102080"/>
              <a:gd name="connsiteY1828" fmla="*/ 1132188 h 4361942"/>
              <a:gd name="connsiteX1829" fmla="*/ 1185542 w 4102080"/>
              <a:gd name="connsiteY1829" fmla="*/ 1122366 h 4361942"/>
              <a:gd name="connsiteX1830" fmla="*/ 1191436 w 4102080"/>
              <a:gd name="connsiteY1830" fmla="*/ 1114509 h 4361942"/>
              <a:gd name="connsiteX1831" fmla="*/ 1276110 w 4102080"/>
              <a:gd name="connsiteY1831" fmla="*/ 1102723 h 4361942"/>
              <a:gd name="connsiteX1832" fmla="*/ 1278074 w 4102080"/>
              <a:gd name="connsiteY1832" fmla="*/ 1102723 h 4361942"/>
              <a:gd name="connsiteX1833" fmla="*/ 1276110 w 4102080"/>
              <a:gd name="connsiteY1833" fmla="*/ 1110580 h 4361942"/>
              <a:gd name="connsiteX1834" fmla="*/ 1278074 w 4102080"/>
              <a:gd name="connsiteY1834" fmla="*/ 1116370 h 4361942"/>
              <a:gd name="connsiteX1835" fmla="*/ 1285932 w 4102080"/>
              <a:gd name="connsiteY1835" fmla="*/ 1120402 h 4361942"/>
              <a:gd name="connsiteX1836" fmla="*/ 1297821 w 4102080"/>
              <a:gd name="connsiteY1836" fmla="*/ 1126295 h 4361942"/>
              <a:gd name="connsiteX1837" fmla="*/ 1301647 w 4102080"/>
              <a:gd name="connsiteY1837" fmla="*/ 1128259 h 4361942"/>
              <a:gd name="connsiteX1838" fmla="*/ 1303714 w 4102080"/>
              <a:gd name="connsiteY1838" fmla="*/ 1132188 h 4361942"/>
              <a:gd name="connsiteX1839" fmla="*/ 1305679 w 4102080"/>
              <a:gd name="connsiteY1839" fmla="*/ 1140045 h 4361942"/>
              <a:gd name="connsiteX1840" fmla="*/ 1301647 w 4102080"/>
              <a:gd name="connsiteY1840" fmla="*/ 1147902 h 4361942"/>
              <a:gd name="connsiteX1841" fmla="*/ 1268252 w 4102080"/>
              <a:gd name="connsiteY1841" fmla="*/ 1173542 h 4361942"/>
              <a:gd name="connsiteX1842" fmla="*/ 1252434 w 4102080"/>
              <a:gd name="connsiteY1842" fmla="*/ 1175507 h 4361942"/>
              <a:gd name="connsiteX1843" fmla="*/ 1252434 w 4102080"/>
              <a:gd name="connsiteY1843" fmla="*/ 1171578 h 4361942"/>
              <a:gd name="connsiteX1844" fmla="*/ 1260291 w 4102080"/>
              <a:gd name="connsiteY1844" fmla="*/ 1161756 h 4361942"/>
              <a:gd name="connsiteX1845" fmla="*/ 1262256 w 4102080"/>
              <a:gd name="connsiteY1845" fmla="*/ 1155760 h 4361942"/>
              <a:gd name="connsiteX1846" fmla="*/ 1258431 w 4102080"/>
              <a:gd name="connsiteY1846" fmla="*/ 1151935 h 4361942"/>
              <a:gd name="connsiteX1847" fmla="*/ 1266288 w 4102080"/>
              <a:gd name="connsiteY1847" fmla="*/ 1142113 h 4361942"/>
              <a:gd name="connsiteX1848" fmla="*/ 1266288 w 4102080"/>
              <a:gd name="connsiteY1848" fmla="*/ 1132188 h 4361942"/>
              <a:gd name="connsiteX1849" fmla="*/ 1264324 w 4102080"/>
              <a:gd name="connsiteY1849" fmla="*/ 1120402 h 4361942"/>
              <a:gd name="connsiteX1850" fmla="*/ 1258431 w 4102080"/>
              <a:gd name="connsiteY1850" fmla="*/ 1112544 h 4361942"/>
              <a:gd name="connsiteX1851" fmla="*/ 1254399 w 4102080"/>
              <a:gd name="connsiteY1851" fmla="*/ 1106548 h 4361942"/>
              <a:gd name="connsiteX1852" fmla="*/ 1256466 w 4102080"/>
              <a:gd name="connsiteY1852" fmla="*/ 1104584 h 4361942"/>
              <a:gd name="connsiteX1853" fmla="*/ 1266288 w 4102080"/>
              <a:gd name="connsiteY1853" fmla="*/ 1110580 h 4361942"/>
              <a:gd name="connsiteX1854" fmla="*/ 1449385 w 4102080"/>
              <a:gd name="connsiteY1854" fmla="*/ 947100 h 4361942"/>
              <a:gd name="connsiteX1855" fmla="*/ 1449387 w 4102080"/>
              <a:gd name="connsiteY1855" fmla="*/ 947126 h 4361942"/>
              <a:gd name="connsiteX1856" fmla="*/ 1463241 w 4102080"/>
              <a:gd name="connsiteY1856" fmla="*/ 954983 h 4361942"/>
              <a:gd name="connsiteX1857" fmla="*/ 1482885 w 4102080"/>
              <a:gd name="connsiteY1857" fmla="*/ 960876 h 4361942"/>
              <a:gd name="connsiteX1858" fmla="*/ 1500667 w 4102080"/>
              <a:gd name="connsiteY1858" fmla="*/ 986516 h 4361942"/>
              <a:gd name="connsiteX1859" fmla="*/ 1528168 w 4102080"/>
              <a:gd name="connsiteY1859" fmla="*/ 986516 h 4361942"/>
              <a:gd name="connsiteX1860" fmla="*/ 1541919 w 4102080"/>
              <a:gd name="connsiteY1860" fmla="*/ 984552 h 4361942"/>
              <a:gd name="connsiteX1861" fmla="*/ 1551844 w 4102080"/>
              <a:gd name="connsiteY1861" fmla="*/ 978555 h 4361942"/>
              <a:gd name="connsiteX1862" fmla="*/ 1569523 w 4102080"/>
              <a:gd name="connsiteY1862" fmla="*/ 974627 h 4361942"/>
              <a:gd name="connsiteX1863" fmla="*/ 1585238 w 4102080"/>
              <a:gd name="connsiteY1863" fmla="*/ 970698 h 4361942"/>
              <a:gd name="connsiteX1864" fmla="*/ 1593095 w 4102080"/>
              <a:gd name="connsiteY1864" fmla="*/ 986516 h 4361942"/>
              <a:gd name="connsiteX1865" fmla="*/ 1610878 w 4102080"/>
              <a:gd name="connsiteY1865" fmla="*/ 978555 h 4361942"/>
              <a:gd name="connsiteX1866" fmla="*/ 1630625 w 4102080"/>
              <a:gd name="connsiteY1866" fmla="*/ 972662 h 4361942"/>
              <a:gd name="connsiteX1867" fmla="*/ 1646340 w 4102080"/>
              <a:gd name="connsiteY1867" fmla="*/ 962841 h 4361942"/>
              <a:gd name="connsiteX1868" fmla="*/ 1646353 w 4102080"/>
              <a:gd name="connsiteY1868" fmla="*/ 962819 h 4361942"/>
              <a:gd name="connsiteX1869" fmla="*/ 1630660 w 4102080"/>
              <a:gd name="connsiteY1869" fmla="*/ 972618 h 4361942"/>
              <a:gd name="connsiteX1870" fmla="*/ 1610909 w 4102080"/>
              <a:gd name="connsiteY1870" fmla="*/ 978507 h 4361942"/>
              <a:gd name="connsiteX1871" fmla="*/ 1593122 w 4102080"/>
              <a:gd name="connsiteY1871" fmla="*/ 986463 h 4361942"/>
              <a:gd name="connsiteX1872" fmla="*/ 1585263 w 4102080"/>
              <a:gd name="connsiteY1872" fmla="*/ 970655 h 4361942"/>
              <a:gd name="connsiteX1873" fmla="*/ 1569545 w 4102080"/>
              <a:gd name="connsiteY1873" fmla="*/ 974581 h 4361942"/>
              <a:gd name="connsiteX1874" fmla="*/ 1551862 w 4102080"/>
              <a:gd name="connsiteY1874" fmla="*/ 978507 h 4361942"/>
              <a:gd name="connsiteX1875" fmla="*/ 1541935 w 4102080"/>
              <a:gd name="connsiteY1875" fmla="*/ 984500 h 4361942"/>
              <a:gd name="connsiteX1876" fmla="*/ 1528181 w 4102080"/>
              <a:gd name="connsiteY1876" fmla="*/ 986463 h 4361942"/>
              <a:gd name="connsiteX1877" fmla="*/ 1500675 w 4102080"/>
              <a:gd name="connsiteY1877" fmla="*/ 986463 h 4361942"/>
              <a:gd name="connsiteX1878" fmla="*/ 1482888 w 4102080"/>
              <a:gd name="connsiteY1878" fmla="*/ 960840 h 4361942"/>
              <a:gd name="connsiteX1879" fmla="*/ 1463241 w 4102080"/>
              <a:gd name="connsiteY1879" fmla="*/ 954951 h 4361942"/>
              <a:gd name="connsiteX1880" fmla="*/ 1442493 w 4102080"/>
              <a:gd name="connsiteY1880" fmla="*/ 917112 h 4361942"/>
              <a:gd name="connsiteX1881" fmla="*/ 1447420 w 4102080"/>
              <a:gd name="connsiteY1881" fmla="*/ 923446 h 4361942"/>
              <a:gd name="connsiteX1882" fmla="*/ 1447419 w 4102080"/>
              <a:gd name="connsiteY1882" fmla="*/ 923440 h 4361942"/>
              <a:gd name="connsiteX1883" fmla="*/ 1236803 w 4102080"/>
              <a:gd name="connsiteY1883" fmla="*/ 899555 h 4361942"/>
              <a:gd name="connsiteX1884" fmla="*/ 1244666 w 4102080"/>
              <a:gd name="connsiteY1884" fmla="*/ 907510 h 4361942"/>
              <a:gd name="connsiteX1885" fmla="*/ 1248597 w 4102080"/>
              <a:gd name="connsiteY1885" fmla="*/ 909474 h 4361942"/>
              <a:gd name="connsiteX1886" fmla="*/ 1252528 w 4102080"/>
              <a:gd name="connsiteY1886" fmla="*/ 911333 h 4361942"/>
              <a:gd name="connsiteX1887" fmla="*/ 1256563 w 4102080"/>
              <a:gd name="connsiteY1887" fmla="*/ 913400 h 4361942"/>
              <a:gd name="connsiteX1888" fmla="*/ 1260391 w 4102080"/>
              <a:gd name="connsiteY1888" fmla="*/ 913400 h 4361942"/>
              <a:gd name="connsiteX1889" fmla="*/ 1264426 w 4102080"/>
              <a:gd name="connsiteY1889" fmla="*/ 913400 h 4361942"/>
              <a:gd name="connsiteX1890" fmla="*/ 1268357 w 4102080"/>
              <a:gd name="connsiteY1890" fmla="*/ 917326 h 4361942"/>
              <a:gd name="connsiteX1891" fmla="*/ 1272288 w 4102080"/>
              <a:gd name="connsiteY1891" fmla="*/ 919289 h 4361942"/>
              <a:gd name="connsiteX1892" fmla="*/ 1274254 w 4102080"/>
              <a:gd name="connsiteY1892" fmla="*/ 923215 h 4361942"/>
              <a:gd name="connsiteX1893" fmla="*/ 1278185 w 4102080"/>
              <a:gd name="connsiteY1893" fmla="*/ 927141 h 4361942"/>
              <a:gd name="connsiteX1894" fmla="*/ 1280151 w 4102080"/>
              <a:gd name="connsiteY1894" fmla="*/ 931068 h 4361942"/>
              <a:gd name="connsiteX1895" fmla="*/ 1282117 w 4102080"/>
              <a:gd name="connsiteY1895" fmla="*/ 937060 h 4361942"/>
              <a:gd name="connsiteX1896" fmla="*/ 1278185 w 4102080"/>
              <a:gd name="connsiteY1896" fmla="*/ 937060 h 4361942"/>
              <a:gd name="connsiteX1897" fmla="*/ 1272288 w 4102080"/>
              <a:gd name="connsiteY1897" fmla="*/ 940883 h 4361942"/>
              <a:gd name="connsiteX1898" fmla="*/ 1270323 w 4102080"/>
              <a:gd name="connsiteY1898" fmla="*/ 944913 h 4361942"/>
              <a:gd name="connsiteX1899" fmla="*/ 1258529 w 4102080"/>
              <a:gd name="connsiteY1899" fmla="*/ 946876 h 4361942"/>
              <a:gd name="connsiteX1900" fmla="*/ 1254494 w 4102080"/>
              <a:gd name="connsiteY1900" fmla="*/ 946876 h 4361942"/>
              <a:gd name="connsiteX1901" fmla="*/ 1246631 w 4102080"/>
              <a:gd name="connsiteY1901" fmla="*/ 950699 h 4361942"/>
              <a:gd name="connsiteX1902" fmla="*/ 1232872 w 4102080"/>
              <a:gd name="connsiteY1902" fmla="*/ 956691 h 4361942"/>
              <a:gd name="connsiteX1903" fmla="*/ 1222940 w 4102080"/>
              <a:gd name="connsiteY1903" fmla="*/ 964544 h 4361942"/>
              <a:gd name="connsiteX1904" fmla="*/ 1219112 w 4102080"/>
              <a:gd name="connsiteY1904" fmla="*/ 972396 h 4361942"/>
              <a:gd name="connsiteX1905" fmla="*/ 1191489 w 4102080"/>
              <a:gd name="connsiteY1905" fmla="*/ 994093 h 4361942"/>
              <a:gd name="connsiteX1906" fmla="*/ 1183523 w 4102080"/>
              <a:gd name="connsiteY1906" fmla="*/ 992130 h 4361942"/>
              <a:gd name="connsiteX1907" fmla="*/ 1177729 w 4102080"/>
              <a:gd name="connsiteY1907" fmla="*/ 992130 h 4361942"/>
              <a:gd name="connsiteX1908" fmla="*/ 1175660 w 4102080"/>
              <a:gd name="connsiteY1908" fmla="*/ 992130 h 4361942"/>
              <a:gd name="connsiteX1909" fmla="*/ 1173694 w 4102080"/>
              <a:gd name="connsiteY1909" fmla="*/ 982211 h 4361942"/>
              <a:gd name="connsiteX1910" fmla="*/ 1167798 w 4102080"/>
              <a:gd name="connsiteY1910" fmla="*/ 978285 h 4361942"/>
              <a:gd name="connsiteX1911" fmla="*/ 1165832 w 4102080"/>
              <a:gd name="connsiteY1911" fmla="*/ 982211 h 4361942"/>
              <a:gd name="connsiteX1912" fmla="*/ 1163866 w 4102080"/>
              <a:gd name="connsiteY1912" fmla="*/ 982211 h 4361942"/>
              <a:gd name="connsiteX1913" fmla="*/ 1161901 w 4102080"/>
              <a:gd name="connsiteY1913" fmla="*/ 980248 h 4361942"/>
              <a:gd name="connsiteX1914" fmla="*/ 1163866 w 4102080"/>
              <a:gd name="connsiteY1914" fmla="*/ 978285 h 4361942"/>
              <a:gd name="connsiteX1915" fmla="*/ 1161901 w 4102080"/>
              <a:gd name="connsiteY1915" fmla="*/ 974359 h 4361942"/>
              <a:gd name="connsiteX1916" fmla="*/ 1157969 w 4102080"/>
              <a:gd name="connsiteY1916" fmla="*/ 972396 h 4361942"/>
              <a:gd name="connsiteX1917" fmla="*/ 1156004 w 4102080"/>
              <a:gd name="connsiteY1917" fmla="*/ 976322 h 4361942"/>
              <a:gd name="connsiteX1918" fmla="*/ 1152072 w 4102080"/>
              <a:gd name="connsiteY1918" fmla="*/ 980248 h 4361942"/>
              <a:gd name="connsiteX1919" fmla="*/ 1146175 w 4102080"/>
              <a:gd name="connsiteY1919" fmla="*/ 978285 h 4361942"/>
              <a:gd name="connsiteX1920" fmla="*/ 1140278 w 4102080"/>
              <a:gd name="connsiteY1920" fmla="*/ 976322 h 4361942"/>
              <a:gd name="connsiteX1921" fmla="*/ 1144106 w 4102080"/>
              <a:gd name="connsiteY1921" fmla="*/ 972396 h 4361942"/>
              <a:gd name="connsiteX1922" fmla="*/ 1142244 w 4102080"/>
              <a:gd name="connsiteY1922" fmla="*/ 966507 h 4361942"/>
              <a:gd name="connsiteX1923" fmla="*/ 1136243 w 4102080"/>
              <a:gd name="connsiteY1923" fmla="*/ 960617 h 4361942"/>
              <a:gd name="connsiteX1924" fmla="*/ 1134278 w 4102080"/>
              <a:gd name="connsiteY1924" fmla="*/ 956691 h 4361942"/>
              <a:gd name="connsiteX1925" fmla="*/ 1136243 w 4102080"/>
              <a:gd name="connsiteY1925" fmla="*/ 950699 h 4361942"/>
              <a:gd name="connsiteX1926" fmla="*/ 1140278 w 4102080"/>
              <a:gd name="connsiteY1926" fmla="*/ 948839 h 4361942"/>
              <a:gd name="connsiteX1927" fmla="*/ 1146175 w 4102080"/>
              <a:gd name="connsiteY1927" fmla="*/ 950699 h 4361942"/>
              <a:gd name="connsiteX1928" fmla="*/ 1175660 w 4102080"/>
              <a:gd name="connsiteY1928" fmla="*/ 931068 h 4361942"/>
              <a:gd name="connsiteX1929" fmla="*/ 1195421 w 4102080"/>
              <a:gd name="connsiteY1929" fmla="*/ 929105 h 4361942"/>
              <a:gd name="connsiteX1930" fmla="*/ 1211146 w 4102080"/>
              <a:gd name="connsiteY1930" fmla="*/ 929105 h 4361942"/>
              <a:gd name="connsiteX1931" fmla="*/ 1222940 w 4102080"/>
              <a:gd name="connsiteY1931" fmla="*/ 921252 h 4361942"/>
              <a:gd name="connsiteX1932" fmla="*/ 1228940 w 4102080"/>
              <a:gd name="connsiteY1932" fmla="*/ 903481 h 4361942"/>
              <a:gd name="connsiteX1933" fmla="*/ 4084400 w 4102080"/>
              <a:gd name="connsiteY1933" fmla="*/ 891739 h 4361942"/>
              <a:gd name="connsiteX1934" fmla="*/ 4092257 w 4102080"/>
              <a:gd name="connsiteY1934" fmla="*/ 891739 h 4361942"/>
              <a:gd name="connsiteX1935" fmla="*/ 4102080 w 4102080"/>
              <a:gd name="connsiteY1935" fmla="*/ 899597 h 4361942"/>
              <a:gd name="connsiteX1936" fmla="*/ 4102080 w 4102080"/>
              <a:gd name="connsiteY1936" fmla="*/ 919346 h 4361942"/>
              <a:gd name="connsiteX1937" fmla="*/ 4094222 w 4102080"/>
              <a:gd name="connsiteY1937" fmla="*/ 942920 h 4361942"/>
              <a:gd name="connsiteX1938" fmla="*/ 4088329 w 4102080"/>
              <a:gd name="connsiteY1938" fmla="*/ 958739 h 4361942"/>
              <a:gd name="connsiteX1939" fmla="*/ 4074474 w 4102080"/>
              <a:gd name="connsiteY1939" fmla="*/ 964633 h 4361942"/>
              <a:gd name="connsiteX1940" fmla="*/ 4058759 w 4102080"/>
              <a:gd name="connsiteY1940" fmla="*/ 962668 h 4361942"/>
              <a:gd name="connsiteX1941" fmla="*/ 4043043 w 4102080"/>
              <a:gd name="connsiteY1941" fmla="*/ 952846 h 4361942"/>
              <a:gd name="connsiteX1942" fmla="*/ 4031256 w 4102080"/>
              <a:gd name="connsiteY1942" fmla="*/ 938991 h 4361942"/>
              <a:gd name="connsiteX1943" fmla="*/ 4029292 w 4102080"/>
              <a:gd name="connsiteY1943" fmla="*/ 923275 h 4361942"/>
              <a:gd name="connsiteX1944" fmla="*/ 4033117 w 4102080"/>
              <a:gd name="connsiteY1944" fmla="*/ 909523 h 4361942"/>
              <a:gd name="connsiteX1945" fmla="*/ 4045007 w 4102080"/>
              <a:gd name="connsiteY1945" fmla="*/ 901562 h 4361942"/>
              <a:gd name="connsiteX1946" fmla="*/ 4068684 w 4102080"/>
              <a:gd name="connsiteY1946" fmla="*/ 897736 h 4361942"/>
              <a:gd name="connsiteX1947" fmla="*/ 1662055 w 4102080"/>
              <a:gd name="connsiteY1947" fmla="*/ 882096 h 4361942"/>
              <a:gd name="connsiteX1948" fmla="*/ 1646340 w 4102080"/>
              <a:gd name="connsiteY1948" fmla="*/ 886024 h 4361942"/>
              <a:gd name="connsiteX1949" fmla="*/ 1628700 w 4102080"/>
              <a:gd name="connsiteY1949" fmla="*/ 887984 h 4361942"/>
              <a:gd name="connsiteX1950" fmla="*/ 1628695 w 4102080"/>
              <a:gd name="connsiteY1950" fmla="*/ 888002 h 4361942"/>
              <a:gd name="connsiteX1951" fmla="*/ 1646378 w 4102080"/>
              <a:gd name="connsiteY1951" fmla="*/ 886039 h 4361942"/>
              <a:gd name="connsiteX1952" fmla="*/ 1662096 w 4102080"/>
              <a:gd name="connsiteY1952" fmla="*/ 882113 h 4361942"/>
              <a:gd name="connsiteX1953" fmla="*/ 1673953 w 4102080"/>
              <a:gd name="connsiteY1953" fmla="*/ 882113 h 4361942"/>
              <a:gd name="connsiteX1954" fmla="*/ 1673944 w 4102080"/>
              <a:gd name="connsiteY1954" fmla="*/ 882096 h 4361942"/>
              <a:gd name="connsiteX1955" fmla="*/ 1936117 w 4102080"/>
              <a:gd name="connsiteY1955" fmla="*/ 848626 h 4361942"/>
              <a:gd name="connsiteX1956" fmla="*/ 1936049 w 4102080"/>
              <a:gd name="connsiteY1956" fmla="*/ 848648 h 4361942"/>
              <a:gd name="connsiteX1957" fmla="*/ 1953503 w 4102080"/>
              <a:gd name="connsiteY1957" fmla="*/ 852527 h 4361942"/>
              <a:gd name="connsiteX1958" fmla="*/ 1969322 w 4102080"/>
              <a:gd name="connsiteY1958" fmla="*/ 862349 h 4361942"/>
              <a:gd name="connsiteX1959" fmla="*/ 1987001 w 4102080"/>
              <a:gd name="connsiteY1959" fmla="*/ 870310 h 4361942"/>
              <a:gd name="connsiteX1960" fmla="*/ 2022463 w 4102080"/>
              <a:gd name="connsiteY1960" fmla="*/ 889953 h 4361942"/>
              <a:gd name="connsiteX1961" fmla="*/ 2044174 w 4102080"/>
              <a:gd name="connsiteY1961" fmla="*/ 893882 h 4361942"/>
              <a:gd name="connsiteX1962" fmla="*/ 2059889 w 4102080"/>
              <a:gd name="connsiteY1962" fmla="*/ 899775 h 4361942"/>
              <a:gd name="connsiteX1963" fmla="*/ 2075707 w 4102080"/>
              <a:gd name="connsiteY1963" fmla="*/ 901739 h 4361942"/>
              <a:gd name="connsiteX1964" fmla="*/ 2085529 w 4102080"/>
              <a:gd name="connsiteY1964" fmla="*/ 909700 h 4361942"/>
              <a:gd name="connsiteX1965" fmla="*/ 2093387 w 4102080"/>
              <a:gd name="connsiteY1965" fmla="*/ 921486 h 4361942"/>
              <a:gd name="connsiteX1966" fmla="*/ 2087493 w 4102080"/>
              <a:gd name="connsiteY1966" fmla="*/ 937304 h 4361942"/>
              <a:gd name="connsiteX1967" fmla="*/ 2073640 w 4102080"/>
              <a:gd name="connsiteY1967" fmla="*/ 941129 h 4361942"/>
              <a:gd name="connsiteX1968" fmla="*/ 2061853 w 4102080"/>
              <a:gd name="connsiteY1968" fmla="*/ 956948 h 4361942"/>
              <a:gd name="connsiteX1969" fmla="*/ 2053996 w 4102080"/>
              <a:gd name="connsiteY1969" fmla="*/ 970698 h 4361942"/>
              <a:gd name="connsiteX1970" fmla="*/ 2055960 w 4102080"/>
              <a:gd name="connsiteY1970" fmla="*/ 990341 h 4361942"/>
              <a:gd name="connsiteX1971" fmla="*/ 2052032 w 4102080"/>
              <a:gd name="connsiteY1971" fmla="*/ 1008124 h 4361942"/>
              <a:gd name="connsiteX1972" fmla="*/ 2012641 w 4102080"/>
              <a:gd name="connsiteY1972" fmla="*/ 1092797 h 4361942"/>
              <a:gd name="connsiteX1973" fmla="*/ 1983072 w 4102080"/>
              <a:gd name="connsiteY1973" fmla="*/ 1165685 h 4361942"/>
              <a:gd name="connsiteX1974" fmla="*/ 1947621 w 4102080"/>
              <a:gd name="connsiteY1974" fmla="*/ 1230696 h 4361942"/>
              <a:gd name="connsiteX1975" fmla="*/ 1947962 w 4102080"/>
              <a:gd name="connsiteY1975" fmla="*/ 1230599 h 4361942"/>
              <a:gd name="connsiteX1976" fmla="*/ 1983361 w 4102080"/>
              <a:gd name="connsiteY1976" fmla="*/ 1165685 h 4361942"/>
              <a:gd name="connsiteX1977" fmla="*/ 2012928 w 4102080"/>
              <a:gd name="connsiteY1977" fmla="*/ 1092804 h 4361942"/>
              <a:gd name="connsiteX1978" fmla="*/ 2052316 w 4102080"/>
              <a:gd name="connsiteY1978" fmla="*/ 1008137 h 4361942"/>
              <a:gd name="connsiteX1979" fmla="*/ 2056244 w 4102080"/>
              <a:gd name="connsiteY1979" fmla="*/ 990356 h 4361942"/>
              <a:gd name="connsiteX1980" fmla="*/ 2054280 w 4102080"/>
              <a:gd name="connsiteY1980" fmla="*/ 970715 h 4361942"/>
              <a:gd name="connsiteX1981" fmla="*/ 2062137 w 4102080"/>
              <a:gd name="connsiteY1981" fmla="*/ 956966 h 4361942"/>
              <a:gd name="connsiteX1982" fmla="*/ 2073922 w 4102080"/>
              <a:gd name="connsiteY1982" fmla="*/ 941149 h 4361942"/>
              <a:gd name="connsiteX1983" fmla="*/ 2087775 w 4102080"/>
              <a:gd name="connsiteY1983" fmla="*/ 937324 h 4361942"/>
              <a:gd name="connsiteX1984" fmla="*/ 2093668 w 4102080"/>
              <a:gd name="connsiteY1984" fmla="*/ 921507 h 4361942"/>
              <a:gd name="connsiteX1985" fmla="*/ 2085811 w 4102080"/>
              <a:gd name="connsiteY1985" fmla="*/ 909722 h 4361942"/>
              <a:gd name="connsiteX1986" fmla="*/ 2075990 w 4102080"/>
              <a:gd name="connsiteY1986" fmla="*/ 901762 h 4361942"/>
              <a:gd name="connsiteX1987" fmla="*/ 2060173 w 4102080"/>
              <a:gd name="connsiteY1987" fmla="*/ 899798 h 4361942"/>
              <a:gd name="connsiteX1988" fmla="*/ 2044459 w 4102080"/>
              <a:gd name="connsiteY1988" fmla="*/ 893905 h 4361942"/>
              <a:gd name="connsiteX1989" fmla="*/ 2022749 w 4102080"/>
              <a:gd name="connsiteY1989" fmla="*/ 889977 h 4361942"/>
              <a:gd name="connsiteX1990" fmla="*/ 1987290 w 4102080"/>
              <a:gd name="connsiteY1990" fmla="*/ 870335 h 4361942"/>
              <a:gd name="connsiteX1991" fmla="*/ 1969612 w 4102080"/>
              <a:gd name="connsiteY1991" fmla="*/ 862375 h 4361942"/>
              <a:gd name="connsiteX1992" fmla="*/ 1953795 w 4102080"/>
              <a:gd name="connsiteY1992" fmla="*/ 852554 h 4361942"/>
              <a:gd name="connsiteX1993" fmla="*/ 1914407 w 4102080"/>
              <a:gd name="connsiteY1993" fmla="*/ 783602 h 4361942"/>
              <a:gd name="connsiteX1994" fmla="*/ 1914113 w 4102080"/>
              <a:gd name="connsiteY1994" fmla="*/ 783677 h 4361942"/>
              <a:gd name="connsiteX1995" fmla="*/ 1914113 w 4102080"/>
              <a:gd name="connsiteY1995" fmla="*/ 799386 h 4361942"/>
              <a:gd name="connsiteX1996" fmla="*/ 1912252 w 4102080"/>
              <a:gd name="connsiteY1996" fmla="*/ 815101 h 4361942"/>
              <a:gd name="connsiteX1997" fmla="*/ 1904291 w 4102080"/>
              <a:gd name="connsiteY1997" fmla="*/ 828955 h 4361942"/>
              <a:gd name="connsiteX1998" fmla="*/ 1904291 w 4102080"/>
              <a:gd name="connsiteY1998" fmla="*/ 842705 h 4361942"/>
              <a:gd name="connsiteX1999" fmla="*/ 1918145 w 4102080"/>
              <a:gd name="connsiteY1999" fmla="*/ 854492 h 4361942"/>
              <a:gd name="connsiteX2000" fmla="*/ 1918334 w 4102080"/>
              <a:gd name="connsiteY2000" fmla="*/ 854429 h 4361942"/>
              <a:gd name="connsiteX2001" fmla="*/ 1904586 w 4102080"/>
              <a:gd name="connsiteY2001" fmla="*/ 842733 h 4361942"/>
              <a:gd name="connsiteX2002" fmla="*/ 1904586 w 4102080"/>
              <a:gd name="connsiteY2002" fmla="*/ 828984 h 4361942"/>
              <a:gd name="connsiteX2003" fmla="*/ 1912546 w 4102080"/>
              <a:gd name="connsiteY2003" fmla="*/ 815132 h 4361942"/>
              <a:gd name="connsiteX2004" fmla="*/ 1914407 w 4102080"/>
              <a:gd name="connsiteY2004" fmla="*/ 799419 h 4361942"/>
              <a:gd name="connsiteX2005" fmla="*/ 695073 w 4102080"/>
              <a:gd name="connsiteY2005" fmla="*/ 781707 h 4361942"/>
              <a:gd name="connsiteX2006" fmla="*/ 699105 w 4102080"/>
              <a:gd name="connsiteY2006" fmla="*/ 781707 h 4361942"/>
              <a:gd name="connsiteX2007" fmla="*/ 706962 w 4102080"/>
              <a:gd name="connsiteY2007" fmla="*/ 781707 h 4361942"/>
              <a:gd name="connsiteX2008" fmla="*/ 710891 w 4102080"/>
              <a:gd name="connsiteY2008" fmla="*/ 787601 h 4361942"/>
              <a:gd name="connsiteX2009" fmla="*/ 708927 w 4102080"/>
              <a:gd name="connsiteY2009" fmla="*/ 795459 h 4361942"/>
              <a:gd name="connsiteX2010" fmla="*/ 703034 w 4102080"/>
              <a:gd name="connsiteY2010" fmla="*/ 801351 h 4361942"/>
              <a:gd name="connsiteX2011" fmla="*/ 699105 w 4102080"/>
              <a:gd name="connsiteY2011" fmla="*/ 803315 h 4361942"/>
              <a:gd name="connsiteX2012" fmla="*/ 697141 w 4102080"/>
              <a:gd name="connsiteY2012" fmla="*/ 799386 h 4361942"/>
              <a:gd name="connsiteX2013" fmla="*/ 693212 w 4102080"/>
              <a:gd name="connsiteY2013" fmla="*/ 789565 h 4361942"/>
              <a:gd name="connsiteX2014" fmla="*/ 1587306 w 4102080"/>
              <a:gd name="connsiteY2014" fmla="*/ 777676 h 4361942"/>
              <a:gd name="connsiteX2015" fmla="*/ 1567559 w 4102080"/>
              <a:gd name="connsiteY2015" fmla="*/ 783569 h 4361942"/>
              <a:gd name="connsiteX2016" fmla="*/ 1555773 w 4102080"/>
              <a:gd name="connsiteY2016" fmla="*/ 797423 h 4361942"/>
              <a:gd name="connsiteX2017" fmla="*/ 1545847 w 4102080"/>
              <a:gd name="connsiteY2017" fmla="*/ 817066 h 4361942"/>
              <a:gd name="connsiteX2018" fmla="*/ 1530133 w 4102080"/>
              <a:gd name="connsiteY2018" fmla="*/ 834848 h 4361942"/>
              <a:gd name="connsiteX2019" fmla="*/ 1500667 w 4102080"/>
              <a:gd name="connsiteY2019" fmla="*/ 838777 h 4361942"/>
              <a:gd name="connsiteX2020" fmla="*/ 1498599 w 4102080"/>
              <a:gd name="connsiteY2020" fmla="*/ 850563 h 4361942"/>
              <a:gd name="connsiteX2021" fmla="*/ 1496635 w 4102080"/>
              <a:gd name="connsiteY2021" fmla="*/ 866381 h 4361942"/>
              <a:gd name="connsiteX2022" fmla="*/ 1482885 w 4102080"/>
              <a:gd name="connsiteY2022" fmla="*/ 874238 h 4361942"/>
              <a:gd name="connsiteX2023" fmla="*/ 1467066 w 4102080"/>
              <a:gd name="connsiteY2023" fmla="*/ 880131 h 4361942"/>
              <a:gd name="connsiteX2024" fmla="*/ 1447423 w 4102080"/>
              <a:gd name="connsiteY2024" fmla="*/ 866381 h 4361942"/>
              <a:gd name="connsiteX2025" fmla="*/ 1427676 w 4102080"/>
              <a:gd name="connsiteY2025" fmla="*/ 864313 h 4361942"/>
              <a:gd name="connsiteX2026" fmla="*/ 1421380 w 4102080"/>
              <a:gd name="connsiteY2026" fmla="*/ 878230 h 4361942"/>
              <a:gd name="connsiteX2027" fmla="*/ 1427668 w 4102080"/>
              <a:gd name="connsiteY2027" fmla="*/ 864343 h 4361942"/>
              <a:gd name="connsiteX2028" fmla="*/ 1447419 w 4102080"/>
              <a:gd name="connsiteY2028" fmla="*/ 866409 h 4361942"/>
              <a:gd name="connsiteX2029" fmla="*/ 1467067 w 4102080"/>
              <a:gd name="connsiteY2029" fmla="*/ 880150 h 4361942"/>
              <a:gd name="connsiteX2030" fmla="*/ 1482888 w 4102080"/>
              <a:gd name="connsiteY2030" fmla="*/ 874261 h 4361942"/>
              <a:gd name="connsiteX2031" fmla="*/ 1496642 w 4102080"/>
              <a:gd name="connsiteY2031" fmla="*/ 866409 h 4361942"/>
              <a:gd name="connsiteX2032" fmla="*/ 1498606 w 4102080"/>
              <a:gd name="connsiteY2032" fmla="*/ 850602 h 4361942"/>
              <a:gd name="connsiteX2033" fmla="*/ 1500675 w 4102080"/>
              <a:gd name="connsiteY2033" fmla="*/ 838824 h 4361942"/>
              <a:gd name="connsiteX2034" fmla="*/ 1530146 w 4102080"/>
              <a:gd name="connsiteY2034" fmla="*/ 834898 h 4361942"/>
              <a:gd name="connsiteX2035" fmla="*/ 1545864 w 4102080"/>
              <a:gd name="connsiteY2035" fmla="*/ 817128 h 4361942"/>
              <a:gd name="connsiteX2036" fmla="*/ 1555792 w 4102080"/>
              <a:gd name="connsiteY2036" fmla="*/ 797498 h 4361942"/>
              <a:gd name="connsiteX2037" fmla="*/ 1567580 w 4102080"/>
              <a:gd name="connsiteY2037" fmla="*/ 783654 h 4361942"/>
              <a:gd name="connsiteX2038" fmla="*/ 1587331 w 4102080"/>
              <a:gd name="connsiteY2038" fmla="*/ 777764 h 4361942"/>
              <a:gd name="connsiteX2039" fmla="*/ 1610909 w 4102080"/>
              <a:gd name="connsiteY2039" fmla="*/ 779830 h 4361942"/>
              <a:gd name="connsiteX2040" fmla="*/ 1622668 w 4102080"/>
              <a:gd name="connsiteY2040" fmla="*/ 799412 h 4361942"/>
              <a:gd name="connsiteX2041" fmla="*/ 1622664 w 4102080"/>
              <a:gd name="connsiteY2041" fmla="*/ 799386 h 4361942"/>
              <a:gd name="connsiteX2042" fmla="*/ 1610878 w 4102080"/>
              <a:gd name="connsiteY2042" fmla="*/ 779743 h 4361942"/>
              <a:gd name="connsiteX2043" fmla="*/ 1106761 w 4102080"/>
              <a:gd name="connsiteY2043" fmla="*/ 726499 h 4361942"/>
              <a:gd name="connsiteX2044" fmla="*/ 1110690 w 4102080"/>
              <a:gd name="connsiteY2044" fmla="*/ 726499 h 4361942"/>
              <a:gd name="connsiteX2045" fmla="*/ 1112654 w 4102080"/>
              <a:gd name="connsiteY2045" fmla="*/ 726499 h 4361942"/>
              <a:gd name="connsiteX2046" fmla="*/ 1114619 w 4102080"/>
              <a:gd name="connsiteY2046" fmla="*/ 730428 h 4361942"/>
              <a:gd name="connsiteX2047" fmla="*/ 1114619 w 4102080"/>
              <a:gd name="connsiteY2047" fmla="*/ 732495 h 4361942"/>
              <a:gd name="connsiteX2048" fmla="*/ 1116583 w 4102080"/>
              <a:gd name="connsiteY2048" fmla="*/ 748210 h 4361942"/>
              <a:gd name="connsiteX2049" fmla="*/ 1118547 w 4102080"/>
              <a:gd name="connsiteY2049" fmla="*/ 750175 h 4361942"/>
              <a:gd name="connsiteX2050" fmla="*/ 1120512 w 4102080"/>
              <a:gd name="connsiteY2050" fmla="*/ 756068 h 4361942"/>
              <a:gd name="connsiteX2051" fmla="*/ 1126405 w 4102080"/>
              <a:gd name="connsiteY2051" fmla="*/ 759997 h 4361942"/>
              <a:gd name="connsiteX2052" fmla="*/ 1134262 w 4102080"/>
              <a:gd name="connsiteY2052" fmla="*/ 767855 h 4361942"/>
              <a:gd name="connsiteX2053" fmla="*/ 1142223 w 4102080"/>
              <a:gd name="connsiteY2053" fmla="*/ 775711 h 4361942"/>
              <a:gd name="connsiteX2054" fmla="*/ 1148116 w 4102080"/>
              <a:gd name="connsiteY2054" fmla="*/ 781707 h 4361942"/>
              <a:gd name="connsiteX2055" fmla="*/ 1150080 w 4102080"/>
              <a:gd name="connsiteY2055" fmla="*/ 789565 h 4361942"/>
              <a:gd name="connsiteX2056" fmla="*/ 1142223 w 4102080"/>
              <a:gd name="connsiteY2056" fmla="*/ 799386 h 4361942"/>
              <a:gd name="connsiteX2057" fmla="*/ 1130437 w 4102080"/>
              <a:gd name="connsiteY2057" fmla="*/ 799386 h 4361942"/>
              <a:gd name="connsiteX2058" fmla="*/ 1085050 w 4102080"/>
              <a:gd name="connsiteY2058" fmla="*/ 765890 h 4361942"/>
              <a:gd name="connsiteX2059" fmla="*/ 1091046 w 4102080"/>
              <a:gd name="connsiteY2059" fmla="*/ 759997 h 4361942"/>
              <a:gd name="connsiteX2060" fmla="*/ 1094872 w 4102080"/>
              <a:gd name="connsiteY2060" fmla="*/ 754103 h 4361942"/>
              <a:gd name="connsiteX2061" fmla="*/ 1096836 w 4102080"/>
              <a:gd name="connsiteY2061" fmla="*/ 738286 h 4361942"/>
              <a:gd name="connsiteX2062" fmla="*/ 1100868 w 4102080"/>
              <a:gd name="connsiteY2062" fmla="*/ 734357 h 4361942"/>
              <a:gd name="connsiteX2063" fmla="*/ 1102832 w 4102080"/>
              <a:gd name="connsiteY2063" fmla="*/ 730428 h 4361942"/>
              <a:gd name="connsiteX2064" fmla="*/ 1071299 w 4102080"/>
              <a:gd name="connsiteY2064" fmla="*/ 669430 h 4361942"/>
              <a:gd name="connsiteX2065" fmla="*/ 1083085 w 4102080"/>
              <a:gd name="connsiteY2065" fmla="*/ 673358 h 4361942"/>
              <a:gd name="connsiteX2066" fmla="*/ 1094872 w 4102080"/>
              <a:gd name="connsiteY2066" fmla="*/ 679252 h 4361942"/>
              <a:gd name="connsiteX2067" fmla="*/ 1106761 w 4102080"/>
              <a:gd name="connsiteY2067" fmla="*/ 679252 h 4361942"/>
              <a:gd name="connsiteX2068" fmla="*/ 1118547 w 4102080"/>
              <a:gd name="connsiteY2068" fmla="*/ 681216 h 4361942"/>
              <a:gd name="connsiteX2069" fmla="*/ 1124440 w 4102080"/>
              <a:gd name="connsiteY2069" fmla="*/ 689074 h 4361942"/>
              <a:gd name="connsiteX2070" fmla="*/ 1120512 w 4102080"/>
              <a:gd name="connsiteY2070" fmla="*/ 702927 h 4361942"/>
              <a:gd name="connsiteX2071" fmla="*/ 1108726 w 4102080"/>
              <a:gd name="connsiteY2071" fmla="*/ 712749 h 4361942"/>
              <a:gd name="connsiteX2072" fmla="*/ 1094872 w 4102080"/>
              <a:gd name="connsiteY2072" fmla="*/ 714713 h 4361942"/>
              <a:gd name="connsiteX2073" fmla="*/ 1067371 w 4102080"/>
              <a:gd name="connsiteY2073" fmla="*/ 708820 h 4361942"/>
              <a:gd name="connsiteX2074" fmla="*/ 1061478 w 4102080"/>
              <a:gd name="connsiteY2074" fmla="*/ 710784 h 4361942"/>
              <a:gd name="connsiteX2075" fmla="*/ 1055481 w 4102080"/>
              <a:gd name="connsiteY2075" fmla="*/ 714713 h 4361942"/>
              <a:gd name="connsiteX2076" fmla="*/ 1047624 w 4102080"/>
              <a:gd name="connsiteY2076" fmla="*/ 714713 h 4361942"/>
              <a:gd name="connsiteX2077" fmla="*/ 1045659 w 4102080"/>
              <a:gd name="connsiteY2077" fmla="*/ 704891 h 4361942"/>
              <a:gd name="connsiteX2078" fmla="*/ 1047624 w 4102080"/>
              <a:gd name="connsiteY2078" fmla="*/ 702927 h 4361942"/>
              <a:gd name="connsiteX2079" fmla="*/ 1055481 w 4102080"/>
              <a:gd name="connsiteY2079" fmla="*/ 681216 h 4361942"/>
              <a:gd name="connsiteX2080" fmla="*/ 1063442 w 4102080"/>
              <a:gd name="connsiteY2080" fmla="*/ 673358 h 4361942"/>
              <a:gd name="connsiteX2081" fmla="*/ 1179649 w 4102080"/>
              <a:gd name="connsiteY2081" fmla="*/ 661572 h 4361942"/>
              <a:gd name="connsiteX2082" fmla="*/ 1189471 w 4102080"/>
              <a:gd name="connsiteY2082" fmla="*/ 669430 h 4361942"/>
              <a:gd name="connsiteX2083" fmla="*/ 1199293 w 4102080"/>
              <a:gd name="connsiteY2083" fmla="*/ 681216 h 4361942"/>
              <a:gd name="connsiteX2084" fmla="*/ 1209115 w 4102080"/>
              <a:gd name="connsiteY2084" fmla="*/ 691038 h 4361942"/>
              <a:gd name="connsiteX2085" fmla="*/ 1230826 w 4102080"/>
              <a:gd name="connsiteY2085" fmla="*/ 700963 h 4361942"/>
              <a:gd name="connsiteX2086" fmla="*/ 1238684 w 4102080"/>
              <a:gd name="connsiteY2086" fmla="*/ 708820 h 4361942"/>
              <a:gd name="connsiteX2087" fmla="*/ 1240648 w 4102080"/>
              <a:gd name="connsiteY2087" fmla="*/ 722570 h 4361942"/>
              <a:gd name="connsiteX2088" fmla="*/ 1240648 w 4102080"/>
              <a:gd name="connsiteY2088" fmla="*/ 728463 h 4361942"/>
              <a:gd name="connsiteX2089" fmla="*/ 1236719 w 4102080"/>
              <a:gd name="connsiteY2089" fmla="*/ 740353 h 4361942"/>
              <a:gd name="connsiteX2090" fmla="*/ 1236719 w 4102080"/>
              <a:gd name="connsiteY2090" fmla="*/ 744282 h 4361942"/>
              <a:gd name="connsiteX2091" fmla="*/ 1238684 w 4102080"/>
              <a:gd name="connsiteY2091" fmla="*/ 750175 h 4361942"/>
              <a:gd name="connsiteX2092" fmla="*/ 1244577 w 4102080"/>
              <a:gd name="connsiteY2092" fmla="*/ 761961 h 4361942"/>
              <a:gd name="connsiteX2093" fmla="*/ 1244577 w 4102080"/>
              <a:gd name="connsiteY2093" fmla="*/ 767855 h 4361942"/>
              <a:gd name="connsiteX2094" fmla="*/ 1248505 w 4102080"/>
              <a:gd name="connsiteY2094" fmla="*/ 797423 h 4361942"/>
              <a:gd name="connsiteX2095" fmla="*/ 1244577 w 4102080"/>
              <a:gd name="connsiteY2095" fmla="*/ 805280 h 4361942"/>
              <a:gd name="connsiteX2096" fmla="*/ 1248505 w 4102080"/>
              <a:gd name="connsiteY2096" fmla="*/ 809209 h 4361942"/>
              <a:gd name="connsiteX2097" fmla="*/ 1252434 w 4102080"/>
              <a:gd name="connsiteY2097" fmla="*/ 817066 h 4361942"/>
              <a:gd name="connsiteX2098" fmla="*/ 1254399 w 4102080"/>
              <a:gd name="connsiteY2098" fmla="*/ 821098 h 4361942"/>
              <a:gd name="connsiteX2099" fmla="*/ 1246541 w 4102080"/>
              <a:gd name="connsiteY2099" fmla="*/ 826991 h 4361942"/>
              <a:gd name="connsiteX2100" fmla="*/ 1238684 w 4102080"/>
              <a:gd name="connsiteY2100" fmla="*/ 842705 h 4361942"/>
              <a:gd name="connsiteX2101" fmla="*/ 1232791 w 4102080"/>
              <a:gd name="connsiteY2101" fmla="*/ 848598 h 4361942"/>
              <a:gd name="connsiteX2102" fmla="*/ 1226897 w 4102080"/>
              <a:gd name="connsiteY2102" fmla="*/ 850563 h 4361942"/>
              <a:gd name="connsiteX2103" fmla="*/ 1222865 w 4102080"/>
              <a:gd name="connsiteY2103" fmla="*/ 848598 h 4361942"/>
              <a:gd name="connsiteX2104" fmla="*/ 1217076 w 4102080"/>
              <a:gd name="connsiteY2104" fmla="*/ 840741 h 4361942"/>
              <a:gd name="connsiteX2105" fmla="*/ 1211079 w 4102080"/>
              <a:gd name="connsiteY2105" fmla="*/ 836812 h 4361942"/>
              <a:gd name="connsiteX2106" fmla="*/ 1209115 w 4102080"/>
              <a:gd name="connsiteY2106" fmla="*/ 838777 h 4361942"/>
              <a:gd name="connsiteX2107" fmla="*/ 1205186 w 4102080"/>
              <a:gd name="connsiteY2107" fmla="*/ 840741 h 4361942"/>
              <a:gd name="connsiteX2108" fmla="*/ 1203222 w 4102080"/>
              <a:gd name="connsiteY2108" fmla="*/ 842705 h 4361942"/>
              <a:gd name="connsiteX2109" fmla="*/ 1169827 w 4102080"/>
              <a:gd name="connsiteY2109" fmla="*/ 844670 h 4361942"/>
              <a:gd name="connsiteX2110" fmla="*/ 1155974 w 4102080"/>
              <a:gd name="connsiteY2110" fmla="*/ 838777 h 4361942"/>
              <a:gd name="connsiteX2111" fmla="*/ 1142223 w 4102080"/>
              <a:gd name="connsiteY2111" fmla="*/ 821098 h 4361942"/>
              <a:gd name="connsiteX2112" fmla="*/ 1163831 w 4102080"/>
              <a:gd name="connsiteY2112" fmla="*/ 815101 h 4361942"/>
              <a:gd name="connsiteX2113" fmla="*/ 1167760 w 4102080"/>
              <a:gd name="connsiteY2113" fmla="*/ 813138 h 4361942"/>
              <a:gd name="connsiteX2114" fmla="*/ 1173653 w 4102080"/>
              <a:gd name="connsiteY2114" fmla="*/ 803315 h 4361942"/>
              <a:gd name="connsiteX2115" fmla="*/ 1171688 w 4102080"/>
              <a:gd name="connsiteY2115" fmla="*/ 799386 h 4361942"/>
              <a:gd name="connsiteX2116" fmla="*/ 1169827 w 4102080"/>
              <a:gd name="connsiteY2116" fmla="*/ 797423 h 4361942"/>
              <a:gd name="connsiteX2117" fmla="*/ 1165795 w 4102080"/>
              <a:gd name="connsiteY2117" fmla="*/ 793494 h 4361942"/>
              <a:gd name="connsiteX2118" fmla="*/ 1142223 w 4102080"/>
              <a:gd name="connsiteY2118" fmla="*/ 748210 h 4361942"/>
              <a:gd name="connsiteX2119" fmla="*/ 1140259 w 4102080"/>
              <a:gd name="connsiteY2119" fmla="*/ 742318 h 4361942"/>
              <a:gd name="connsiteX2120" fmla="*/ 1144084 w 4102080"/>
              <a:gd name="connsiteY2120" fmla="*/ 732495 h 4361942"/>
              <a:gd name="connsiteX2121" fmla="*/ 1142223 w 4102080"/>
              <a:gd name="connsiteY2121" fmla="*/ 694966 h 4361942"/>
              <a:gd name="connsiteX2122" fmla="*/ 1146152 w 4102080"/>
              <a:gd name="connsiteY2122" fmla="*/ 685145 h 4361942"/>
              <a:gd name="connsiteX2123" fmla="*/ 1152045 w 4102080"/>
              <a:gd name="connsiteY2123" fmla="*/ 683180 h 4361942"/>
              <a:gd name="connsiteX2124" fmla="*/ 1167760 w 4102080"/>
              <a:gd name="connsiteY2124" fmla="*/ 665501 h 4361942"/>
              <a:gd name="connsiteX2125" fmla="*/ 63066 w 4102080"/>
              <a:gd name="connsiteY2125" fmla="*/ 643790 h 4361942"/>
              <a:gd name="connsiteX2126" fmla="*/ 66891 w 4102080"/>
              <a:gd name="connsiteY2126" fmla="*/ 643790 h 4361942"/>
              <a:gd name="connsiteX2127" fmla="*/ 72784 w 4102080"/>
              <a:gd name="connsiteY2127" fmla="*/ 645754 h 4361942"/>
              <a:gd name="connsiteX2128" fmla="*/ 72784 w 4102080"/>
              <a:gd name="connsiteY2128" fmla="*/ 651647 h 4361942"/>
              <a:gd name="connsiteX2129" fmla="*/ 70820 w 4102080"/>
              <a:gd name="connsiteY2129" fmla="*/ 659505 h 4361942"/>
              <a:gd name="connsiteX2130" fmla="*/ 68856 w 4102080"/>
              <a:gd name="connsiteY2130" fmla="*/ 667362 h 4361942"/>
              <a:gd name="connsiteX2131" fmla="*/ 66891 w 4102080"/>
              <a:gd name="connsiteY2131" fmla="*/ 675323 h 4361942"/>
              <a:gd name="connsiteX2132" fmla="*/ 61102 w 4102080"/>
              <a:gd name="connsiteY2132" fmla="*/ 677287 h 4361942"/>
              <a:gd name="connsiteX2133" fmla="*/ 55209 w 4102080"/>
              <a:gd name="connsiteY2133" fmla="*/ 677287 h 4361942"/>
              <a:gd name="connsiteX2134" fmla="*/ 51280 w 4102080"/>
              <a:gd name="connsiteY2134" fmla="*/ 677287 h 4361942"/>
              <a:gd name="connsiteX2135" fmla="*/ 49316 w 4102080"/>
              <a:gd name="connsiteY2135" fmla="*/ 681216 h 4361942"/>
              <a:gd name="connsiteX2136" fmla="*/ 47351 w 4102080"/>
              <a:gd name="connsiteY2136" fmla="*/ 683180 h 4361942"/>
              <a:gd name="connsiteX2137" fmla="*/ 47351 w 4102080"/>
              <a:gd name="connsiteY2137" fmla="*/ 679252 h 4361942"/>
              <a:gd name="connsiteX2138" fmla="*/ 45387 w 4102080"/>
              <a:gd name="connsiteY2138" fmla="*/ 675323 h 4361942"/>
              <a:gd name="connsiteX2139" fmla="*/ 39390 w 4102080"/>
              <a:gd name="connsiteY2139" fmla="*/ 667362 h 4361942"/>
              <a:gd name="connsiteX2140" fmla="*/ 41355 w 4102080"/>
              <a:gd name="connsiteY2140" fmla="*/ 661572 h 4361942"/>
              <a:gd name="connsiteX2141" fmla="*/ 53244 w 4102080"/>
              <a:gd name="connsiteY2141" fmla="*/ 653716 h 4361942"/>
              <a:gd name="connsiteX2142" fmla="*/ 59137 w 4102080"/>
              <a:gd name="connsiteY2142" fmla="*/ 645754 h 4361942"/>
              <a:gd name="connsiteX2143" fmla="*/ 1910310 w 4102080"/>
              <a:gd name="connsiteY2143" fmla="*/ 559169 h 4361942"/>
              <a:gd name="connsiteX2144" fmla="*/ 1920109 w 4102080"/>
              <a:gd name="connsiteY2144" fmla="*/ 582792 h 4361942"/>
              <a:gd name="connsiteX2145" fmla="*/ 1931896 w 4102080"/>
              <a:gd name="connsiteY2145" fmla="*/ 588685 h 4361942"/>
              <a:gd name="connsiteX2146" fmla="*/ 1943682 w 4102080"/>
              <a:gd name="connsiteY2146" fmla="*/ 592614 h 4361942"/>
              <a:gd name="connsiteX2147" fmla="*/ 1959500 w 4102080"/>
              <a:gd name="connsiteY2147" fmla="*/ 616289 h 4361942"/>
              <a:gd name="connsiteX2148" fmla="*/ 1955468 w 4102080"/>
              <a:gd name="connsiteY2148" fmla="*/ 649683 h 4361942"/>
              <a:gd name="connsiteX2149" fmla="*/ 1949678 w 4102080"/>
              <a:gd name="connsiteY2149" fmla="*/ 659505 h 4361942"/>
              <a:gd name="connsiteX2150" fmla="*/ 1935824 w 4102080"/>
              <a:gd name="connsiteY2150" fmla="*/ 665501 h 4361942"/>
              <a:gd name="connsiteX2151" fmla="*/ 1902327 w 4102080"/>
              <a:gd name="connsiteY2151" fmla="*/ 689074 h 4361942"/>
              <a:gd name="connsiteX2152" fmla="*/ 1904291 w 4102080"/>
              <a:gd name="connsiteY2152" fmla="*/ 700963 h 4361942"/>
              <a:gd name="connsiteX2153" fmla="*/ 1904291 w 4102080"/>
              <a:gd name="connsiteY2153" fmla="*/ 714713 h 4361942"/>
              <a:gd name="connsiteX2154" fmla="*/ 1900363 w 4102080"/>
              <a:gd name="connsiteY2154" fmla="*/ 726499 h 4361942"/>
              <a:gd name="connsiteX2155" fmla="*/ 1906255 w 4102080"/>
              <a:gd name="connsiteY2155" fmla="*/ 740353 h 4361942"/>
              <a:gd name="connsiteX2156" fmla="*/ 1908220 w 4102080"/>
              <a:gd name="connsiteY2156" fmla="*/ 756068 h 4361942"/>
              <a:gd name="connsiteX2157" fmla="*/ 1890541 w 4102080"/>
              <a:gd name="connsiteY2157" fmla="*/ 777676 h 4361942"/>
              <a:gd name="connsiteX2158" fmla="*/ 1898398 w 4102080"/>
              <a:gd name="connsiteY2158" fmla="*/ 787601 h 4361942"/>
              <a:gd name="connsiteX2159" fmla="*/ 1898622 w 4102080"/>
              <a:gd name="connsiteY2159" fmla="*/ 787544 h 4361942"/>
              <a:gd name="connsiteX2160" fmla="*/ 1890836 w 4102080"/>
              <a:gd name="connsiteY2160" fmla="*/ 777710 h 4361942"/>
              <a:gd name="connsiteX2161" fmla="*/ 1908514 w 4102080"/>
              <a:gd name="connsiteY2161" fmla="*/ 756103 h 4361942"/>
              <a:gd name="connsiteX2162" fmla="*/ 1906550 w 4102080"/>
              <a:gd name="connsiteY2162" fmla="*/ 740390 h 4361942"/>
              <a:gd name="connsiteX2163" fmla="*/ 1900658 w 4102080"/>
              <a:gd name="connsiteY2163" fmla="*/ 726538 h 4361942"/>
              <a:gd name="connsiteX2164" fmla="*/ 1904586 w 4102080"/>
              <a:gd name="connsiteY2164" fmla="*/ 714752 h 4361942"/>
              <a:gd name="connsiteX2165" fmla="*/ 1904586 w 4102080"/>
              <a:gd name="connsiteY2165" fmla="*/ 701003 h 4361942"/>
              <a:gd name="connsiteX2166" fmla="*/ 1902622 w 4102080"/>
              <a:gd name="connsiteY2166" fmla="*/ 689115 h 4361942"/>
              <a:gd name="connsiteX2167" fmla="*/ 1936117 w 4102080"/>
              <a:gd name="connsiteY2167" fmla="*/ 665545 h 4361942"/>
              <a:gd name="connsiteX2168" fmla="*/ 1949970 w 4102080"/>
              <a:gd name="connsiteY2168" fmla="*/ 659549 h 4361942"/>
              <a:gd name="connsiteX2169" fmla="*/ 1955759 w 4102080"/>
              <a:gd name="connsiteY2169" fmla="*/ 649728 h 4361942"/>
              <a:gd name="connsiteX2170" fmla="*/ 1959791 w 4102080"/>
              <a:gd name="connsiteY2170" fmla="*/ 616337 h 4361942"/>
              <a:gd name="connsiteX2171" fmla="*/ 1943974 w 4102080"/>
              <a:gd name="connsiteY2171" fmla="*/ 592663 h 4361942"/>
              <a:gd name="connsiteX2172" fmla="*/ 1932188 w 4102080"/>
              <a:gd name="connsiteY2172" fmla="*/ 588735 h 4361942"/>
              <a:gd name="connsiteX2173" fmla="*/ 1920403 w 4102080"/>
              <a:gd name="connsiteY2173" fmla="*/ 582842 h 4361942"/>
              <a:gd name="connsiteX2174" fmla="*/ 1910582 w 4102080"/>
              <a:gd name="connsiteY2174" fmla="*/ 559169 h 4361942"/>
              <a:gd name="connsiteX2175" fmla="*/ 59137 w 4102080"/>
              <a:gd name="connsiteY2175" fmla="*/ 527687 h 4361942"/>
              <a:gd name="connsiteX2176" fmla="*/ 78678 w 4102080"/>
              <a:gd name="connsiteY2176" fmla="*/ 533477 h 4361942"/>
              <a:gd name="connsiteX2177" fmla="*/ 84674 w 4102080"/>
              <a:gd name="connsiteY2177" fmla="*/ 541334 h 4361942"/>
              <a:gd name="connsiteX2178" fmla="*/ 84674 w 4102080"/>
              <a:gd name="connsiteY2178" fmla="*/ 555188 h 4361942"/>
              <a:gd name="connsiteX2179" fmla="*/ 74852 w 4102080"/>
              <a:gd name="connsiteY2179" fmla="*/ 561081 h 4361942"/>
              <a:gd name="connsiteX2180" fmla="*/ 63066 w 4102080"/>
              <a:gd name="connsiteY2180" fmla="*/ 553223 h 4361942"/>
              <a:gd name="connsiteX2181" fmla="*/ 45387 w 4102080"/>
              <a:gd name="connsiteY2181" fmla="*/ 555188 h 4361942"/>
              <a:gd name="connsiteX2182" fmla="*/ 43422 w 4102080"/>
              <a:gd name="connsiteY2182" fmla="*/ 557152 h 4361942"/>
              <a:gd name="connsiteX2183" fmla="*/ 43422 w 4102080"/>
              <a:gd name="connsiteY2183" fmla="*/ 565010 h 4361942"/>
              <a:gd name="connsiteX2184" fmla="*/ 49316 w 4102080"/>
              <a:gd name="connsiteY2184" fmla="*/ 568938 h 4361942"/>
              <a:gd name="connsiteX2185" fmla="*/ 57173 w 4102080"/>
              <a:gd name="connsiteY2185" fmla="*/ 568938 h 4361942"/>
              <a:gd name="connsiteX2186" fmla="*/ 61102 w 4102080"/>
              <a:gd name="connsiteY2186" fmla="*/ 572867 h 4361942"/>
              <a:gd name="connsiteX2187" fmla="*/ 47351 w 4102080"/>
              <a:gd name="connsiteY2187" fmla="*/ 582792 h 4361942"/>
              <a:gd name="connsiteX2188" fmla="*/ 19747 w 4102080"/>
              <a:gd name="connsiteY2188" fmla="*/ 578760 h 4361942"/>
              <a:gd name="connsiteX2189" fmla="*/ 0 w 4102080"/>
              <a:gd name="connsiteY2189" fmla="*/ 563046 h 4361942"/>
              <a:gd name="connsiteX2190" fmla="*/ 7961 w 4102080"/>
              <a:gd name="connsiteY2190" fmla="*/ 533477 h 4361942"/>
              <a:gd name="connsiteX2191" fmla="*/ 23675 w 4102080"/>
              <a:gd name="connsiteY2191" fmla="*/ 539473 h 4361942"/>
              <a:gd name="connsiteX2192" fmla="*/ 1841628 w 4102080"/>
              <a:gd name="connsiteY2192" fmla="*/ 462614 h 4361942"/>
              <a:gd name="connsiteX2193" fmla="*/ 1841508 w 4102080"/>
              <a:gd name="connsiteY2193" fmla="*/ 462676 h 4361942"/>
              <a:gd name="connsiteX2194" fmla="*/ 1847221 w 4102080"/>
              <a:gd name="connsiteY2194" fmla="*/ 466586 h 4361942"/>
              <a:gd name="connsiteX2195" fmla="*/ 1853115 w 4102080"/>
              <a:gd name="connsiteY2195" fmla="*/ 486229 h 4361942"/>
              <a:gd name="connsiteX2196" fmla="*/ 1857043 w 4102080"/>
              <a:gd name="connsiteY2196" fmla="*/ 525619 h 4361942"/>
              <a:gd name="connsiteX2197" fmla="*/ 1864901 w 4102080"/>
              <a:gd name="connsiteY2197" fmla="*/ 547331 h 4361942"/>
              <a:gd name="connsiteX2198" fmla="*/ 1880719 w 4102080"/>
              <a:gd name="connsiteY2198" fmla="*/ 559116 h 4361942"/>
              <a:gd name="connsiteX2199" fmla="*/ 1880944 w 4102080"/>
              <a:gd name="connsiteY2199" fmla="*/ 559116 h 4361942"/>
              <a:gd name="connsiteX2200" fmla="*/ 1865198 w 4102080"/>
              <a:gd name="connsiteY2200" fmla="*/ 547385 h 4361942"/>
              <a:gd name="connsiteX2201" fmla="*/ 1857341 w 4102080"/>
              <a:gd name="connsiteY2201" fmla="*/ 525675 h 4361942"/>
              <a:gd name="connsiteX2202" fmla="*/ 1853413 w 4102080"/>
              <a:gd name="connsiteY2202" fmla="*/ 486288 h 4361942"/>
              <a:gd name="connsiteX2203" fmla="*/ 1847520 w 4102080"/>
              <a:gd name="connsiteY2203" fmla="*/ 466646 h 4361942"/>
              <a:gd name="connsiteX2204" fmla="*/ 1817954 w 4102080"/>
              <a:gd name="connsiteY2204" fmla="*/ 460754 h 4361942"/>
              <a:gd name="connsiteX2205" fmla="*/ 1817822 w 4102080"/>
              <a:gd name="connsiteY2205" fmla="*/ 460805 h 4361942"/>
              <a:gd name="connsiteX2206" fmla="*/ 1829439 w 4102080"/>
              <a:gd name="connsiteY2206" fmla="*/ 468550 h 4361942"/>
              <a:gd name="connsiteX2207" fmla="*/ 1829560 w 4102080"/>
              <a:gd name="connsiteY2207" fmla="*/ 468491 h 4361942"/>
              <a:gd name="connsiteX2208" fmla="*/ 1614871 w 4102080"/>
              <a:gd name="connsiteY2208" fmla="*/ 417335 h 4361942"/>
              <a:gd name="connsiteX2209" fmla="*/ 1622664 w 4102080"/>
              <a:gd name="connsiteY2209" fmla="*/ 425231 h 4361942"/>
              <a:gd name="connsiteX2210" fmla="*/ 1644375 w 4102080"/>
              <a:gd name="connsiteY2210" fmla="*/ 444875 h 4361942"/>
              <a:gd name="connsiteX2211" fmla="*/ 1668051 w 4102080"/>
              <a:gd name="connsiteY2211" fmla="*/ 456764 h 4361942"/>
              <a:gd name="connsiteX2212" fmla="*/ 1668093 w 4102080"/>
              <a:gd name="connsiteY2212" fmla="*/ 456690 h 4361942"/>
              <a:gd name="connsiteX2213" fmla="*/ 1644689 w 4102080"/>
              <a:gd name="connsiteY2213" fmla="*/ 444937 h 4361942"/>
              <a:gd name="connsiteX2214" fmla="*/ 1622979 w 4102080"/>
              <a:gd name="connsiteY2214" fmla="*/ 425295 h 4361942"/>
              <a:gd name="connsiteX2215" fmla="*/ 1615122 w 4102080"/>
              <a:gd name="connsiteY2215" fmla="*/ 417335 h 4361942"/>
              <a:gd name="connsiteX2216" fmla="*/ 1747138 w 4102080"/>
              <a:gd name="connsiteY2216" fmla="*/ 401622 h 4361942"/>
              <a:gd name="connsiteX2217" fmla="*/ 1747084 w 4102080"/>
              <a:gd name="connsiteY2217" fmla="*/ 401640 h 4361942"/>
              <a:gd name="connsiteX2218" fmla="*/ 1752725 w 4102080"/>
              <a:gd name="connsiteY2218" fmla="*/ 403520 h 4361942"/>
              <a:gd name="connsiteX2219" fmla="*/ 1756654 w 4102080"/>
              <a:gd name="connsiteY2219" fmla="*/ 407449 h 4361942"/>
              <a:gd name="connsiteX2220" fmla="*/ 1754690 w 4102080"/>
              <a:gd name="connsiteY2220" fmla="*/ 413342 h 4361942"/>
              <a:gd name="connsiteX2221" fmla="*/ 1750658 w 4102080"/>
              <a:gd name="connsiteY2221" fmla="*/ 417270 h 4361942"/>
              <a:gd name="connsiteX2222" fmla="*/ 1744868 w 4102080"/>
              <a:gd name="connsiteY2222" fmla="*/ 433088 h 4361942"/>
              <a:gd name="connsiteX2223" fmla="*/ 1746832 w 4102080"/>
              <a:gd name="connsiteY2223" fmla="*/ 448907 h 4361942"/>
              <a:gd name="connsiteX2224" fmla="*/ 1756654 w 4102080"/>
              <a:gd name="connsiteY2224" fmla="*/ 456764 h 4361942"/>
              <a:gd name="connsiteX2225" fmla="*/ 1766476 w 4102080"/>
              <a:gd name="connsiteY2225" fmla="*/ 464621 h 4361942"/>
              <a:gd name="connsiteX2226" fmla="*/ 1792116 w 4102080"/>
              <a:gd name="connsiteY2226" fmla="*/ 470515 h 4361942"/>
              <a:gd name="connsiteX2227" fmla="*/ 1792131 w 4102080"/>
              <a:gd name="connsiteY2227" fmla="*/ 470509 h 4361942"/>
              <a:gd name="connsiteX2228" fmla="*/ 1766781 w 4102080"/>
              <a:gd name="connsiteY2228" fmla="*/ 464682 h 4361942"/>
              <a:gd name="connsiteX2229" fmla="*/ 1756959 w 4102080"/>
              <a:gd name="connsiteY2229" fmla="*/ 456825 h 4361942"/>
              <a:gd name="connsiteX2230" fmla="*/ 1747138 w 4102080"/>
              <a:gd name="connsiteY2230" fmla="*/ 448969 h 4361942"/>
              <a:gd name="connsiteX2231" fmla="*/ 1745174 w 4102080"/>
              <a:gd name="connsiteY2231" fmla="*/ 433152 h 4361942"/>
              <a:gd name="connsiteX2232" fmla="*/ 1750963 w 4102080"/>
              <a:gd name="connsiteY2232" fmla="*/ 417335 h 4361942"/>
              <a:gd name="connsiteX2233" fmla="*/ 1754995 w 4102080"/>
              <a:gd name="connsiteY2233" fmla="*/ 413407 h 4361942"/>
              <a:gd name="connsiteX2234" fmla="*/ 1756959 w 4102080"/>
              <a:gd name="connsiteY2234" fmla="*/ 407514 h 4361942"/>
              <a:gd name="connsiteX2235" fmla="*/ 1753031 w 4102080"/>
              <a:gd name="connsiteY2235" fmla="*/ 403586 h 4361942"/>
              <a:gd name="connsiteX2236" fmla="*/ 1684077 w 4102080"/>
              <a:gd name="connsiteY2236" fmla="*/ 401622 h 4361942"/>
              <a:gd name="connsiteX2237" fmla="*/ 1683955 w 4102080"/>
              <a:gd name="connsiteY2237" fmla="*/ 401744 h 4361942"/>
              <a:gd name="connsiteX2238" fmla="*/ 1687695 w 4102080"/>
              <a:gd name="connsiteY2238" fmla="*/ 405484 h 4361942"/>
              <a:gd name="connsiteX2239" fmla="*/ 1689659 w 4102080"/>
              <a:gd name="connsiteY2239" fmla="*/ 413342 h 4361942"/>
              <a:gd name="connsiteX2240" fmla="*/ 1691623 w 4102080"/>
              <a:gd name="connsiteY2240" fmla="*/ 421303 h 4361942"/>
              <a:gd name="connsiteX2241" fmla="*/ 1703410 w 4102080"/>
              <a:gd name="connsiteY2241" fmla="*/ 431124 h 4361942"/>
              <a:gd name="connsiteX2242" fmla="*/ 1703589 w 4102080"/>
              <a:gd name="connsiteY2242" fmla="*/ 431080 h 4361942"/>
              <a:gd name="connsiteX2243" fmla="*/ 1691933 w 4102080"/>
              <a:gd name="connsiteY2243" fmla="*/ 421367 h 4361942"/>
              <a:gd name="connsiteX2244" fmla="*/ 1689969 w 4102080"/>
              <a:gd name="connsiteY2244" fmla="*/ 413407 h 4361942"/>
              <a:gd name="connsiteX2245" fmla="*/ 1688005 w 4102080"/>
              <a:gd name="connsiteY2245" fmla="*/ 405551 h 4361942"/>
              <a:gd name="connsiteX2246" fmla="*/ 2440301 w 4102080"/>
              <a:gd name="connsiteY2246" fmla="*/ 0 h 4361942"/>
              <a:gd name="connsiteX2247" fmla="*/ 2459943 w 4102080"/>
              <a:gd name="connsiteY2247" fmla="*/ 39388 h 4361942"/>
              <a:gd name="connsiteX2248" fmla="*/ 2491371 w 4102080"/>
              <a:gd name="connsiteY2248" fmla="*/ 98416 h 4361942"/>
              <a:gd name="connsiteX2249" fmla="*/ 2497367 w 4102080"/>
              <a:gd name="connsiteY2249" fmla="*/ 123950 h 4361942"/>
              <a:gd name="connsiteX2250" fmla="*/ 2511116 w 4102080"/>
              <a:gd name="connsiteY2250" fmla="*/ 165405 h 4361942"/>
              <a:gd name="connsiteX2251" fmla="*/ 2570146 w 4102080"/>
              <a:gd name="connsiteY2251" fmla="*/ 277569 h 4361942"/>
              <a:gd name="connsiteX2252" fmla="*/ 2613566 w 4102080"/>
              <a:gd name="connsiteY2252" fmla="*/ 397693 h 4361942"/>
              <a:gd name="connsiteX2253" fmla="*/ 2621423 w 4102080"/>
              <a:gd name="connsiteY2253" fmla="*/ 411547 h 4361942"/>
              <a:gd name="connsiteX2254" fmla="*/ 2645097 w 4102080"/>
              <a:gd name="connsiteY2254" fmla="*/ 439045 h 4361942"/>
              <a:gd name="connsiteX2255" fmla="*/ 2652953 w 4102080"/>
              <a:gd name="connsiteY2255" fmla="*/ 464682 h 4361942"/>
              <a:gd name="connsiteX2256" fmla="*/ 2763156 w 4102080"/>
              <a:gd name="connsiteY2256" fmla="*/ 618198 h 4361942"/>
              <a:gd name="connsiteX2257" fmla="*/ 2804508 w 4102080"/>
              <a:gd name="connsiteY2257" fmla="*/ 681258 h 4361942"/>
              <a:gd name="connsiteX2258" fmla="*/ 2853717 w 4102080"/>
              <a:gd name="connsiteY2258" fmla="*/ 736358 h 4361942"/>
              <a:gd name="connsiteX2259" fmla="*/ 2861677 w 4102080"/>
              <a:gd name="connsiteY2259" fmla="*/ 742354 h 4361942"/>
              <a:gd name="connsiteX2260" fmla="*/ 2895173 w 4102080"/>
              <a:gd name="connsiteY2260" fmla="*/ 781741 h 4361942"/>
              <a:gd name="connsiteX2261" fmla="*/ 2897137 w 4102080"/>
              <a:gd name="connsiteY2261" fmla="*/ 799419 h 4361942"/>
              <a:gd name="connsiteX2262" fmla="*/ 2897137 w 4102080"/>
              <a:gd name="connsiteY2262" fmla="*/ 819163 h 4361942"/>
              <a:gd name="connsiteX2263" fmla="*/ 2901065 w 4102080"/>
              <a:gd name="connsiteY2263" fmla="*/ 836841 h 4361942"/>
              <a:gd name="connsiteX2264" fmla="*/ 2924636 w 4102080"/>
              <a:gd name="connsiteY2264" fmla="*/ 848626 h 4361942"/>
              <a:gd name="connsiteX2265" fmla="*/ 2930529 w 4102080"/>
              <a:gd name="connsiteY2265" fmla="*/ 862375 h 4361942"/>
              <a:gd name="connsiteX2266" fmla="*/ 2950274 w 4102080"/>
              <a:gd name="connsiteY2266" fmla="*/ 925435 h 4361942"/>
              <a:gd name="connsiteX2267" fmla="*/ 2958131 w 4102080"/>
              <a:gd name="connsiteY2267" fmla="*/ 939185 h 4361942"/>
              <a:gd name="connsiteX2268" fmla="*/ 2967952 w 4102080"/>
              <a:gd name="connsiteY2268" fmla="*/ 945181 h 4361942"/>
              <a:gd name="connsiteX2269" fmla="*/ 2977877 w 4102080"/>
              <a:gd name="connsiteY2269" fmla="*/ 953037 h 4361942"/>
              <a:gd name="connsiteX2270" fmla="*/ 3007340 w 4102080"/>
              <a:gd name="connsiteY2270" fmla="*/ 1012066 h 4361942"/>
              <a:gd name="connsiteX2271" fmla="*/ 3025121 w 4102080"/>
              <a:gd name="connsiteY2271" fmla="*/ 1033775 h 4361942"/>
              <a:gd name="connsiteX2272" fmla="*/ 3031014 w 4102080"/>
              <a:gd name="connsiteY2272" fmla="*/ 1047524 h 4361942"/>
              <a:gd name="connsiteX2273" fmla="*/ 3032978 w 4102080"/>
              <a:gd name="connsiteY2273" fmla="*/ 1059309 h 4361942"/>
              <a:gd name="connsiteX2274" fmla="*/ 3036907 w 4102080"/>
              <a:gd name="connsiteY2274" fmla="*/ 1073162 h 4361942"/>
              <a:gd name="connsiteX2275" fmla="*/ 3068437 w 4102080"/>
              <a:gd name="connsiteY2275" fmla="*/ 1106553 h 4361942"/>
              <a:gd name="connsiteX2276" fmla="*/ 3078259 w 4102080"/>
              <a:gd name="connsiteY2276" fmla="*/ 1136119 h 4361942"/>
              <a:gd name="connsiteX2277" fmla="*/ 3088079 w 4102080"/>
              <a:gd name="connsiteY2277" fmla="*/ 1197215 h 4361942"/>
              <a:gd name="connsiteX2278" fmla="*/ 3099968 w 4102080"/>
              <a:gd name="connsiteY2278" fmla="*/ 1230709 h 4361942"/>
              <a:gd name="connsiteX2279" fmla="*/ 3133463 w 4102080"/>
              <a:gd name="connsiteY2279" fmla="*/ 1277953 h 4361942"/>
              <a:gd name="connsiteX2280" fmla="*/ 3135324 w 4102080"/>
              <a:gd name="connsiteY2280" fmla="*/ 1287774 h 4361942"/>
              <a:gd name="connsiteX2281" fmla="*/ 3133463 w 4102080"/>
              <a:gd name="connsiteY2281" fmla="*/ 1297594 h 4361942"/>
              <a:gd name="connsiteX2282" fmla="*/ 3125503 w 4102080"/>
              <a:gd name="connsiteY2282" fmla="*/ 1305451 h 4361942"/>
              <a:gd name="connsiteX2283" fmla="*/ 3123539 w 4102080"/>
              <a:gd name="connsiteY2283" fmla="*/ 1315375 h 4361942"/>
              <a:gd name="connsiteX2284" fmla="*/ 3121575 w 4102080"/>
              <a:gd name="connsiteY2284" fmla="*/ 1323232 h 4361942"/>
              <a:gd name="connsiteX2285" fmla="*/ 3127467 w 4102080"/>
              <a:gd name="connsiteY2285" fmla="*/ 1348766 h 4361942"/>
              <a:gd name="connsiteX2286" fmla="*/ 3133463 w 4102080"/>
              <a:gd name="connsiteY2286" fmla="*/ 1421647 h 4361942"/>
              <a:gd name="connsiteX2287" fmla="*/ 3139356 w 4102080"/>
              <a:gd name="connsiteY2287" fmla="*/ 1455142 h 4361942"/>
              <a:gd name="connsiteX2288" fmla="*/ 3160962 w 4102080"/>
              <a:gd name="connsiteY2288" fmla="*/ 1522130 h 4361942"/>
              <a:gd name="connsiteX2289" fmla="*/ 3162927 w 4102080"/>
              <a:gd name="connsiteY2289" fmla="*/ 1555521 h 4361942"/>
              <a:gd name="connsiteX2290" fmla="*/ 3155070 w 4102080"/>
              <a:gd name="connsiteY2290" fmla="*/ 1587051 h 4361942"/>
              <a:gd name="connsiteX2291" fmla="*/ 3141320 w 4102080"/>
              <a:gd name="connsiteY2291" fmla="*/ 1614653 h 4361942"/>
              <a:gd name="connsiteX2292" fmla="*/ 3129431 w 4102080"/>
              <a:gd name="connsiteY2292" fmla="*/ 1648147 h 4361942"/>
              <a:gd name="connsiteX2293" fmla="*/ 3129165 w 4102080"/>
              <a:gd name="connsiteY2293" fmla="*/ 1648147 h 4361942"/>
              <a:gd name="connsiteX2294" fmla="*/ 3129165 w 4102080"/>
              <a:gd name="connsiteY2294" fmla="*/ 1650041 h 4361942"/>
              <a:gd name="connsiteX2295" fmla="*/ 3131233 w 4102080"/>
              <a:gd name="connsiteY2295" fmla="*/ 1681473 h 4361942"/>
              <a:gd name="connsiteX2296" fmla="*/ 3141055 w 4102080"/>
              <a:gd name="connsiteY2296" fmla="*/ 1714973 h 4361942"/>
              <a:gd name="connsiteX2297" fmla="*/ 3144984 w 4102080"/>
              <a:gd name="connsiteY2297" fmla="*/ 1748473 h 4361942"/>
              <a:gd name="connsiteX2298" fmla="*/ 3141055 w 4102080"/>
              <a:gd name="connsiteY2298" fmla="*/ 1817438 h 4361942"/>
              <a:gd name="connsiteX2299" fmla="*/ 3137023 w 4102080"/>
              <a:gd name="connsiteY2299" fmla="*/ 1833154 h 4361942"/>
              <a:gd name="connsiteX2300" fmla="*/ 3115414 w 4102080"/>
              <a:gd name="connsiteY2300" fmla="*/ 1856832 h 4361942"/>
              <a:gd name="connsiteX2301" fmla="*/ 3107556 w 4102080"/>
              <a:gd name="connsiteY2301" fmla="*/ 1870583 h 4361942"/>
              <a:gd name="connsiteX2302" fmla="*/ 3105592 w 4102080"/>
              <a:gd name="connsiteY2302" fmla="*/ 1886299 h 4361942"/>
              <a:gd name="connsiteX2303" fmla="*/ 3101663 w 4102080"/>
              <a:gd name="connsiteY2303" fmla="*/ 1982871 h 4361942"/>
              <a:gd name="connsiteX2304" fmla="*/ 3103628 w 4102080"/>
              <a:gd name="connsiteY2304" fmla="*/ 1996622 h 4361942"/>
              <a:gd name="connsiteX2305" fmla="*/ 3107556 w 4102080"/>
              <a:gd name="connsiteY2305" fmla="*/ 2004480 h 4361942"/>
              <a:gd name="connsiteX2306" fmla="*/ 3113450 w 4102080"/>
              <a:gd name="connsiteY2306" fmla="*/ 2006445 h 4361942"/>
              <a:gd name="connsiteX2307" fmla="*/ 3115414 w 4102080"/>
              <a:gd name="connsiteY2307" fmla="*/ 2010477 h 4361942"/>
              <a:gd name="connsiteX2308" fmla="*/ 3119343 w 4102080"/>
              <a:gd name="connsiteY2308" fmla="*/ 2037980 h 4361942"/>
              <a:gd name="connsiteX2309" fmla="*/ 3125236 w 4102080"/>
              <a:gd name="connsiteY2309" fmla="*/ 2059693 h 4361942"/>
              <a:gd name="connsiteX2310" fmla="*/ 3129165 w 4102080"/>
              <a:gd name="connsiteY2310" fmla="*/ 2063622 h 4361942"/>
              <a:gd name="connsiteX2311" fmla="*/ 3133198 w 4102080"/>
              <a:gd name="connsiteY2311" fmla="*/ 2067551 h 4361942"/>
              <a:gd name="connsiteX2312" fmla="*/ 3131233 w 4102080"/>
              <a:gd name="connsiteY2312" fmla="*/ 2081303 h 4361942"/>
              <a:gd name="connsiteX2313" fmla="*/ 3125236 w 4102080"/>
              <a:gd name="connsiteY2313" fmla="*/ 2087300 h 4361942"/>
              <a:gd name="connsiteX2314" fmla="*/ 3119343 w 4102080"/>
              <a:gd name="connsiteY2314" fmla="*/ 2091126 h 4361942"/>
              <a:gd name="connsiteX2315" fmla="*/ 3113450 w 4102080"/>
              <a:gd name="connsiteY2315" fmla="*/ 2093090 h 4361942"/>
              <a:gd name="connsiteX2316" fmla="*/ 3101663 w 4102080"/>
              <a:gd name="connsiteY2316" fmla="*/ 2100948 h 4361942"/>
              <a:gd name="connsiteX2317" fmla="*/ 3101663 w 4102080"/>
              <a:gd name="connsiteY2317" fmla="*/ 2112839 h 4361942"/>
              <a:gd name="connsiteX2318" fmla="*/ 3115414 w 4102080"/>
              <a:gd name="connsiteY2318" fmla="*/ 2126694 h 4361942"/>
              <a:gd name="connsiteX2319" fmla="*/ 3125236 w 4102080"/>
              <a:gd name="connsiteY2319" fmla="*/ 2136516 h 4361942"/>
              <a:gd name="connsiteX2320" fmla="*/ 3135059 w 4102080"/>
              <a:gd name="connsiteY2320" fmla="*/ 2150268 h 4361942"/>
              <a:gd name="connsiteX2321" fmla="*/ 3148913 w 4102080"/>
              <a:gd name="connsiteY2321" fmla="*/ 2152232 h 4361942"/>
              <a:gd name="connsiteX2322" fmla="*/ 3164629 w 4102080"/>
              <a:gd name="connsiteY2322" fmla="*/ 2138481 h 4361942"/>
              <a:gd name="connsiteX2323" fmla="*/ 3205985 w 4102080"/>
              <a:gd name="connsiteY2323" fmla="*/ 2093090 h 4361942"/>
              <a:gd name="connsiteX2324" fmla="*/ 3213843 w 4102080"/>
              <a:gd name="connsiteY2324" fmla="*/ 2079339 h 4361942"/>
              <a:gd name="connsiteX2325" fmla="*/ 3225733 w 4102080"/>
              <a:gd name="connsiteY2325" fmla="*/ 2089161 h 4361942"/>
              <a:gd name="connsiteX2326" fmla="*/ 3227697 w 4102080"/>
              <a:gd name="connsiteY2326" fmla="*/ 2103016 h 4361942"/>
              <a:gd name="connsiteX2327" fmla="*/ 3231626 w 4102080"/>
              <a:gd name="connsiteY2327" fmla="*/ 2116768 h 4361942"/>
              <a:gd name="connsiteX2328" fmla="*/ 3235555 w 4102080"/>
              <a:gd name="connsiteY2328" fmla="*/ 2132484 h 4361942"/>
              <a:gd name="connsiteX2329" fmla="*/ 3225733 w 4102080"/>
              <a:gd name="connsiteY2329" fmla="*/ 2148303 h 4361942"/>
              <a:gd name="connsiteX2330" fmla="*/ 3202056 w 4102080"/>
              <a:gd name="connsiteY2330" fmla="*/ 2195452 h 4361942"/>
              <a:gd name="connsiteX2331" fmla="*/ 3200092 w 4102080"/>
              <a:gd name="connsiteY2331" fmla="*/ 2215200 h 4361942"/>
              <a:gd name="connsiteX2332" fmla="*/ 3194199 w 4102080"/>
              <a:gd name="connsiteY2332" fmla="*/ 2270310 h 4361942"/>
              <a:gd name="connsiteX2333" fmla="*/ 3176415 w 4102080"/>
              <a:gd name="connsiteY2333" fmla="*/ 2319526 h 4361942"/>
              <a:gd name="connsiteX2334" fmla="*/ 3176415 w 4102080"/>
              <a:gd name="connsiteY2334" fmla="*/ 2349097 h 4361942"/>
              <a:gd name="connsiteX2335" fmla="*/ 3160700 w 4102080"/>
              <a:gd name="connsiteY2335" fmla="*/ 2400278 h 4361942"/>
              <a:gd name="connsiteX2336" fmla="*/ 3146949 w 4102080"/>
              <a:gd name="connsiteY2336" fmla="*/ 2425920 h 4361942"/>
              <a:gd name="connsiteX2337" fmla="*/ 3141055 w 4102080"/>
              <a:gd name="connsiteY2337" fmla="*/ 2437707 h 4361942"/>
              <a:gd name="connsiteX2338" fmla="*/ 3146949 w 4102080"/>
              <a:gd name="connsiteY2338" fmla="*/ 2451459 h 4361942"/>
              <a:gd name="connsiteX2339" fmla="*/ 3152842 w 4102080"/>
              <a:gd name="connsiteY2339" fmla="*/ 2459420 h 4361942"/>
              <a:gd name="connsiteX2340" fmla="*/ 3150942 w 4102080"/>
              <a:gd name="connsiteY2340" fmla="*/ 2459420 h 4361942"/>
              <a:gd name="connsiteX2341" fmla="*/ 3151105 w 4102080"/>
              <a:gd name="connsiteY2341" fmla="*/ 2459464 h 4361942"/>
              <a:gd name="connsiteX2342" fmla="*/ 3153070 w 4102080"/>
              <a:gd name="connsiteY2342" fmla="*/ 2459464 h 4361942"/>
              <a:gd name="connsiteX2343" fmla="*/ 3157000 w 4102080"/>
              <a:gd name="connsiteY2343" fmla="*/ 2467324 h 4361942"/>
              <a:gd name="connsiteX2344" fmla="*/ 3155035 w 4102080"/>
              <a:gd name="connsiteY2344" fmla="*/ 2485008 h 4361942"/>
              <a:gd name="connsiteX2345" fmla="*/ 3153070 w 4102080"/>
              <a:gd name="connsiteY2345" fmla="*/ 2504761 h 4361942"/>
              <a:gd name="connsiteX2346" fmla="*/ 3149140 w 4102080"/>
              <a:gd name="connsiteY2346" fmla="*/ 2536303 h 4361942"/>
              <a:gd name="connsiteX2347" fmla="*/ 3143246 w 4102080"/>
              <a:gd name="connsiteY2347" fmla="*/ 2549954 h 4361942"/>
              <a:gd name="connsiteX2348" fmla="*/ 3131456 w 4102080"/>
              <a:gd name="connsiteY2348" fmla="*/ 2563811 h 4361942"/>
              <a:gd name="connsiteX2349" fmla="*/ 3121529 w 4102080"/>
              <a:gd name="connsiteY2349" fmla="*/ 2569706 h 4361942"/>
              <a:gd name="connsiteX2350" fmla="*/ 3117599 w 4102080"/>
              <a:gd name="connsiteY2350" fmla="*/ 2555952 h 4361942"/>
              <a:gd name="connsiteX2351" fmla="*/ 3113669 w 4102080"/>
              <a:gd name="connsiteY2351" fmla="*/ 2536303 h 4361942"/>
              <a:gd name="connsiteX2352" fmla="*/ 3105810 w 4102080"/>
              <a:gd name="connsiteY2352" fmla="*/ 2522445 h 4361942"/>
              <a:gd name="connsiteX2353" fmla="*/ 3095882 w 4102080"/>
              <a:gd name="connsiteY2353" fmla="*/ 2520480 h 4361942"/>
              <a:gd name="connsiteX2354" fmla="*/ 3092056 w 4102080"/>
              <a:gd name="connsiteY2354" fmla="*/ 2536303 h 4361942"/>
              <a:gd name="connsiteX2355" fmla="*/ 3099915 w 4102080"/>
              <a:gd name="connsiteY2355" fmla="*/ 2538164 h 4361942"/>
              <a:gd name="connsiteX2356" fmla="*/ 3105810 w 4102080"/>
              <a:gd name="connsiteY2356" fmla="*/ 2546127 h 4361942"/>
              <a:gd name="connsiteX2357" fmla="*/ 3107775 w 4102080"/>
              <a:gd name="connsiteY2357" fmla="*/ 2555952 h 4361942"/>
              <a:gd name="connsiteX2358" fmla="*/ 3107775 w 4102080"/>
              <a:gd name="connsiteY2358" fmla="*/ 2565776 h 4361942"/>
              <a:gd name="connsiteX2359" fmla="*/ 3105810 w 4102080"/>
              <a:gd name="connsiteY2359" fmla="*/ 2577566 h 4361942"/>
              <a:gd name="connsiteX2360" fmla="*/ 3099915 w 4102080"/>
              <a:gd name="connsiteY2360" fmla="*/ 2579531 h 4361942"/>
              <a:gd name="connsiteX2361" fmla="*/ 3092056 w 4102080"/>
              <a:gd name="connsiteY2361" fmla="*/ 2579531 h 4361942"/>
              <a:gd name="connsiteX2362" fmla="*/ 3086058 w 4102080"/>
              <a:gd name="connsiteY2362" fmla="*/ 2585529 h 4361942"/>
              <a:gd name="connsiteX2363" fmla="*/ 3088023 w 4102080"/>
              <a:gd name="connsiteY2363" fmla="*/ 2591424 h 4361942"/>
              <a:gd name="connsiteX2364" fmla="*/ 3088023 w 4102080"/>
              <a:gd name="connsiteY2364" fmla="*/ 2605178 h 4361942"/>
              <a:gd name="connsiteX2365" fmla="*/ 3089987 w 4102080"/>
              <a:gd name="connsiteY2365" fmla="*/ 2620897 h 4361942"/>
              <a:gd name="connsiteX2366" fmla="*/ 3084093 w 4102080"/>
              <a:gd name="connsiteY2366" fmla="*/ 2630825 h 4361942"/>
              <a:gd name="connsiteX2367" fmla="*/ 3080163 w 4102080"/>
              <a:gd name="connsiteY2367" fmla="*/ 2640650 h 4361942"/>
              <a:gd name="connsiteX2368" fmla="*/ 3084093 w 4102080"/>
              <a:gd name="connsiteY2368" fmla="*/ 2648509 h 4361942"/>
              <a:gd name="connsiteX2369" fmla="*/ 3089987 w 4102080"/>
              <a:gd name="connsiteY2369" fmla="*/ 2652439 h 4361942"/>
              <a:gd name="connsiteX2370" fmla="*/ 3088023 w 4102080"/>
              <a:gd name="connsiteY2370" fmla="*/ 2664332 h 4361942"/>
              <a:gd name="connsiteX2371" fmla="*/ 3074269 w 4102080"/>
              <a:gd name="connsiteY2371" fmla="*/ 2668158 h 4361942"/>
              <a:gd name="connsiteX2372" fmla="*/ 3062479 w 4102080"/>
              <a:gd name="connsiteY2372" fmla="*/ 2676122 h 4361942"/>
              <a:gd name="connsiteX2373" fmla="*/ 3044796 w 4102080"/>
              <a:gd name="connsiteY2373" fmla="*/ 2693806 h 4361942"/>
              <a:gd name="connsiteX2374" fmla="*/ 3028973 w 4102080"/>
              <a:gd name="connsiteY2374" fmla="*/ 2693806 h 4361942"/>
              <a:gd name="connsiteX2375" fmla="*/ 3028828 w 4102080"/>
              <a:gd name="connsiteY2375" fmla="*/ 2693660 h 4361942"/>
              <a:gd name="connsiteX2376" fmla="*/ 3024963 w 4102080"/>
              <a:gd name="connsiteY2376" fmla="*/ 2705252 h 4361942"/>
              <a:gd name="connsiteX2377" fmla="*/ 3024963 w 4102080"/>
              <a:gd name="connsiteY2377" fmla="*/ 2719105 h 4361942"/>
              <a:gd name="connsiteX2378" fmla="*/ 3021034 w 4102080"/>
              <a:gd name="connsiteY2378" fmla="*/ 2726961 h 4361942"/>
              <a:gd name="connsiteX2379" fmla="*/ 3017105 w 4102080"/>
              <a:gd name="connsiteY2379" fmla="*/ 2732854 h 4361942"/>
              <a:gd name="connsiteX2380" fmla="*/ 3018967 w 4102080"/>
              <a:gd name="connsiteY2380" fmla="*/ 2744639 h 4361942"/>
              <a:gd name="connsiteX2381" fmla="*/ 3021034 w 4102080"/>
              <a:gd name="connsiteY2381" fmla="*/ 2748670 h 4361942"/>
              <a:gd name="connsiteX2382" fmla="*/ 3013177 w 4102080"/>
              <a:gd name="connsiteY2382" fmla="*/ 2764384 h 4361942"/>
              <a:gd name="connsiteX2383" fmla="*/ 3003252 w 4102080"/>
              <a:gd name="connsiteY2383" fmla="*/ 2785990 h 4361942"/>
              <a:gd name="connsiteX2384" fmla="*/ 2991466 w 4102080"/>
              <a:gd name="connsiteY2384" fmla="*/ 2799842 h 4361942"/>
              <a:gd name="connsiteX2385" fmla="*/ 2983608 w 4102080"/>
              <a:gd name="connsiteY2385" fmla="*/ 2811627 h 4361942"/>
              <a:gd name="connsiteX2386" fmla="*/ 2983608 w 4102080"/>
              <a:gd name="connsiteY2386" fmla="*/ 2815556 h 4361942"/>
              <a:gd name="connsiteX2387" fmla="*/ 2981644 w 4102080"/>
              <a:gd name="connsiteY2387" fmla="*/ 2811627 h 4361942"/>
              <a:gd name="connsiteX2388" fmla="*/ 2969754 w 4102080"/>
              <a:gd name="connsiteY2388" fmla="*/ 2797878 h 4361942"/>
              <a:gd name="connsiteX2389" fmla="*/ 2957968 w 4102080"/>
              <a:gd name="connsiteY2389" fmla="*/ 2784026 h 4361942"/>
              <a:gd name="connsiteX2390" fmla="*/ 2942253 w 4102080"/>
              <a:gd name="connsiteY2390" fmla="*/ 2772241 h 4361942"/>
              <a:gd name="connsiteX2391" fmla="*/ 2930364 w 4102080"/>
              <a:gd name="connsiteY2391" fmla="*/ 2754460 h 4361942"/>
              <a:gd name="connsiteX2392" fmla="*/ 2926539 w 4102080"/>
              <a:gd name="connsiteY2392" fmla="*/ 2738746 h 4361942"/>
              <a:gd name="connsiteX2393" fmla="*/ 2914649 w 4102080"/>
              <a:gd name="connsiteY2393" fmla="*/ 2728925 h 4361942"/>
              <a:gd name="connsiteX2394" fmla="*/ 2896970 w 4102080"/>
              <a:gd name="connsiteY2394" fmla="*/ 2728925 h 4361942"/>
              <a:gd name="connsiteX2395" fmla="*/ 2883116 w 4102080"/>
              <a:gd name="connsiteY2395" fmla="*/ 2734818 h 4361942"/>
              <a:gd name="connsiteX2396" fmla="*/ 2883045 w 4102080"/>
              <a:gd name="connsiteY2396" fmla="*/ 2734868 h 4361942"/>
              <a:gd name="connsiteX2397" fmla="*/ 2896774 w 4102080"/>
              <a:gd name="connsiteY2397" fmla="*/ 2729014 h 4361942"/>
              <a:gd name="connsiteX2398" fmla="*/ 2914430 w 4102080"/>
              <a:gd name="connsiteY2398" fmla="*/ 2729014 h 4361942"/>
              <a:gd name="connsiteX2399" fmla="*/ 2926305 w 4102080"/>
              <a:gd name="connsiteY2399" fmla="*/ 2738847 h 4361942"/>
              <a:gd name="connsiteX2400" fmla="*/ 2930125 w 4102080"/>
              <a:gd name="connsiteY2400" fmla="*/ 2754580 h 4361942"/>
              <a:gd name="connsiteX2401" fmla="*/ 2942000 w 4102080"/>
              <a:gd name="connsiteY2401" fmla="*/ 2772384 h 4361942"/>
              <a:gd name="connsiteX2402" fmla="*/ 2957694 w 4102080"/>
              <a:gd name="connsiteY2402" fmla="*/ 2784183 h 4361942"/>
              <a:gd name="connsiteX2403" fmla="*/ 2969466 w 4102080"/>
              <a:gd name="connsiteY2403" fmla="*/ 2798053 h 4361942"/>
              <a:gd name="connsiteX2404" fmla="*/ 2981340 w 4102080"/>
              <a:gd name="connsiteY2404" fmla="*/ 2811820 h 4361942"/>
              <a:gd name="connsiteX2405" fmla="*/ 2983302 w 4102080"/>
              <a:gd name="connsiteY2405" fmla="*/ 2815753 h 4361942"/>
              <a:gd name="connsiteX2406" fmla="*/ 2979275 w 4102080"/>
              <a:gd name="connsiteY2406" fmla="*/ 2821653 h 4361942"/>
              <a:gd name="connsiteX2407" fmla="*/ 2969466 w 4102080"/>
              <a:gd name="connsiteY2407" fmla="*/ 2821653 h 4361942"/>
              <a:gd name="connsiteX2408" fmla="*/ 2961618 w 4102080"/>
              <a:gd name="connsiteY2408" fmla="*/ 2821653 h 4361942"/>
              <a:gd name="connsiteX2409" fmla="*/ 2953771 w 4102080"/>
              <a:gd name="connsiteY2409" fmla="*/ 2821653 h 4361942"/>
              <a:gd name="connsiteX2410" fmla="*/ 2945923 w 4102080"/>
              <a:gd name="connsiteY2410" fmla="*/ 2821653 h 4361942"/>
              <a:gd name="connsiteX2411" fmla="*/ 2940038 w 4102080"/>
              <a:gd name="connsiteY2411" fmla="*/ 2825586 h 4361942"/>
              <a:gd name="connsiteX2412" fmla="*/ 2932087 w 4102080"/>
              <a:gd name="connsiteY2412" fmla="*/ 2825586 h 4361942"/>
              <a:gd name="connsiteX2413" fmla="*/ 2930125 w 4102080"/>
              <a:gd name="connsiteY2413" fmla="*/ 2837490 h 4361942"/>
              <a:gd name="connsiteX2414" fmla="*/ 2936114 w 4102080"/>
              <a:gd name="connsiteY2414" fmla="*/ 2845356 h 4361942"/>
              <a:gd name="connsiteX2415" fmla="*/ 2938076 w 4102080"/>
              <a:gd name="connsiteY2415" fmla="*/ 2855189 h 4361942"/>
              <a:gd name="connsiteX2416" fmla="*/ 2934152 w 4102080"/>
              <a:gd name="connsiteY2416" fmla="*/ 2865023 h 4361942"/>
              <a:gd name="connsiteX2417" fmla="*/ 2918354 w 4102080"/>
              <a:gd name="connsiteY2417" fmla="*/ 2870922 h 4361942"/>
              <a:gd name="connsiteX2418" fmla="*/ 2906583 w 4102080"/>
              <a:gd name="connsiteY2418" fmla="*/ 2861089 h 4361942"/>
              <a:gd name="connsiteX2419" fmla="*/ 2900698 w 4102080"/>
              <a:gd name="connsiteY2419" fmla="*/ 2855189 h 4361942"/>
              <a:gd name="connsiteX2420" fmla="*/ 2894812 w 4102080"/>
              <a:gd name="connsiteY2420" fmla="*/ 2849289 h 4361942"/>
              <a:gd name="connsiteX2421" fmla="*/ 2877052 w 4102080"/>
              <a:gd name="connsiteY2421" fmla="*/ 2867093 h 4361942"/>
              <a:gd name="connsiteX2422" fmla="*/ 2871167 w 4102080"/>
              <a:gd name="connsiteY2422" fmla="*/ 2882826 h 4361942"/>
              <a:gd name="connsiteX2423" fmla="*/ 2867243 w 4102080"/>
              <a:gd name="connsiteY2423" fmla="*/ 2898559 h 4361942"/>
              <a:gd name="connsiteX2424" fmla="*/ 2863319 w 4102080"/>
              <a:gd name="connsiteY2424" fmla="*/ 2900525 h 4361942"/>
              <a:gd name="connsiteX2425" fmla="*/ 2859395 w 4102080"/>
              <a:gd name="connsiteY2425" fmla="*/ 2892659 h 4361942"/>
              <a:gd name="connsiteX2426" fmla="*/ 2851445 w 4102080"/>
              <a:gd name="connsiteY2426" fmla="*/ 2884792 h 4361942"/>
              <a:gd name="connsiteX2427" fmla="*/ 2851445 w 4102080"/>
              <a:gd name="connsiteY2427" fmla="*/ 2892659 h 4361942"/>
              <a:gd name="connsiteX2428" fmla="*/ 2853407 w 4102080"/>
              <a:gd name="connsiteY2428" fmla="*/ 2908392 h 4361942"/>
              <a:gd name="connsiteX2429" fmla="*/ 2849586 w 4102080"/>
              <a:gd name="connsiteY2429" fmla="*/ 2908392 h 4361942"/>
              <a:gd name="connsiteX2430" fmla="*/ 2847624 w 4102080"/>
              <a:gd name="connsiteY2430" fmla="*/ 2902492 h 4361942"/>
              <a:gd name="connsiteX2431" fmla="*/ 2843597 w 4102080"/>
              <a:gd name="connsiteY2431" fmla="*/ 2902492 h 4361942"/>
              <a:gd name="connsiteX2432" fmla="*/ 2837712 w 4102080"/>
              <a:gd name="connsiteY2432" fmla="*/ 2906529 h 4361942"/>
              <a:gd name="connsiteX2433" fmla="*/ 2831826 w 4102080"/>
              <a:gd name="connsiteY2433" fmla="*/ 2910359 h 4361942"/>
              <a:gd name="connsiteX2434" fmla="*/ 2825941 w 4102080"/>
              <a:gd name="connsiteY2434" fmla="*/ 2904459 h 4361942"/>
              <a:gd name="connsiteX2435" fmla="*/ 2822017 w 4102080"/>
              <a:gd name="connsiteY2435" fmla="*/ 2886759 h 4361942"/>
              <a:gd name="connsiteX2436" fmla="*/ 2823979 w 4102080"/>
              <a:gd name="connsiteY2436" fmla="*/ 2870922 h 4361942"/>
              <a:gd name="connsiteX2437" fmla="*/ 2827903 w 4102080"/>
              <a:gd name="connsiteY2437" fmla="*/ 2851256 h 4361942"/>
              <a:gd name="connsiteX2438" fmla="*/ 2829864 w 4102080"/>
              <a:gd name="connsiteY2438" fmla="*/ 2839456 h 4361942"/>
              <a:gd name="connsiteX2439" fmla="*/ 2835750 w 4102080"/>
              <a:gd name="connsiteY2439" fmla="*/ 2829623 h 4361942"/>
              <a:gd name="connsiteX2440" fmla="*/ 2845559 w 4102080"/>
              <a:gd name="connsiteY2440" fmla="*/ 2817720 h 4361942"/>
              <a:gd name="connsiteX2441" fmla="*/ 2845611 w 4102080"/>
              <a:gd name="connsiteY2441" fmla="*/ 2817616 h 4361942"/>
              <a:gd name="connsiteX2442" fmla="*/ 2835869 w 4102080"/>
              <a:gd name="connsiteY2442" fmla="*/ 2829408 h 4361942"/>
              <a:gd name="connsiteX2443" fmla="*/ 2829975 w 4102080"/>
              <a:gd name="connsiteY2443" fmla="*/ 2839229 h 4361942"/>
              <a:gd name="connsiteX2444" fmla="*/ 2826047 w 4102080"/>
              <a:gd name="connsiteY2444" fmla="*/ 2835301 h 4361942"/>
              <a:gd name="connsiteX2445" fmla="*/ 2820154 w 4102080"/>
              <a:gd name="connsiteY2445" fmla="*/ 2845122 h 4361942"/>
              <a:gd name="connsiteX2446" fmla="*/ 2800510 w 4102080"/>
              <a:gd name="connsiteY2446" fmla="*/ 2880580 h 4361942"/>
              <a:gd name="connsiteX2447" fmla="*/ 2792549 w 4102080"/>
              <a:gd name="connsiteY2447" fmla="*/ 2880580 h 4361942"/>
              <a:gd name="connsiteX2448" fmla="*/ 2790585 w 4102080"/>
              <a:gd name="connsiteY2448" fmla="*/ 2864763 h 4361942"/>
              <a:gd name="connsiteX2449" fmla="*/ 2792549 w 4102080"/>
              <a:gd name="connsiteY2449" fmla="*/ 2849050 h 4361942"/>
              <a:gd name="connsiteX2450" fmla="*/ 2786656 w 4102080"/>
              <a:gd name="connsiteY2450" fmla="*/ 2849050 h 4361942"/>
              <a:gd name="connsiteX2451" fmla="*/ 2780763 w 4102080"/>
              <a:gd name="connsiteY2451" fmla="*/ 2860835 h 4361942"/>
              <a:gd name="connsiteX2452" fmla="*/ 2776835 w 4102080"/>
              <a:gd name="connsiteY2452" fmla="*/ 2880580 h 4361942"/>
              <a:gd name="connsiteX2453" fmla="*/ 2761120 w 4102080"/>
              <a:gd name="connsiteY2453" fmla="*/ 2878616 h 4361942"/>
              <a:gd name="connsiteX2454" fmla="*/ 2717697 w 4102080"/>
              <a:gd name="connsiteY2454" fmla="*/ 2878616 h 4361942"/>
              <a:gd name="connsiteX2455" fmla="*/ 2715733 w 4102080"/>
              <a:gd name="connsiteY2455" fmla="*/ 2864763 h 4361942"/>
              <a:gd name="connsiteX2456" fmla="*/ 2711804 w 4102080"/>
              <a:gd name="connsiteY2456" fmla="*/ 2856907 h 4361942"/>
              <a:gd name="connsiteX2457" fmla="*/ 2705911 w 4102080"/>
              <a:gd name="connsiteY2457" fmla="*/ 2878616 h 4361942"/>
              <a:gd name="connsiteX2458" fmla="*/ 2698054 w 4102080"/>
              <a:gd name="connsiteY2458" fmla="*/ 2882544 h 4361942"/>
              <a:gd name="connsiteX2459" fmla="*/ 2684304 w 4102080"/>
              <a:gd name="connsiteY2459" fmla="*/ 2874688 h 4361942"/>
              <a:gd name="connsiteX2460" fmla="*/ 2676343 w 4102080"/>
              <a:gd name="connsiteY2460" fmla="*/ 2860835 h 4361942"/>
              <a:gd name="connsiteX2461" fmla="*/ 2668485 w 4102080"/>
              <a:gd name="connsiteY2461" fmla="*/ 2860835 h 4361942"/>
              <a:gd name="connsiteX2462" fmla="*/ 2658664 w 4102080"/>
              <a:gd name="connsiteY2462" fmla="*/ 2868795 h 4361942"/>
              <a:gd name="connsiteX2463" fmla="*/ 2658664 w 4102080"/>
              <a:gd name="connsiteY2463" fmla="*/ 2833233 h 4361942"/>
              <a:gd name="connsiteX2464" fmla="*/ 2656699 w 4102080"/>
              <a:gd name="connsiteY2464" fmla="*/ 2831269 h 4361942"/>
              <a:gd name="connsiteX2465" fmla="*/ 2650806 w 4102080"/>
              <a:gd name="connsiteY2465" fmla="*/ 2833233 h 4361942"/>
              <a:gd name="connsiteX2466" fmla="*/ 2646774 w 4102080"/>
              <a:gd name="connsiteY2466" fmla="*/ 2841193 h 4361942"/>
              <a:gd name="connsiteX2467" fmla="*/ 2644913 w 4102080"/>
              <a:gd name="connsiteY2467" fmla="*/ 2852978 h 4361942"/>
              <a:gd name="connsiteX2468" fmla="*/ 2634988 w 4102080"/>
              <a:gd name="connsiteY2468" fmla="*/ 2845122 h 4361942"/>
              <a:gd name="connsiteX2469" fmla="*/ 2627131 w 4102080"/>
              <a:gd name="connsiteY2469" fmla="*/ 2833233 h 4361942"/>
              <a:gd name="connsiteX2470" fmla="*/ 2619273 w 4102080"/>
              <a:gd name="connsiteY2470" fmla="*/ 2825377 h 4361942"/>
              <a:gd name="connsiteX2471" fmla="*/ 2605523 w 4102080"/>
              <a:gd name="connsiteY2471" fmla="*/ 2831269 h 4361942"/>
              <a:gd name="connsiteX2472" fmla="*/ 2607384 w 4102080"/>
              <a:gd name="connsiteY2472" fmla="*/ 2819484 h 4361942"/>
              <a:gd name="connsiteX2473" fmla="*/ 2603559 w 4102080"/>
              <a:gd name="connsiteY2473" fmla="*/ 2803771 h 4361942"/>
              <a:gd name="connsiteX2474" fmla="*/ 2605523 w 4102080"/>
              <a:gd name="connsiteY2474" fmla="*/ 2797878 h 4361942"/>
              <a:gd name="connsiteX2475" fmla="*/ 2599526 w 4102080"/>
              <a:gd name="connsiteY2475" fmla="*/ 2776169 h 4361942"/>
              <a:gd name="connsiteX2476" fmla="*/ 2595701 w 4102080"/>
              <a:gd name="connsiteY2476" fmla="*/ 2774205 h 4361942"/>
              <a:gd name="connsiteX2477" fmla="*/ 2587740 w 4102080"/>
              <a:gd name="connsiteY2477" fmla="*/ 2782061 h 4361942"/>
              <a:gd name="connsiteX2478" fmla="*/ 2579883 w 4102080"/>
              <a:gd name="connsiteY2478" fmla="*/ 2793846 h 4361942"/>
              <a:gd name="connsiteX2479" fmla="*/ 2579883 w 4102080"/>
              <a:gd name="connsiteY2479" fmla="*/ 2803771 h 4361942"/>
              <a:gd name="connsiteX2480" fmla="*/ 2587740 w 4102080"/>
              <a:gd name="connsiteY2480" fmla="*/ 2819484 h 4361942"/>
              <a:gd name="connsiteX2481" fmla="*/ 2591669 w 4102080"/>
              <a:gd name="connsiteY2481" fmla="*/ 2841193 h 4361942"/>
              <a:gd name="connsiteX2482" fmla="*/ 2595701 w 4102080"/>
              <a:gd name="connsiteY2482" fmla="*/ 2849050 h 4361942"/>
              <a:gd name="connsiteX2483" fmla="*/ 2599526 w 4102080"/>
              <a:gd name="connsiteY2483" fmla="*/ 2858871 h 4361942"/>
              <a:gd name="connsiteX2484" fmla="*/ 2611416 w 4102080"/>
              <a:gd name="connsiteY2484" fmla="*/ 2872620 h 4361942"/>
              <a:gd name="connsiteX2485" fmla="*/ 2613380 w 4102080"/>
              <a:gd name="connsiteY2485" fmla="*/ 2880580 h 4361942"/>
              <a:gd name="connsiteX2486" fmla="*/ 2609348 w 4102080"/>
              <a:gd name="connsiteY2486" fmla="*/ 2890401 h 4361942"/>
              <a:gd name="connsiteX2487" fmla="*/ 2615345 w 4102080"/>
              <a:gd name="connsiteY2487" fmla="*/ 2892365 h 4361942"/>
              <a:gd name="connsiteX2488" fmla="*/ 2623202 w 4102080"/>
              <a:gd name="connsiteY2488" fmla="*/ 2894329 h 4361942"/>
              <a:gd name="connsiteX2489" fmla="*/ 2627131 w 4102080"/>
              <a:gd name="connsiteY2489" fmla="*/ 2896293 h 4361942"/>
              <a:gd name="connsiteX2490" fmla="*/ 2621238 w 4102080"/>
              <a:gd name="connsiteY2490" fmla="*/ 2900222 h 4361942"/>
              <a:gd name="connsiteX2491" fmla="*/ 2615345 w 4102080"/>
              <a:gd name="connsiteY2491" fmla="*/ 2902186 h 4361942"/>
              <a:gd name="connsiteX2492" fmla="*/ 2603559 w 4102080"/>
              <a:gd name="connsiteY2492" fmla="*/ 2902186 h 4361942"/>
              <a:gd name="connsiteX2493" fmla="*/ 2595701 w 4102080"/>
              <a:gd name="connsiteY2493" fmla="*/ 2900222 h 4361942"/>
              <a:gd name="connsiteX2494" fmla="*/ 2593633 w 4102080"/>
              <a:gd name="connsiteY2494" fmla="*/ 2896293 h 4361942"/>
              <a:gd name="connsiteX2495" fmla="*/ 2593633 w 4102080"/>
              <a:gd name="connsiteY2495" fmla="*/ 2890401 h 4361942"/>
              <a:gd name="connsiteX2496" fmla="*/ 2591669 w 4102080"/>
              <a:gd name="connsiteY2496" fmla="*/ 2884508 h 4361942"/>
              <a:gd name="connsiteX2497" fmla="*/ 2585776 w 4102080"/>
              <a:gd name="connsiteY2497" fmla="*/ 2878616 h 4361942"/>
              <a:gd name="connsiteX2498" fmla="*/ 2579883 w 4102080"/>
              <a:gd name="connsiteY2498" fmla="*/ 2874688 h 4361942"/>
              <a:gd name="connsiteX2499" fmla="*/ 2546386 w 4102080"/>
              <a:gd name="connsiteY2499" fmla="*/ 2862799 h 4361942"/>
              <a:gd name="connsiteX2500" fmla="*/ 2536564 w 4102080"/>
              <a:gd name="connsiteY2500" fmla="*/ 2862799 h 4361942"/>
              <a:gd name="connsiteX2501" fmla="*/ 2514853 w 4102080"/>
              <a:gd name="connsiteY2501" fmla="*/ 2866831 h 4361942"/>
              <a:gd name="connsiteX2502" fmla="*/ 2508960 w 4102080"/>
              <a:gd name="connsiteY2502" fmla="*/ 2868795 h 4361942"/>
              <a:gd name="connsiteX2503" fmla="*/ 2508960 w 4102080"/>
              <a:gd name="connsiteY2503" fmla="*/ 2874688 h 4361942"/>
              <a:gd name="connsiteX2504" fmla="*/ 2516920 w 4102080"/>
              <a:gd name="connsiteY2504" fmla="*/ 2884508 h 4361942"/>
              <a:gd name="connsiteX2505" fmla="*/ 2505031 w 4102080"/>
              <a:gd name="connsiteY2505" fmla="*/ 2888437 h 4361942"/>
              <a:gd name="connsiteX2506" fmla="*/ 2481355 w 4102080"/>
              <a:gd name="connsiteY2506" fmla="*/ 2898258 h 4361942"/>
              <a:gd name="connsiteX2507" fmla="*/ 2455819 w 4102080"/>
              <a:gd name="connsiteY2507" fmla="*/ 2906218 h 4361942"/>
              <a:gd name="connsiteX2508" fmla="*/ 2453854 w 4102080"/>
              <a:gd name="connsiteY2508" fmla="*/ 2916039 h 4361942"/>
              <a:gd name="connsiteX2509" fmla="*/ 2451890 w 4102080"/>
              <a:gd name="connsiteY2509" fmla="*/ 2927824 h 4361942"/>
              <a:gd name="connsiteX2510" fmla="*/ 2443929 w 4102080"/>
              <a:gd name="connsiteY2510" fmla="*/ 2933716 h 4361942"/>
              <a:gd name="connsiteX2511" fmla="*/ 2443929 w 4102080"/>
              <a:gd name="connsiteY2511" fmla="*/ 2939609 h 4361942"/>
              <a:gd name="connsiteX2512" fmla="*/ 2508960 w 4102080"/>
              <a:gd name="connsiteY2512" fmla="*/ 2904150 h 4361942"/>
              <a:gd name="connsiteX2513" fmla="*/ 2520746 w 4102080"/>
              <a:gd name="connsiteY2513" fmla="*/ 2904150 h 4361942"/>
              <a:gd name="connsiteX2514" fmla="*/ 2522710 w 4102080"/>
              <a:gd name="connsiteY2514" fmla="*/ 2918003 h 4361942"/>
              <a:gd name="connsiteX2515" fmla="*/ 2526742 w 4102080"/>
              <a:gd name="connsiteY2515" fmla="*/ 2927824 h 4361942"/>
              <a:gd name="connsiteX2516" fmla="*/ 2528707 w 4102080"/>
              <a:gd name="connsiteY2516" fmla="*/ 2937644 h 4361942"/>
              <a:gd name="connsiteX2517" fmla="*/ 2522710 w 4102080"/>
              <a:gd name="connsiteY2517" fmla="*/ 2947465 h 4361942"/>
              <a:gd name="connsiteX2518" fmla="*/ 2514853 w 4102080"/>
              <a:gd name="connsiteY2518" fmla="*/ 2953461 h 4361942"/>
              <a:gd name="connsiteX2519" fmla="*/ 2501102 w 4102080"/>
              <a:gd name="connsiteY2519" fmla="*/ 2955425 h 4361942"/>
              <a:gd name="connsiteX2520" fmla="*/ 2489316 w 4102080"/>
              <a:gd name="connsiteY2520" fmla="*/ 2955425 h 4361942"/>
              <a:gd name="connsiteX2521" fmla="*/ 2481355 w 4102080"/>
              <a:gd name="connsiteY2521" fmla="*/ 2951394 h 4361942"/>
              <a:gd name="connsiteX2522" fmla="*/ 2477530 w 4102080"/>
              <a:gd name="connsiteY2522" fmla="*/ 2959250 h 4361942"/>
              <a:gd name="connsiteX2523" fmla="*/ 2479494 w 4102080"/>
              <a:gd name="connsiteY2523" fmla="*/ 2963282 h 4361942"/>
              <a:gd name="connsiteX2524" fmla="*/ 2485387 w 4102080"/>
              <a:gd name="connsiteY2524" fmla="*/ 2965246 h 4361942"/>
              <a:gd name="connsiteX2525" fmla="*/ 2489316 w 4102080"/>
              <a:gd name="connsiteY2525" fmla="*/ 2973103 h 4361942"/>
              <a:gd name="connsiteX2526" fmla="*/ 2491177 w 4102080"/>
              <a:gd name="connsiteY2526" fmla="*/ 2977031 h 4361942"/>
              <a:gd name="connsiteX2527" fmla="*/ 2491177 w 4102080"/>
              <a:gd name="connsiteY2527" fmla="*/ 2982924 h 4361942"/>
              <a:gd name="connsiteX2528" fmla="*/ 2489316 w 4102080"/>
              <a:gd name="connsiteY2528" fmla="*/ 2998637 h 4361942"/>
              <a:gd name="connsiteX2529" fmla="*/ 2485387 w 4102080"/>
              <a:gd name="connsiteY2529" fmla="*/ 3032235 h 4361942"/>
              <a:gd name="connsiteX2530" fmla="*/ 2491177 w 4102080"/>
              <a:gd name="connsiteY2530" fmla="*/ 3038024 h 4361942"/>
              <a:gd name="connsiteX2531" fmla="*/ 2497173 w 4102080"/>
              <a:gd name="connsiteY2531" fmla="*/ 3036060 h 4361942"/>
              <a:gd name="connsiteX2532" fmla="*/ 2501102 w 4102080"/>
              <a:gd name="connsiteY2532" fmla="*/ 3028203 h 4361942"/>
              <a:gd name="connsiteX2533" fmla="*/ 2503067 w 4102080"/>
              <a:gd name="connsiteY2533" fmla="*/ 3022311 h 4361942"/>
              <a:gd name="connsiteX2534" fmla="*/ 2510924 w 4102080"/>
              <a:gd name="connsiteY2534" fmla="*/ 3032235 h 4361942"/>
              <a:gd name="connsiteX2535" fmla="*/ 2503067 w 4102080"/>
              <a:gd name="connsiteY2535" fmla="*/ 3047948 h 4361942"/>
              <a:gd name="connsiteX2536" fmla="*/ 2487352 w 4102080"/>
              <a:gd name="connsiteY2536" fmla="*/ 3069554 h 4361942"/>
              <a:gd name="connsiteX2537" fmla="*/ 2471534 w 4102080"/>
              <a:gd name="connsiteY2537" fmla="*/ 3073586 h 4361942"/>
              <a:gd name="connsiteX2538" fmla="*/ 2451890 w 4102080"/>
              <a:gd name="connsiteY2538" fmla="*/ 3071622 h 4361942"/>
              <a:gd name="connsiteX2539" fmla="*/ 2451890 w 4102080"/>
              <a:gd name="connsiteY2539" fmla="*/ 3059733 h 4361942"/>
              <a:gd name="connsiteX2540" fmla="*/ 2465641 w 4102080"/>
              <a:gd name="connsiteY2540" fmla="*/ 3059733 h 4361942"/>
              <a:gd name="connsiteX2541" fmla="*/ 2469569 w 4102080"/>
              <a:gd name="connsiteY2541" fmla="*/ 3059733 h 4361942"/>
              <a:gd name="connsiteX2542" fmla="*/ 2473498 w 4102080"/>
              <a:gd name="connsiteY2542" fmla="*/ 3053841 h 4361942"/>
              <a:gd name="connsiteX2543" fmla="*/ 2434108 w 4102080"/>
              <a:gd name="connsiteY2543" fmla="*/ 3049912 h 4361942"/>
              <a:gd name="connsiteX2544" fmla="*/ 2424286 w 4102080"/>
              <a:gd name="connsiteY2544" fmla="*/ 3045984 h 4361942"/>
              <a:gd name="connsiteX2545" fmla="*/ 2416428 w 4102080"/>
              <a:gd name="connsiteY2545" fmla="*/ 3032235 h 4361942"/>
              <a:gd name="connsiteX2546" fmla="*/ 2414464 w 4102080"/>
              <a:gd name="connsiteY2546" fmla="*/ 3026239 h 4361942"/>
              <a:gd name="connsiteX2547" fmla="*/ 2420357 w 4102080"/>
              <a:gd name="connsiteY2547" fmla="*/ 3022311 h 4361942"/>
              <a:gd name="connsiteX2548" fmla="*/ 2436072 w 4102080"/>
              <a:gd name="connsiteY2548" fmla="*/ 3016418 h 4361942"/>
              <a:gd name="connsiteX2549" fmla="*/ 2420357 w 4102080"/>
              <a:gd name="connsiteY2549" fmla="*/ 2986852 h 4361942"/>
              <a:gd name="connsiteX2550" fmla="*/ 2410535 w 4102080"/>
              <a:gd name="connsiteY2550" fmla="*/ 2996776 h 4361942"/>
              <a:gd name="connsiteX2551" fmla="*/ 2400714 w 4102080"/>
              <a:gd name="connsiteY2551" fmla="*/ 3018382 h 4361942"/>
              <a:gd name="connsiteX2552" fmla="*/ 2384895 w 4102080"/>
              <a:gd name="connsiteY2552" fmla="*/ 3018382 h 4361942"/>
              <a:gd name="connsiteX2553" fmla="*/ 2371145 w 4102080"/>
              <a:gd name="connsiteY2553" fmla="*/ 3000705 h 4361942"/>
              <a:gd name="connsiteX2554" fmla="*/ 2363184 w 4102080"/>
              <a:gd name="connsiteY2554" fmla="*/ 2996776 h 4361942"/>
              <a:gd name="connsiteX2555" fmla="*/ 2349434 w 4102080"/>
              <a:gd name="connsiteY2555" fmla="*/ 2994812 h 4361942"/>
              <a:gd name="connsiteX2556" fmla="*/ 2341576 w 4102080"/>
              <a:gd name="connsiteY2556" fmla="*/ 2998637 h 4361942"/>
              <a:gd name="connsiteX2557" fmla="*/ 2339612 w 4102080"/>
              <a:gd name="connsiteY2557" fmla="*/ 3008561 h 4361942"/>
              <a:gd name="connsiteX2558" fmla="*/ 2337648 w 4102080"/>
              <a:gd name="connsiteY2558" fmla="*/ 3020346 h 4361942"/>
              <a:gd name="connsiteX2559" fmla="*/ 2337648 w 4102080"/>
              <a:gd name="connsiteY2559" fmla="*/ 3032235 h 4361942"/>
              <a:gd name="connsiteX2560" fmla="*/ 2323897 w 4102080"/>
              <a:gd name="connsiteY2560" fmla="*/ 3030167 h 4361942"/>
              <a:gd name="connsiteX2561" fmla="*/ 2294329 w 4102080"/>
              <a:gd name="connsiteY2561" fmla="*/ 3030167 h 4361942"/>
              <a:gd name="connsiteX2562" fmla="*/ 2282543 w 4102080"/>
              <a:gd name="connsiteY2562" fmla="*/ 3024275 h 4361942"/>
              <a:gd name="connsiteX2563" fmla="*/ 2280578 w 4102080"/>
              <a:gd name="connsiteY2563" fmla="*/ 3020346 h 4361942"/>
              <a:gd name="connsiteX2564" fmla="*/ 2280578 w 4102080"/>
              <a:gd name="connsiteY2564" fmla="*/ 3008561 h 4361942"/>
              <a:gd name="connsiteX2565" fmla="*/ 2280578 w 4102080"/>
              <a:gd name="connsiteY2565" fmla="*/ 3004633 h 4361942"/>
              <a:gd name="connsiteX2566" fmla="*/ 2276546 w 4102080"/>
              <a:gd name="connsiteY2566" fmla="*/ 3004633 h 4361942"/>
              <a:gd name="connsiteX2567" fmla="*/ 2268689 w 4102080"/>
              <a:gd name="connsiteY2567" fmla="*/ 3006597 h 4361942"/>
              <a:gd name="connsiteX2568" fmla="*/ 2260831 w 4102080"/>
              <a:gd name="connsiteY2568" fmla="*/ 3002669 h 4361942"/>
              <a:gd name="connsiteX2569" fmla="*/ 2245117 w 4102080"/>
              <a:gd name="connsiteY2569" fmla="*/ 3002669 h 4361942"/>
              <a:gd name="connsiteX2570" fmla="*/ 2239120 w 4102080"/>
              <a:gd name="connsiteY2570" fmla="*/ 2998637 h 4361942"/>
              <a:gd name="connsiteX2571" fmla="*/ 2237156 w 4102080"/>
              <a:gd name="connsiteY2571" fmla="*/ 2992848 h 4361942"/>
              <a:gd name="connsiteX2572" fmla="*/ 2237156 w 4102080"/>
              <a:gd name="connsiteY2572" fmla="*/ 2986852 h 4361942"/>
              <a:gd name="connsiteX2573" fmla="*/ 2239120 w 4102080"/>
              <a:gd name="connsiteY2573" fmla="*/ 2980960 h 4361942"/>
              <a:gd name="connsiteX2574" fmla="*/ 2239120 w 4102080"/>
              <a:gd name="connsiteY2574" fmla="*/ 2975067 h 4361942"/>
              <a:gd name="connsiteX2575" fmla="*/ 2239120 w 4102080"/>
              <a:gd name="connsiteY2575" fmla="*/ 2916039 h 4361942"/>
              <a:gd name="connsiteX2576" fmla="*/ 2239120 w 4102080"/>
              <a:gd name="connsiteY2576" fmla="*/ 2906218 h 4361942"/>
              <a:gd name="connsiteX2577" fmla="*/ 2241188 w 4102080"/>
              <a:gd name="connsiteY2577" fmla="*/ 2902186 h 4361942"/>
              <a:gd name="connsiteX2578" fmla="*/ 2245117 w 4102080"/>
              <a:gd name="connsiteY2578" fmla="*/ 2896293 h 4361942"/>
              <a:gd name="connsiteX2579" fmla="*/ 2246978 w 4102080"/>
              <a:gd name="connsiteY2579" fmla="*/ 2888437 h 4361942"/>
              <a:gd name="connsiteX2580" fmla="*/ 2249045 w 4102080"/>
              <a:gd name="connsiteY2580" fmla="*/ 2878616 h 4361942"/>
              <a:gd name="connsiteX2581" fmla="*/ 2239120 w 4102080"/>
              <a:gd name="connsiteY2581" fmla="*/ 2892365 h 4361942"/>
              <a:gd name="connsiteX2582" fmla="*/ 2229298 w 4102080"/>
              <a:gd name="connsiteY2582" fmla="*/ 2906218 h 4361942"/>
              <a:gd name="connsiteX2583" fmla="*/ 2219477 w 4102080"/>
              <a:gd name="connsiteY2583" fmla="*/ 2916039 h 4361942"/>
              <a:gd name="connsiteX2584" fmla="*/ 2203762 w 4102080"/>
              <a:gd name="connsiteY2584" fmla="*/ 2918003 h 4361942"/>
              <a:gd name="connsiteX2585" fmla="*/ 2215548 w 4102080"/>
              <a:gd name="connsiteY2585" fmla="*/ 2945605 h 4361942"/>
              <a:gd name="connsiteX2586" fmla="*/ 2207691 w 4102080"/>
              <a:gd name="connsiteY2586" fmla="*/ 2951394 h 4361942"/>
              <a:gd name="connsiteX2587" fmla="*/ 2189908 w 4102080"/>
              <a:gd name="connsiteY2587" fmla="*/ 2951394 h 4361942"/>
              <a:gd name="connsiteX2588" fmla="*/ 2174193 w 4102080"/>
              <a:gd name="connsiteY2588" fmla="*/ 2961318 h 4361942"/>
              <a:gd name="connsiteX2589" fmla="*/ 2166336 w 4102080"/>
              <a:gd name="connsiteY2589" fmla="*/ 2943537 h 4361942"/>
              <a:gd name="connsiteX2590" fmla="*/ 2162407 w 4102080"/>
              <a:gd name="connsiteY2590" fmla="*/ 2935680 h 4361942"/>
              <a:gd name="connsiteX2591" fmla="*/ 2154550 w 4102080"/>
              <a:gd name="connsiteY2591" fmla="*/ 2929788 h 4361942"/>
              <a:gd name="connsiteX2592" fmla="*/ 2152482 w 4102080"/>
              <a:gd name="connsiteY2592" fmla="*/ 2955425 h 4361942"/>
              <a:gd name="connsiteX2593" fmla="*/ 2146589 w 4102080"/>
              <a:gd name="connsiteY2593" fmla="*/ 2975067 h 4361942"/>
              <a:gd name="connsiteX2594" fmla="*/ 2132839 w 4102080"/>
              <a:gd name="connsiteY2594" fmla="*/ 2986852 h 4361942"/>
              <a:gd name="connsiteX2595" fmla="*/ 2115159 w 4102080"/>
              <a:gd name="connsiteY2595" fmla="*/ 2988816 h 4361942"/>
              <a:gd name="connsiteX2596" fmla="*/ 2109163 w 4102080"/>
              <a:gd name="connsiteY2596" fmla="*/ 2986852 h 4361942"/>
              <a:gd name="connsiteX2597" fmla="*/ 2101306 w 4102080"/>
              <a:gd name="connsiteY2597" fmla="*/ 2984991 h 4361942"/>
              <a:gd name="connsiteX2598" fmla="*/ 2097377 w 4102080"/>
              <a:gd name="connsiteY2598" fmla="*/ 2984991 h 4361942"/>
              <a:gd name="connsiteX2599" fmla="*/ 2093448 w 4102080"/>
              <a:gd name="connsiteY2599" fmla="*/ 2988816 h 4361942"/>
              <a:gd name="connsiteX2600" fmla="*/ 2083627 w 4102080"/>
              <a:gd name="connsiteY2600" fmla="*/ 2980960 h 4361942"/>
              <a:gd name="connsiteX2601" fmla="*/ 2075769 w 4102080"/>
              <a:gd name="connsiteY2601" fmla="*/ 2978995 h 4361942"/>
              <a:gd name="connsiteX2602" fmla="*/ 2075769 w 4102080"/>
              <a:gd name="connsiteY2602" fmla="*/ 2978908 h 4361942"/>
              <a:gd name="connsiteX2603" fmla="*/ 2071784 w 4102080"/>
              <a:gd name="connsiteY2603" fmla="*/ 2976967 h 4361942"/>
              <a:gd name="connsiteX2604" fmla="*/ 2046250 w 4102080"/>
              <a:gd name="connsiteY2604" fmla="*/ 2978931 h 4361942"/>
              <a:gd name="connsiteX2605" fmla="*/ 2036429 w 4102080"/>
              <a:gd name="connsiteY2605" fmla="*/ 2976967 h 4361942"/>
              <a:gd name="connsiteX2606" fmla="*/ 2034362 w 4102080"/>
              <a:gd name="connsiteY2606" fmla="*/ 2973038 h 4361942"/>
              <a:gd name="connsiteX2607" fmla="*/ 2032397 w 4102080"/>
              <a:gd name="connsiteY2607" fmla="*/ 2967146 h 4361942"/>
              <a:gd name="connsiteX2608" fmla="*/ 2028573 w 4102080"/>
              <a:gd name="connsiteY2608" fmla="*/ 2959185 h 4361942"/>
              <a:gd name="connsiteX2609" fmla="*/ 2020613 w 4102080"/>
              <a:gd name="connsiteY2609" fmla="*/ 2953396 h 4361942"/>
              <a:gd name="connsiteX2610" fmla="*/ 2018648 w 4102080"/>
              <a:gd name="connsiteY2610" fmla="*/ 2959185 h 4361942"/>
              <a:gd name="connsiteX2611" fmla="*/ 2020613 w 4102080"/>
              <a:gd name="connsiteY2611" fmla="*/ 2969110 h 4361942"/>
              <a:gd name="connsiteX2612" fmla="*/ 2020613 w 4102080"/>
              <a:gd name="connsiteY2612" fmla="*/ 2973038 h 4361942"/>
              <a:gd name="connsiteX2613" fmla="*/ 2016684 w 4102080"/>
              <a:gd name="connsiteY2613" fmla="*/ 2986788 h 4361942"/>
              <a:gd name="connsiteX2614" fmla="*/ 2014720 w 4102080"/>
              <a:gd name="connsiteY2614" fmla="*/ 2992784 h 4361942"/>
              <a:gd name="connsiteX2615" fmla="*/ 2008828 w 4102080"/>
              <a:gd name="connsiteY2615" fmla="*/ 2998573 h 4361942"/>
              <a:gd name="connsiteX2616" fmla="*/ 1983190 w 4102080"/>
              <a:gd name="connsiteY2616" fmla="*/ 3018318 h 4361942"/>
              <a:gd name="connsiteX2617" fmla="*/ 1969441 w 4102080"/>
              <a:gd name="connsiteY2617" fmla="*/ 3024211 h 4361942"/>
              <a:gd name="connsiteX2618" fmla="*/ 1959620 w 4102080"/>
              <a:gd name="connsiteY2618" fmla="*/ 3016354 h 4361942"/>
              <a:gd name="connsiteX2619" fmla="*/ 1947732 w 4102080"/>
              <a:gd name="connsiteY2619" fmla="*/ 2990716 h 4361942"/>
              <a:gd name="connsiteX2620" fmla="*/ 1937911 w 4102080"/>
              <a:gd name="connsiteY2620" fmla="*/ 2986788 h 4361942"/>
              <a:gd name="connsiteX2621" fmla="*/ 1930054 w 4102080"/>
              <a:gd name="connsiteY2621" fmla="*/ 2996712 h 4361942"/>
              <a:gd name="connsiteX2622" fmla="*/ 1926126 w 4102080"/>
              <a:gd name="connsiteY2622" fmla="*/ 3014390 h 4361942"/>
              <a:gd name="connsiteX2623" fmla="*/ 1928090 w 4102080"/>
              <a:gd name="connsiteY2623" fmla="*/ 3026175 h 4361942"/>
              <a:gd name="connsiteX2624" fmla="*/ 1933983 w 4102080"/>
              <a:gd name="connsiteY2624" fmla="*/ 3040028 h 4361942"/>
              <a:gd name="connsiteX2625" fmla="*/ 1943803 w 4102080"/>
              <a:gd name="connsiteY2625" fmla="*/ 3059670 h 4361942"/>
              <a:gd name="connsiteX2626" fmla="*/ 1955589 w 4102080"/>
              <a:gd name="connsiteY2626" fmla="*/ 3075384 h 4361942"/>
              <a:gd name="connsiteX2627" fmla="*/ 1965513 w 4102080"/>
              <a:gd name="connsiteY2627" fmla="*/ 3081380 h 4361942"/>
              <a:gd name="connsiteX2628" fmla="*/ 1973369 w 4102080"/>
              <a:gd name="connsiteY2628" fmla="*/ 3091201 h 4361942"/>
              <a:gd name="connsiteX2629" fmla="*/ 1979262 w 4102080"/>
              <a:gd name="connsiteY2629" fmla="*/ 3093165 h 4361942"/>
              <a:gd name="connsiteX2630" fmla="*/ 1987119 w 4102080"/>
              <a:gd name="connsiteY2630" fmla="*/ 3089236 h 4361942"/>
              <a:gd name="connsiteX2631" fmla="*/ 2008828 w 4102080"/>
              <a:gd name="connsiteY2631" fmla="*/ 3069491 h 4361942"/>
              <a:gd name="connsiteX2632" fmla="*/ 2022577 w 4102080"/>
              <a:gd name="connsiteY2632" fmla="*/ 3067527 h 4361942"/>
              <a:gd name="connsiteX2633" fmla="*/ 2034362 w 4102080"/>
              <a:gd name="connsiteY2633" fmla="*/ 3069491 h 4361942"/>
              <a:gd name="connsiteX2634" fmla="*/ 2044286 w 4102080"/>
              <a:gd name="connsiteY2634" fmla="*/ 3071559 h 4361942"/>
              <a:gd name="connsiteX2635" fmla="*/ 2058035 w 4102080"/>
              <a:gd name="connsiteY2635" fmla="*/ 3065563 h 4361942"/>
              <a:gd name="connsiteX2636" fmla="*/ 2056071 w 4102080"/>
              <a:gd name="connsiteY2636" fmla="*/ 3079415 h 4361942"/>
              <a:gd name="connsiteX2637" fmla="*/ 2054107 w 4102080"/>
              <a:gd name="connsiteY2637" fmla="*/ 3091201 h 4361942"/>
              <a:gd name="connsiteX2638" fmla="*/ 2048214 w 4102080"/>
              <a:gd name="connsiteY2638" fmla="*/ 3112807 h 4361942"/>
              <a:gd name="connsiteX2639" fmla="*/ 2040357 w 4102080"/>
              <a:gd name="connsiteY2639" fmla="*/ 3154159 h 4361942"/>
              <a:gd name="connsiteX2640" fmla="*/ 2034362 w 4102080"/>
              <a:gd name="connsiteY2640" fmla="*/ 3162119 h 4361942"/>
              <a:gd name="connsiteX2641" fmla="*/ 2012756 w 4102080"/>
              <a:gd name="connsiteY2641" fmla="*/ 3169976 h 4361942"/>
              <a:gd name="connsiteX2642" fmla="*/ 1994975 w 4102080"/>
              <a:gd name="connsiteY2642" fmla="*/ 3160155 h 4361942"/>
              <a:gd name="connsiteX2643" fmla="*/ 1979262 w 4102080"/>
              <a:gd name="connsiteY2643" fmla="*/ 3158190 h 4361942"/>
              <a:gd name="connsiteX2644" fmla="*/ 1967477 w 4102080"/>
              <a:gd name="connsiteY2644" fmla="*/ 3183725 h 4361942"/>
              <a:gd name="connsiteX2645" fmla="*/ 1963549 w 4102080"/>
              <a:gd name="connsiteY2645" fmla="*/ 3181761 h 4361942"/>
              <a:gd name="connsiteX2646" fmla="*/ 1961584 w 4102080"/>
              <a:gd name="connsiteY2646" fmla="*/ 3183725 h 4361942"/>
              <a:gd name="connsiteX2647" fmla="*/ 1959620 w 4102080"/>
              <a:gd name="connsiteY2647" fmla="*/ 3183725 h 4361942"/>
              <a:gd name="connsiteX2648" fmla="*/ 1963549 w 4102080"/>
              <a:gd name="connsiteY2648" fmla="*/ 3193546 h 4361942"/>
              <a:gd name="connsiteX2649" fmla="*/ 1967477 w 4102080"/>
              <a:gd name="connsiteY2649" fmla="*/ 3205435 h 4361942"/>
              <a:gd name="connsiteX2650" fmla="*/ 1973369 w 4102080"/>
              <a:gd name="connsiteY2650" fmla="*/ 3240790 h 4361942"/>
              <a:gd name="connsiteX2651" fmla="*/ 1969441 w 4102080"/>
              <a:gd name="connsiteY2651" fmla="*/ 3246786 h 4361942"/>
              <a:gd name="connsiteX2652" fmla="*/ 1963549 w 4102080"/>
              <a:gd name="connsiteY2652" fmla="*/ 3242755 h 4361942"/>
              <a:gd name="connsiteX2653" fmla="*/ 1951763 w 4102080"/>
              <a:gd name="connsiteY2653" fmla="*/ 3232934 h 4361942"/>
              <a:gd name="connsiteX2654" fmla="*/ 1935947 w 4102080"/>
              <a:gd name="connsiteY2654" fmla="*/ 3230969 h 4361942"/>
              <a:gd name="connsiteX2655" fmla="*/ 1926126 w 4102080"/>
              <a:gd name="connsiteY2655" fmla="*/ 3225077 h 4361942"/>
              <a:gd name="connsiteX2656" fmla="*/ 1918269 w 4102080"/>
              <a:gd name="connsiteY2656" fmla="*/ 3213292 h 4361942"/>
              <a:gd name="connsiteX2657" fmla="*/ 1914238 w 4102080"/>
              <a:gd name="connsiteY2657" fmla="*/ 3195510 h 4361942"/>
              <a:gd name="connsiteX2658" fmla="*/ 1918269 w 4102080"/>
              <a:gd name="connsiteY2658" fmla="*/ 3177832 h 4361942"/>
              <a:gd name="connsiteX2659" fmla="*/ 1926126 w 4102080"/>
              <a:gd name="connsiteY2659" fmla="*/ 3162119 h 4361942"/>
              <a:gd name="connsiteX2660" fmla="*/ 1933983 w 4102080"/>
              <a:gd name="connsiteY2660" fmla="*/ 3146302 h 4361942"/>
              <a:gd name="connsiteX2661" fmla="*/ 1930054 w 4102080"/>
              <a:gd name="connsiteY2661" fmla="*/ 3132552 h 4361942"/>
              <a:gd name="connsiteX2662" fmla="*/ 1924162 w 4102080"/>
              <a:gd name="connsiteY2662" fmla="*/ 3124592 h 4361942"/>
              <a:gd name="connsiteX2663" fmla="*/ 1914238 w 4102080"/>
              <a:gd name="connsiteY2663" fmla="*/ 3102986 h 4361942"/>
              <a:gd name="connsiteX2664" fmla="*/ 1912377 w 4102080"/>
              <a:gd name="connsiteY2664" fmla="*/ 3101022 h 4361942"/>
              <a:gd name="connsiteX2665" fmla="*/ 1908345 w 4102080"/>
              <a:gd name="connsiteY2665" fmla="*/ 3101022 h 4361942"/>
              <a:gd name="connsiteX2666" fmla="*/ 1904417 w 4102080"/>
              <a:gd name="connsiteY2666" fmla="*/ 3101022 h 4361942"/>
              <a:gd name="connsiteX2667" fmla="*/ 1900489 w 4102080"/>
              <a:gd name="connsiteY2667" fmla="*/ 3097093 h 4361942"/>
              <a:gd name="connsiteX2668" fmla="*/ 1900489 w 4102080"/>
              <a:gd name="connsiteY2668" fmla="*/ 3093165 h 4361942"/>
              <a:gd name="connsiteX2669" fmla="*/ 1902453 w 4102080"/>
              <a:gd name="connsiteY2669" fmla="*/ 3089236 h 4361942"/>
              <a:gd name="connsiteX2670" fmla="*/ 1904417 w 4102080"/>
              <a:gd name="connsiteY2670" fmla="*/ 3085308 h 4361942"/>
              <a:gd name="connsiteX2671" fmla="*/ 1894596 w 4102080"/>
              <a:gd name="connsiteY2671" fmla="*/ 3063598 h 4361942"/>
              <a:gd name="connsiteX2672" fmla="*/ 1892632 w 4102080"/>
              <a:gd name="connsiteY2672" fmla="*/ 3057706 h 4361942"/>
              <a:gd name="connsiteX2673" fmla="*/ 1892632 w 4102080"/>
              <a:gd name="connsiteY2673" fmla="*/ 3051813 h 4361942"/>
              <a:gd name="connsiteX2674" fmla="*/ 1896560 w 4102080"/>
              <a:gd name="connsiteY2674" fmla="*/ 3043956 h 4361942"/>
              <a:gd name="connsiteX2675" fmla="*/ 1896560 w 4102080"/>
              <a:gd name="connsiteY2675" fmla="*/ 3040028 h 4361942"/>
              <a:gd name="connsiteX2676" fmla="*/ 1894596 w 4102080"/>
              <a:gd name="connsiteY2676" fmla="*/ 3035996 h 4361942"/>
              <a:gd name="connsiteX2677" fmla="*/ 1892632 w 4102080"/>
              <a:gd name="connsiteY2677" fmla="*/ 3032171 h 4361942"/>
              <a:gd name="connsiteX2678" fmla="*/ 1888704 w 4102080"/>
              <a:gd name="connsiteY2678" fmla="*/ 3032171 h 4361942"/>
              <a:gd name="connsiteX2679" fmla="*/ 1886739 w 4102080"/>
              <a:gd name="connsiteY2679" fmla="*/ 3034135 h 4361942"/>
              <a:gd name="connsiteX2680" fmla="*/ 1884775 w 4102080"/>
              <a:gd name="connsiteY2680" fmla="*/ 3035996 h 4361942"/>
              <a:gd name="connsiteX2681" fmla="*/ 1874955 w 4102080"/>
              <a:gd name="connsiteY2681" fmla="*/ 3065563 h 4361942"/>
              <a:gd name="connsiteX2682" fmla="*/ 1868959 w 4102080"/>
              <a:gd name="connsiteY2682" fmla="*/ 3071559 h 4361942"/>
              <a:gd name="connsiteX2683" fmla="*/ 1866995 w 4102080"/>
              <a:gd name="connsiteY2683" fmla="*/ 3071559 h 4361942"/>
              <a:gd name="connsiteX2684" fmla="*/ 1865030 w 4102080"/>
              <a:gd name="connsiteY2684" fmla="*/ 3073523 h 4361942"/>
              <a:gd name="connsiteX2685" fmla="*/ 1841460 w 4102080"/>
              <a:gd name="connsiteY2685" fmla="*/ 3081380 h 4361942"/>
              <a:gd name="connsiteX2686" fmla="*/ 1829572 w 4102080"/>
              <a:gd name="connsiteY2686" fmla="*/ 3081380 h 4361942"/>
              <a:gd name="connsiteX2687" fmla="*/ 1802074 w 4102080"/>
              <a:gd name="connsiteY2687" fmla="*/ 3081380 h 4361942"/>
              <a:gd name="connsiteX2688" fmla="*/ 1790185 w 4102080"/>
              <a:gd name="connsiteY2688" fmla="*/ 3085308 h 4361942"/>
              <a:gd name="connsiteX2689" fmla="*/ 1800110 w 4102080"/>
              <a:gd name="connsiteY2689" fmla="*/ 3091201 h 4361942"/>
              <a:gd name="connsiteX2690" fmla="*/ 1815823 w 4102080"/>
              <a:gd name="connsiteY2690" fmla="*/ 3099058 h 4361942"/>
              <a:gd name="connsiteX2691" fmla="*/ 1829572 w 4102080"/>
              <a:gd name="connsiteY2691" fmla="*/ 3102986 h 4361942"/>
              <a:gd name="connsiteX2692" fmla="*/ 1829572 w 4102080"/>
              <a:gd name="connsiteY2692" fmla="*/ 3106914 h 4361942"/>
              <a:gd name="connsiteX2693" fmla="*/ 1802074 w 4102080"/>
              <a:gd name="connsiteY2693" fmla="*/ 3116735 h 4361942"/>
              <a:gd name="connsiteX2694" fmla="*/ 1788221 w 4102080"/>
              <a:gd name="connsiteY2694" fmla="*/ 3124592 h 4361942"/>
              <a:gd name="connsiteX2695" fmla="*/ 1786257 w 4102080"/>
              <a:gd name="connsiteY2695" fmla="*/ 3134517 h 4361942"/>
              <a:gd name="connsiteX2696" fmla="*/ 1792253 w 4102080"/>
              <a:gd name="connsiteY2696" fmla="*/ 3140409 h 4361942"/>
              <a:gd name="connsiteX2697" fmla="*/ 1804038 w 4102080"/>
              <a:gd name="connsiteY2697" fmla="*/ 3134517 h 4361942"/>
              <a:gd name="connsiteX2698" fmla="*/ 1809931 w 4102080"/>
              <a:gd name="connsiteY2698" fmla="*/ 3138445 h 4361942"/>
              <a:gd name="connsiteX2699" fmla="*/ 1813859 w 4102080"/>
              <a:gd name="connsiteY2699" fmla="*/ 3146302 h 4361942"/>
              <a:gd name="connsiteX2700" fmla="*/ 1813859 w 4102080"/>
              <a:gd name="connsiteY2700" fmla="*/ 3148266 h 4361942"/>
              <a:gd name="connsiteX2701" fmla="*/ 1809931 w 4102080"/>
              <a:gd name="connsiteY2701" fmla="*/ 3148266 h 4361942"/>
              <a:gd name="connsiteX2702" fmla="*/ 1807966 w 4102080"/>
              <a:gd name="connsiteY2702" fmla="*/ 3150334 h 4361942"/>
              <a:gd name="connsiteX2703" fmla="*/ 1817787 w 4102080"/>
              <a:gd name="connsiteY2703" fmla="*/ 3181761 h 4361942"/>
              <a:gd name="connsiteX2704" fmla="*/ 1835568 w 4102080"/>
              <a:gd name="connsiteY2704" fmla="*/ 3199542 h 4361942"/>
              <a:gd name="connsiteX2705" fmla="*/ 1855209 w 4102080"/>
              <a:gd name="connsiteY2705" fmla="*/ 3213292 h 4361942"/>
              <a:gd name="connsiteX2706" fmla="*/ 1871026 w 4102080"/>
              <a:gd name="connsiteY2706" fmla="*/ 3232934 h 4361942"/>
              <a:gd name="connsiteX2707" fmla="*/ 1863169 w 4102080"/>
              <a:gd name="connsiteY2707" fmla="*/ 3230969 h 4361942"/>
              <a:gd name="connsiteX2708" fmla="*/ 1851281 w 4102080"/>
              <a:gd name="connsiteY2708" fmla="*/ 3230969 h 4361942"/>
              <a:gd name="connsiteX2709" fmla="*/ 1847353 w 4102080"/>
              <a:gd name="connsiteY2709" fmla="*/ 3232934 h 4361942"/>
              <a:gd name="connsiteX2710" fmla="*/ 1874955 w 4102080"/>
              <a:gd name="connsiteY2710" fmla="*/ 3242755 h 4361942"/>
              <a:gd name="connsiteX2711" fmla="*/ 1878883 w 4102080"/>
              <a:gd name="connsiteY2711" fmla="*/ 3252679 h 4361942"/>
              <a:gd name="connsiteX2712" fmla="*/ 1880847 w 4102080"/>
              <a:gd name="connsiteY2712" fmla="*/ 3268393 h 4361942"/>
              <a:gd name="connsiteX2713" fmla="*/ 1874955 w 4102080"/>
              <a:gd name="connsiteY2713" fmla="*/ 3274285 h 4361942"/>
              <a:gd name="connsiteX2714" fmla="*/ 1866995 w 4102080"/>
              <a:gd name="connsiteY2714" fmla="*/ 3280178 h 4361942"/>
              <a:gd name="connsiteX2715" fmla="*/ 1855209 w 4102080"/>
              <a:gd name="connsiteY2715" fmla="*/ 3280178 h 4361942"/>
              <a:gd name="connsiteX2716" fmla="*/ 1847353 w 4102080"/>
              <a:gd name="connsiteY2716" fmla="*/ 3282142 h 4361942"/>
              <a:gd name="connsiteX2717" fmla="*/ 1817787 w 4102080"/>
              <a:gd name="connsiteY2717" fmla="*/ 3262500 h 4361942"/>
              <a:gd name="connsiteX2718" fmla="*/ 1807966 w 4102080"/>
              <a:gd name="connsiteY2718" fmla="*/ 3260536 h 4361942"/>
              <a:gd name="connsiteX2719" fmla="*/ 1800110 w 4102080"/>
              <a:gd name="connsiteY2719" fmla="*/ 3262500 h 4361942"/>
              <a:gd name="connsiteX2720" fmla="*/ 1788221 w 4102080"/>
              <a:gd name="connsiteY2720" fmla="*/ 3266428 h 4361942"/>
              <a:gd name="connsiteX2721" fmla="*/ 1780365 w 4102080"/>
              <a:gd name="connsiteY2721" fmla="*/ 3272321 h 4361942"/>
              <a:gd name="connsiteX2722" fmla="*/ 1776436 w 4102080"/>
              <a:gd name="connsiteY2722" fmla="*/ 3278317 h 4361942"/>
              <a:gd name="connsiteX2723" fmla="*/ 1778401 w 4102080"/>
              <a:gd name="connsiteY2723" fmla="*/ 3282142 h 4361942"/>
              <a:gd name="connsiteX2724" fmla="*/ 1786257 w 4102080"/>
              <a:gd name="connsiteY2724" fmla="*/ 3297959 h 4361942"/>
              <a:gd name="connsiteX2725" fmla="*/ 1794217 w 4102080"/>
              <a:gd name="connsiteY2725" fmla="*/ 3299923 h 4361942"/>
              <a:gd name="connsiteX2726" fmla="*/ 1800110 w 4102080"/>
              <a:gd name="connsiteY2726" fmla="*/ 3303852 h 4361942"/>
              <a:gd name="connsiteX2727" fmla="*/ 1825644 w 4102080"/>
              <a:gd name="connsiteY2727" fmla="*/ 3297959 h 4361942"/>
              <a:gd name="connsiteX2728" fmla="*/ 1839496 w 4102080"/>
              <a:gd name="connsiteY2728" fmla="*/ 3307780 h 4361942"/>
              <a:gd name="connsiteX2729" fmla="*/ 1807966 w 4102080"/>
              <a:gd name="connsiteY2729" fmla="*/ 3337347 h 4361942"/>
              <a:gd name="connsiteX2730" fmla="*/ 1796181 w 4102080"/>
              <a:gd name="connsiteY2730" fmla="*/ 3353060 h 4361942"/>
              <a:gd name="connsiteX2731" fmla="*/ 1784396 w 4102080"/>
              <a:gd name="connsiteY2731" fmla="*/ 3347168 h 4361942"/>
              <a:gd name="connsiteX2732" fmla="*/ 1766615 w 4102080"/>
              <a:gd name="connsiteY2732" fmla="*/ 3360917 h 4361942"/>
              <a:gd name="connsiteX2733" fmla="*/ 1768580 w 4102080"/>
              <a:gd name="connsiteY2733" fmla="*/ 3374770 h 4361942"/>
              <a:gd name="connsiteX2734" fmla="*/ 1776436 w 4102080"/>
              <a:gd name="connsiteY2734" fmla="*/ 3384591 h 4361942"/>
              <a:gd name="connsiteX2735" fmla="*/ 1758759 w 4102080"/>
              <a:gd name="connsiteY2735" fmla="*/ 3384591 h 4361942"/>
              <a:gd name="connsiteX2736" fmla="*/ 1731157 w 4102080"/>
              <a:gd name="connsiteY2736" fmla="*/ 3349132 h 4361942"/>
              <a:gd name="connsiteX2737" fmla="*/ 1723301 w 4102080"/>
              <a:gd name="connsiteY2737" fmla="*/ 3329386 h 4361942"/>
              <a:gd name="connsiteX2738" fmla="*/ 1697663 w 4102080"/>
              <a:gd name="connsiteY2738" fmla="*/ 3303852 h 4361942"/>
              <a:gd name="connsiteX2739" fmla="*/ 1691771 w 4102080"/>
              <a:gd name="connsiteY2739" fmla="*/ 3305816 h 4361942"/>
              <a:gd name="connsiteX2740" fmla="*/ 1664169 w 4102080"/>
              <a:gd name="connsiteY2740" fmla="*/ 3319565 h 4361942"/>
              <a:gd name="connsiteX2741" fmla="*/ 1668201 w 4102080"/>
              <a:gd name="connsiteY2741" fmla="*/ 3327526 h 4361942"/>
              <a:gd name="connsiteX2742" fmla="*/ 1670061 w 4102080"/>
              <a:gd name="connsiteY2742" fmla="*/ 3329386 h 4361942"/>
              <a:gd name="connsiteX2743" fmla="*/ 1658380 w 4102080"/>
              <a:gd name="connsiteY2743" fmla="*/ 3327526 h 4361942"/>
              <a:gd name="connsiteX2744" fmla="*/ 1648456 w 4102080"/>
              <a:gd name="connsiteY2744" fmla="*/ 3323597 h 4361942"/>
              <a:gd name="connsiteX2745" fmla="*/ 1640599 w 4102080"/>
              <a:gd name="connsiteY2745" fmla="*/ 3319565 h 4361942"/>
              <a:gd name="connsiteX2746" fmla="*/ 1634707 w 4102080"/>
              <a:gd name="connsiteY2746" fmla="*/ 3307780 h 4361942"/>
              <a:gd name="connsiteX2747" fmla="*/ 1632639 w 4102080"/>
              <a:gd name="connsiteY2747" fmla="*/ 3297959 h 4361942"/>
              <a:gd name="connsiteX2748" fmla="*/ 1636671 w 4102080"/>
              <a:gd name="connsiteY2748" fmla="*/ 3290102 h 4361942"/>
              <a:gd name="connsiteX2749" fmla="*/ 1652384 w 4102080"/>
              <a:gd name="connsiteY2749" fmla="*/ 3282142 h 4361942"/>
              <a:gd name="connsiteX2750" fmla="*/ 1656312 w 4102080"/>
              <a:gd name="connsiteY2750" fmla="*/ 3278317 h 4361942"/>
              <a:gd name="connsiteX2751" fmla="*/ 1670061 w 4102080"/>
              <a:gd name="connsiteY2751" fmla="*/ 3260536 h 4361942"/>
              <a:gd name="connsiteX2752" fmla="*/ 1678021 w 4102080"/>
              <a:gd name="connsiteY2752" fmla="*/ 3242755 h 4361942"/>
              <a:gd name="connsiteX2753" fmla="*/ 1681950 w 4102080"/>
              <a:gd name="connsiteY2753" fmla="*/ 3236965 h 4361942"/>
              <a:gd name="connsiteX2754" fmla="*/ 1691771 w 4102080"/>
              <a:gd name="connsiteY2754" fmla="*/ 3232934 h 4361942"/>
              <a:gd name="connsiteX2755" fmla="*/ 1691771 w 4102080"/>
              <a:gd name="connsiteY2755" fmla="*/ 3246786 h 4361942"/>
              <a:gd name="connsiteX2756" fmla="*/ 1687842 w 4102080"/>
              <a:gd name="connsiteY2756" fmla="*/ 3258572 h 4361942"/>
              <a:gd name="connsiteX2757" fmla="*/ 1678021 w 4102080"/>
              <a:gd name="connsiteY2757" fmla="*/ 3282142 h 4361942"/>
              <a:gd name="connsiteX2758" fmla="*/ 1697663 w 4102080"/>
              <a:gd name="connsiteY2758" fmla="*/ 3280178 h 4361942"/>
              <a:gd name="connsiteX2759" fmla="*/ 1713480 w 4102080"/>
              <a:gd name="connsiteY2759" fmla="*/ 3274285 h 4361942"/>
              <a:gd name="connsiteX2760" fmla="*/ 1723301 w 4102080"/>
              <a:gd name="connsiteY2760" fmla="*/ 3260536 h 4361942"/>
              <a:gd name="connsiteX2761" fmla="*/ 1723301 w 4102080"/>
              <a:gd name="connsiteY2761" fmla="*/ 3238930 h 4361942"/>
              <a:gd name="connsiteX2762" fmla="*/ 1719372 w 4102080"/>
              <a:gd name="connsiteY2762" fmla="*/ 3229005 h 4361942"/>
              <a:gd name="connsiteX2763" fmla="*/ 1713480 w 4102080"/>
              <a:gd name="connsiteY2763" fmla="*/ 3223113 h 4361942"/>
              <a:gd name="connsiteX2764" fmla="*/ 1709448 w 4102080"/>
              <a:gd name="connsiteY2764" fmla="*/ 3217220 h 4361942"/>
              <a:gd name="connsiteX2765" fmla="*/ 1709448 w 4102080"/>
              <a:gd name="connsiteY2765" fmla="*/ 3205435 h 4361942"/>
              <a:gd name="connsiteX2766" fmla="*/ 1713480 w 4102080"/>
              <a:gd name="connsiteY2766" fmla="*/ 3199542 h 4361942"/>
              <a:gd name="connsiteX2767" fmla="*/ 1731157 w 4102080"/>
              <a:gd name="connsiteY2767" fmla="*/ 3177832 h 4361942"/>
              <a:gd name="connsiteX2768" fmla="*/ 1739014 w 4102080"/>
              <a:gd name="connsiteY2768" fmla="*/ 3181761 h 4361942"/>
              <a:gd name="connsiteX2769" fmla="*/ 1742942 w 4102080"/>
              <a:gd name="connsiteY2769" fmla="*/ 3187653 h 4361942"/>
              <a:gd name="connsiteX2770" fmla="*/ 1742942 w 4102080"/>
              <a:gd name="connsiteY2770" fmla="*/ 3193546 h 4361942"/>
              <a:gd name="connsiteX2771" fmla="*/ 1740978 w 4102080"/>
              <a:gd name="connsiteY2771" fmla="*/ 3201506 h 4361942"/>
              <a:gd name="connsiteX2772" fmla="*/ 1745010 w 4102080"/>
              <a:gd name="connsiteY2772" fmla="*/ 3211327 h 4361942"/>
              <a:gd name="connsiteX2773" fmla="*/ 1750799 w 4102080"/>
              <a:gd name="connsiteY2773" fmla="*/ 3219184 h 4361942"/>
              <a:gd name="connsiteX2774" fmla="*/ 1756795 w 4102080"/>
              <a:gd name="connsiteY2774" fmla="*/ 3221148 h 4361942"/>
              <a:gd name="connsiteX2775" fmla="*/ 1766615 w 4102080"/>
              <a:gd name="connsiteY2775" fmla="*/ 3217220 h 4361942"/>
              <a:gd name="connsiteX2776" fmla="*/ 1772508 w 4102080"/>
              <a:gd name="connsiteY2776" fmla="*/ 3211327 h 4361942"/>
              <a:gd name="connsiteX2777" fmla="*/ 1780365 w 4102080"/>
              <a:gd name="connsiteY2777" fmla="*/ 3191582 h 4361942"/>
              <a:gd name="connsiteX2778" fmla="*/ 1786257 w 4102080"/>
              <a:gd name="connsiteY2778" fmla="*/ 3183725 h 4361942"/>
              <a:gd name="connsiteX2779" fmla="*/ 1776436 w 4102080"/>
              <a:gd name="connsiteY2779" fmla="*/ 3169976 h 4361942"/>
              <a:gd name="connsiteX2780" fmla="*/ 1772508 w 4102080"/>
              <a:gd name="connsiteY2780" fmla="*/ 3156123 h 4361942"/>
              <a:gd name="connsiteX2781" fmla="*/ 1768580 w 4102080"/>
              <a:gd name="connsiteY2781" fmla="*/ 3150334 h 4361942"/>
              <a:gd name="connsiteX2782" fmla="*/ 1756795 w 4102080"/>
              <a:gd name="connsiteY2782" fmla="*/ 3160155 h 4361942"/>
              <a:gd name="connsiteX2783" fmla="*/ 1742942 w 4102080"/>
              <a:gd name="connsiteY2783" fmla="*/ 3166047 h 4361942"/>
              <a:gd name="connsiteX2784" fmla="*/ 1731157 w 4102080"/>
              <a:gd name="connsiteY2784" fmla="*/ 3156123 h 4361942"/>
              <a:gd name="connsiteX2785" fmla="*/ 1713480 w 4102080"/>
              <a:gd name="connsiteY2785" fmla="*/ 3130588 h 4361942"/>
              <a:gd name="connsiteX2786" fmla="*/ 1705623 w 4102080"/>
              <a:gd name="connsiteY2786" fmla="*/ 3144338 h 4361942"/>
              <a:gd name="connsiteX2787" fmla="*/ 1691771 w 4102080"/>
              <a:gd name="connsiteY2787" fmla="*/ 3177832 h 4361942"/>
              <a:gd name="connsiteX2788" fmla="*/ 1681950 w 4102080"/>
              <a:gd name="connsiteY2788" fmla="*/ 3189721 h 4361942"/>
              <a:gd name="connsiteX2789" fmla="*/ 1674093 w 4102080"/>
              <a:gd name="connsiteY2789" fmla="*/ 3193546 h 4361942"/>
              <a:gd name="connsiteX2790" fmla="*/ 1666237 w 4102080"/>
              <a:gd name="connsiteY2790" fmla="*/ 3193546 h 4361942"/>
              <a:gd name="connsiteX2791" fmla="*/ 1648456 w 4102080"/>
              <a:gd name="connsiteY2791" fmla="*/ 3189721 h 4361942"/>
              <a:gd name="connsiteX2792" fmla="*/ 1640599 w 4102080"/>
              <a:gd name="connsiteY2792" fmla="*/ 3191582 h 4361942"/>
              <a:gd name="connsiteX2793" fmla="*/ 1634707 w 4102080"/>
              <a:gd name="connsiteY2793" fmla="*/ 3199542 h 4361942"/>
              <a:gd name="connsiteX2794" fmla="*/ 1622818 w 4102080"/>
              <a:gd name="connsiteY2794" fmla="*/ 3213292 h 4361942"/>
              <a:gd name="connsiteX2795" fmla="*/ 1616926 w 4102080"/>
              <a:gd name="connsiteY2795" fmla="*/ 3219184 h 4361942"/>
              <a:gd name="connsiteX2796" fmla="*/ 1593253 w 4102080"/>
              <a:gd name="connsiteY2796" fmla="*/ 3232934 h 4361942"/>
              <a:gd name="connsiteX2797" fmla="*/ 1581467 w 4102080"/>
              <a:gd name="connsiteY2797" fmla="*/ 3242755 h 4361942"/>
              <a:gd name="connsiteX2798" fmla="*/ 1571647 w 4102080"/>
              <a:gd name="connsiteY2798" fmla="*/ 3246786 h 4361942"/>
              <a:gd name="connsiteX2799" fmla="*/ 1563790 w 4102080"/>
              <a:gd name="connsiteY2799" fmla="*/ 3248751 h 4361942"/>
              <a:gd name="connsiteX2800" fmla="*/ 1559862 w 4102080"/>
              <a:gd name="connsiteY2800" fmla="*/ 3252679 h 4361942"/>
              <a:gd name="connsiteX2801" fmla="*/ 1557898 w 4102080"/>
              <a:gd name="connsiteY2801" fmla="*/ 3258572 h 4361942"/>
              <a:gd name="connsiteX2802" fmla="*/ 1557898 w 4102080"/>
              <a:gd name="connsiteY2802" fmla="*/ 3266428 h 4361942"/>
              <a:gd name="connsiteX2803" fmla="*/ 1557898 w 4102080"/>
              <a:gd name="connsiteY2803" fmla="*/ 3276353 h 4361942"/>
              <a:gd name="connsiteX2804" fmla="*/ 1553866 w 4102080"/>
              <a:gd name="connsiteY2804" fmla="*/ 3282142 h 4361942"/>
              <a:gd name="connsiteX2805" fmla="*/ 1548077 w 4102080"/>
              <a:gd name="connsiteY2805" fmla="*/ 3290102 h 4361942"/>
              <a:gd name="connsiteX2806" fmla="*/ 1544045 w 4102080"/>
              <a:gd name="connsiteY2806" fmla="*/ 3297959 h 4361942"/>
              <a:gd name="connsiteX2807" fmla="*/ 1550041 w 4102080"/>
              <a:gd name="connsiteY2807" fmla="*/ 3307780 h 4361942"/>
              <a:gd name="connsiteX2808" fmla="*/ 1512619 w 4102080"/>
              <a:gd name="connsiteY2808" fmla="*/ 3343239 h 4361942"/>
              <a:gd name="connsiteX2809" fmla="*/ 1514583 w 4102080"/>
              <a:gd name="connsiteY2809" fmla="*/ 3376734 h 4361942"/>
              <a:gd name="connsiteX2810" fmla="*/ 1508690 w 4102080"/>
              <a:gd name="connsiteY2810" fmla="*/ 3382627 h 4361942"/>
              <a:gd name="connsiteX2811" fmla="*/ 1490909 w 4102080"/>
              <a:gd name="connsiteY2811" fmla="*/ 3372806 h 4361942"/>
              <a:gd name="connsiteX2812" fmla="*/ 1485017 w 4102080"/>
              <a:gd name="connsiteY2812" fmla="*/ 3380662 h 4361942"/>
              <a:gd name="connsiteX2813" fmla="*/ 1483053 w 4102080"/>
              <a:gd name="connsiteY2813" fmla="*/ 3388519 h 4361942"/>
              <a:gd name="connsiteX2814" fmla="*/ 1483053 w 4102080"/>
              <a:gd name="connsiteY2814" fmla="*/ 3396376 h 4361942"/>
              <a:gd name="connsiteX2815" fmla="*/ 1486981 w 4102080"/>
              <a:gd name="connsiteY2815" fmla="*/ 3406301 h 4361942"/>
              <a:gd name="connsiteX2816" fmla="*/ 1479124 w 4102080"/>
              <a:gd name="connsiteY2816" fmla="*/ 3402372 h 4361942"/>
              <a:gd name="connsiteX2817" fmla="*/ 1459379 w 4102080"/>
              <a:gd name="connsiteY2817" fmla="*/ 3390484 h 4361942"/>
              <a:gd name="connsiteX2818" fmla="*/ 1435809 w 4102080"/>
              <a:gd name="connsiteY2818" fmla="*/ 3382627 h 4361942"/>
              <a:gd name="connsiteX2819" fmla="*/ 1429917 w 4102080"/>
              <a:gd name="connsiteY2819" fmla="*/ 3378698 h 4361942"/>
              <a:gd name="connsiteX2820" fmla="*/ 1424025 w 4102080"/>
              <a:gd name="connsiteY2820" fmla="*/ 3364949 h 4361942"/>
              <a:gd name="connsiteX2821" fmla="*/ 1425885 w 4102080"/>
              <a:gd name="connsiteY2821" fmla="*/ 3323597 h 4361942"/>
              <a:gd name="connsiteX2822" fmla="*/ 1424025 w 4102080"/>
              <a:gd name="connsiteY2822" fmla="*/ 3307780 h 4361942"/>
              <a:gd name="connsiteX2823" fmla="*/ 1427849 w 4102080"/>
              <a:gd name="connsiteY2823" fmla="*/ 3297959 h 4361942"/>
              <a:gd name="connsiteX2824" fmla="*/ 1427849 w 4102080"/>
              <a:gd name="connsiteY2824" fmla="*/ 3286174 h 4361942"/>
              <a:gd name="connsiteX2825" fmla="*/ 1422060 w 4102080"/>
              <a:gd name="connsiteY2825" fmla="*/ 3276353 h 4361942"/>
              <a:gd name="connsiteX2826" fmla="*/ 1416065 w 4102080"/>
              <a:gd name="connsiteY2826" fmla="*/ 3270357 h 4361942"/>
              <a:gd name="connsiteX2827" fmla="*/ 1408208 w 4102080"/>
              <a:gd name="connsiteY2827" fmla="*/ 3272321 h 4361942"/>
              <a:gd name="connsiteX2828" fmla="*/ 1402315 w 4102080"/>
              <a:gd name="connsiteY2828" fmla="*/ 3278317 h 4361942"/>
              <a:gd name="connsiteX2829" fmla="*/ 1396423 w 4102080"/>
              <a:gd name="connsiteY2829" fmla="*/ 3288138 h 4361942"/>
              <a:gd name="connsiteX2830" fmla="*/ 1394459 w 4102080"/>
              <a:gd name="connsiteY2830" fmla="*/ 3295995 h 4361942"/>
              <a:gd name="connsiteX2831" fmla="*/ 1396423 w 4102080"/>
              <a:gd name="connsiteY2831" fmla="*/ 3305816 h 4361942"/>
              <a:gd name="connsiteX2832" fmla="*/ 1400351 w 4102080"/>
              <a:gd name="connsiteY2832" fmla="*/ 3315740 h 4361942"/>
              <a:gd name="connsiteX2833" fmla="*/ 1400351 w 4102080"/>
              <a:gd name="connsiteY2833" fmla="*/ 3321530 h 4361942"/>
              <a:gd name="connsiteX2834" fmla="*/ 1380606 w 4102080"/>
              <a:gd name="connsiteY2834" fmla="*/ 3329386 h 4361942"/>
              <a:gd name="connsiteX2835" fmla="*/ 1382674 w 4102080"/>
              <a:gd name="connsiteY2835" fmla="*/ 3339311 h 4361942"/>
              <a:gd name="connsiteX2836" fmla="*/ 1398387 w 4102080"/>
              <a:gd name="connsiteY2836" fmla="*/ 3356989 h 4361942"/>
              <a:gd name="connsiteX2837" fmla="*/ 1372750 w 4102080"/>
              <a:gd name="connsiteY2837" fmla="*/ 3370841 h 4361942"/>
              <a:gd name="connsiteX2838" fmla="*/ 1362929 w 4102080"/>
              <a:gd name="connsiteY2838" fmla="*/ 3380662 h 4361942"/>
              <a:gd name="connsiteX2839" fmla="*/ 1372750 w 4102080"/>
              <a:gd name="connsiteY2839" fmla="*/ 3384591 h 4361942"/>
              <a:gd name="connsiteX2840" fmla="*/ 1374817 w 4102080"/>
              <a:gd name="connsiteY2840" fmla="*/ 3386555 h 4361942"/>
              <a:gd name="connsiteX2841" fmla="*/ 1376678 w 4102080"/>
              <a:gd name="connsiteY2841" fmla="*/ 3390484 h 4361942"/>
              <a:gd name="connsiteX2842" fmla="*/ 1374817 w 4102080"/>
              <a:gd name="connsiteY2842" fmla="*/ 3394515 h 4361942"/>
              <a:gd name="connsiteX2843" fmla="*/ 1372750 w 4102080"/>
              <a:gd name="connsiteY2843" fmla="*/ 3394515 h 4361942"/>
              <a:gd name="connsiteX2844" fmla="*/ 1368821 w 4102080"/>
              <a:gd name="connsiteY2844" fmla="*/ 3394515 h 4361942"/>
              <a:gd name="connsiteX2845" fmla="*/ 1362929 w 4102080"/>
              <a:gd name="connsiteY2845" fmla="*/ 3390484 h 4361942"/>
              <a:gd name="connsiteX2846" fmla="*/ 1360965 w 4102080"/>
              <a:gd name="connsiteY2846" fmla="*/ 3390484 h 4361942"/>
              <a:gd name="connsiteX2847" fmla="*/ 1351144 w 4102080"/>
              <a:gd name="connsiteY2847" fmla="*/ 3390484 h 4361942"/>
              <a:gd name="connsiteX2848" fmla="*/ 1349076 w 4102080"/>
              <a:gd name="connsiteY2848" fmla="*/ 3394515 h 4361942"/>
              <a:gd name="connsiteX2849" fmla="*/ 1349076 w 4102080"/>
              <a:gd name="connsiteY2849" fmla="*/ 3400305 h 4361942"/>
              <a:gd name="connsiteX2850" fmla="*/ 1347215 w 4102080"/>
              <a:gd name="connsiteY2850" fmla="*/ 3408161 h 4361942"/>
              <a:gd name="connsiteX2851" fmla="*/ 1341220 w 4102080"/>
              <a:gd name="connsiteY2851" fmla="*/ 3412193 h 4361942"/>
              <a:gd name="connsiteX2852" fmla="*/ 1321578 w 4102080"/>
              <a:gd name="connsiteY2852" fmla="*/ 3416122 h 4361942"/>
              <a:gd name="connsiteX2853" fmla="*/ 1313721 w 4102080"/>
              <a:gd name="connsiteY2853" fmla="*/ 3422014 h 4361942"/>
              <a:gd name="connsiteX2854" fmla="*/ 1311757 w 4102080"/>
              <a:gd name="connsiteY2854" fmla="*/ 3427907 h 4361942"/>
              <a:gd name="connsiteX2855" fmla="*/ 1296044 w 4102080"/>
              <a:gd name="connsiteY2855" fmla="*/ 3481147 h 4361942"/>
              <a:gd name="connsiteX2856" fmla="*/ 1293976 w 4102080"/>
              <a:gd name="connsiteY2856" fmla="*/ 3489004 h 4361942"/>
              <a:gd name="connsiteX2857" fmla="*/ 1293976 w 4102080"/>
              <a:gd name="connsiteY2857" fmla="*/ 3498825 h 4361942"/>
              <a:gd name="connsiteX2858" fmla="*/ 1278263 w 4102080"/>
              <a:gd name="connsiteY2858" fmla="*/ 3494897 h 4361942"/>
              <a:gd name="connsiteX2859" fmla="*/ 1248697 w 4102080"/>
              <a:gd name="connsiteY2859" fmla="*/ 3504718 h 4361942"/>
              <a:gd name="connsiteX2860" fmla="*/ 1240841 w 4102080"/>
              <a:gd name="connsiteY2860" fmla="*/ 3502753 h 4361942"/>
              <a:gd name="connsiteX2861" fmla="*/ 1240841 w 4102080"/>
              <a:gd name="connsiteY2861" fmla="*/ 3492932 h 4361942"/>
              <a:gd name="connsiteX2862" fmla="*/ 1246733 w 4102080"/>
              <a:gd name="connsiteY2862" fmla="*/ 3475151 h 4361942"/>
              <a:gd name="connsiteX2863" fmla="*/ 1244769 w 4102080"/>
              <a:gd name="connsiteY2863" fmla="*/ 3465330 h 4361942"/>
              <a:gd name="connsiteX2864" fmla="*/ 1238877 w 4102080"/>
              <a:gd name="connsiteY2864" fmla="*/ 3461402 h 4361942"/>
              <a:gd name="connsiteX2865" fmla="*/ 1231020 w 4102080"/>
              <a:gd name="connsiteY2865" fmla="*/ 3459437 h 4361942"/>
              <a:gd name="connsiteX2866" fmla="*/ 1215203 w 4102080"/>
              <a:gd name="connsiteY2866" fmla="*/ 3459437 h 4361942"/>
              <a:gd name="connsiteX2867" fmla="*/ 1215203 w 4102080"/>
              <a:gd name="connsiteY2867" fmla="*/ 3455509 h 4361942"/>
              <a:gd name="connsiteX2868" fmla="*/ 1217271 w 4102080"/>
              <a:gd name="connsiteY2868" fmla="*/ 3449616 h 4361942"/>
              <a:gd name="connsiteX2869" fmla="*/ 1219235 w 4102080"/>
              <a:gd name="connsiteY2869" fmla="*/ 3447549 h 4361942"/>
              <a:gd name="connsiteX2870" fmla="*/ 1221096 w 4102080"/>
              <a:gd name="connsiteY2870" fmla="*/ 3435764 h 4361942"/>
              <a:gd name="connsiteX2871" fmla="*/ 1223060 w 4102080"/>
              <a:gd name="connsiteY2871" fmla="*/ 3433799 h 4361942"/>
              <a:gd name="connsiteX2872" fmla="*/ 1225127 w 4102080"/>
              <a:gd name="connsiteY2872" fmla="*/ 3435764 h 4361942"/>
              <a:gd name="connsiteX2873" fmla="*/ 1229056 w 4102080"/>
              <a:gd name="connsiteY2873" fmla="*/ 3433799 h 4361942"/>
              <a:gd name="connsiteX2874" fmla="*/ 1236912 w 4102080"/>
              <a:gd name="connsiteY2874" fmla="*/ 3416122 h 4361942"/>
              <a:gd name="connsiteX2875" fmla="*/ 1238877 w 4102080"/>
              <a:gd name="connsiteY2875" fmla="*/ 3408161 h 4361942"/>
              <a:gd name="connsiteX2876" fmla="*/ 1236912 w 4102080"/>
              <a:gd name="connsiteY2876" fmla="*/ 3400305 h 4361942"/>
              <a:gd name="connsiteX2877" fmla="*/ 1232984 w 4102080"/>
              <a:gd name="connsiteY2877" fmla="*/ 3398340 h 4361942"/>
              <a:gd name="connsiteX2878" fmla="*/ 1229056 w 4102080"/>
              <a:gd name="connsiteY2878" fmla="*/ 3396376 h 4361942"/>
              <a:gd name="connsiteX2879" fmla="*/ 1219235 w 4102080"/>
              <a:gd name="connsiteY2879" fmla="*/ 3394515 h 4361942"/>
              <a:gd name="connsiteX2880" fmla="*/ 1211275 w 4102080"/>
              <a:gd name="connsiteY2880" fmla="*/ 3392448 h 4361942"/>
              <a:gd name="connsiteX2881" fmla="*/ 1211275 w 4102080"/>
              <a:gd name="connsiteY2881" fmla="*/ 3388519 h 4361942"/>
              <a:gd name="connsiteX2882" fmla="*/ 1213239 w 4102080"/>
              <a:gd name="connsiteY2882" fmla="*/ 3384591 h 4361942"/>
              <a:gd name="connsiteX2883" fmla="*/ 1215203 w 4102080"/>
              <a:gd name="connsiteY2883" fmla="*/ 3384591 h 4361942"/>
              <a:gd name="connsiteX2884" fmla="*/ 1215203 w 4102080"/>
              <a:gd name="connsiteY2884" fmla="*/ 3374770 h 4361942"/>
              <a:gd name="connsiteX2885" fmla="*/ 1217271 w 4102080"/>
              <a:gd name="connsiteY2885" fmla="*/ 3364949 h 4361942"/>
              <a:gd name="connsiteX2886" fmla="*/ 1215203 w 4102080"/>
              <a:gd name="connsiteY2886" fmla="*/ 3358953 h 4361942"/>
              <a:gd name="connsiteX2887" fmla="*/ 1205382 w 4102080"/>
              <a:gd name="connsiteY2887" fmla="*/ 3362985 h 4361942"/>
              <a:gd name="connsiteX2888" fmla="*/ 1209311 w 4102080"/>
              <a:gd name="connsiteY2888" fmla="*/ 3343239 h 4361942"/>
              <a:gd name="connsiteX2889" fmla="*/ 1221096 w 4102080"/>
              <a:gd name="connsiteY2889" fmla="*/ 3333418 h 4361942"/>
              <a:gd name="connsiteX2890" fmla="*/ 1238877 w 4102080"/>
              <a:gd name="connsiteY2890" fmla="*/ 3331454 h 4361942"/>
              <a:gd name="connsiteX2891" fmla="*/ 1254590 w 4102080"/>
              <a:gd name="connsiteY2891" fmla="*/ 3329386 h 4361942"/>
              <a:gd name="connsiteX2892" fmla="*/ 1252626 w 4102080"/>
              <a:gd name="connsiteY2892" fmla="*/ 3323597 h 4361942"/>
              <a:gd name="connsiteX2893" fmla="*/ 1248697 w 4102080"/>
              <a:gd name="connsiteY2893" fmla="*/ 3319565 h 4361942"/>
              <a:gd name="connsiteX2894" fmla="*/ 1242805 w 4102080"/>
              <a:gd name="connsiteY2894" fmla="*/ 3315740 h 4361942"/>
              <a:gd name="connsiteX2895" fmla="*/ 1236912 w 4102080"/>
              <a:gd name="connsiteY2895" fmla="*/ 3313673 h 4361942"/>
              <a:gd name="connsiteX2896" fmla="*/ 1246733 w 4102080"/>
              <a:gd name="connsiteY2896" fmla="*/ 3305816 h 4361942"/>
              <a:gd name="connsiteX2897" fmla="*/ 1252626 w 4102080"/>
              <a:gd name="connsiteY2897" fmla="*/ 3297959 h 4361942"/>
              <a:gd name="connsiteX2898" fmla="*/ 1252626 w 4102080"/>
              <a:gd name="connsiteY2898" fmla="*/ 3290102 h 4361942"/>
              <a:gd name="connsiteX2899" fmla="*/ 1244769 w 4102080"/>
              <a:gd name="connsiteY2899" fmla="*/ 3286174 h 4361942"/>
              <a:gd name="connsiteX2900" fmla="*/ 1242805 w 4102080"/>
              <a:gd name="connsiteY2900" fmla="*/ 3288138 h 4361942"/>
              <a:gd name="connsiteX2901" fmla="*/ 1236912 w 4102080"/>
              <a:gd name="connsiteY2901" fmla="*/ 3295995 h 4361942"/>
              <a:gd name="connsiteX2902" fmla="*/ 1232984 w 4102080"/>
              <a:gd name="connsiteY2902" fmla="*/ 3297959 h 4361942"/>
              <a:gd name="connsiteX2903" fmla="*/ 1227091 w 4102080"/>
              <a:gd name="connsiteY2903" fmla="*/ 3297959 h 4361942"/>
              <a:gd name="connsiteX2904" fmla="*/ 1219235 w 4102080"/>
              <a:gd name="connsiteY2904" fmla="*/ 3292067 h 4361942"/>
              <a:gd name="connsiteX2905" fmla="*/ 1215203 w 4102080"/>
              <a:gd name="connsiteY2905" fmla="*/ 3292067 h 4361942"/>
              <a:gd name="connsiteX2906" fmla="*/ 1211275 w 4102080"/>
              <a:gd name="connsiteY2906" fmla="*/ 3295995 h 4361942"/>
              <a:gd name="connsiteX2907" fmla="*/ 1207347 w 4102080"/>
              <a:gd name="connsiteY2907" fmla="*/ 3301888 h 4361942"/>
              <a:gd name="connsiteX2908" fmla="*/ 1205382 w 4102080"/>
              <a:gd name="connsiteY2908" fmla="*/ 3307780 h 4361942"/>
              <a:gd name="connsiteX2909" fmla="*/ 1199490 w 4102080"/>
              <a:gd name="connsiteY2909" fmla="*/ 3309744 h 4361942"/>
              <a:gd name="connsiteX2910" fmla="*/ 1193597 w 4102080"/>
              <a:gd name="connsiteY2910" fmla="*/ 3309744 h 4361942"/>
              <a:gd name="connsiteX2911" fmla="*/ 1187705 w 4102080"/>
              <a:gd name="connsiteY2911" fmla="*/ 3307780 h 4361942"/>
              <a:gd name="connsiteX2912" fmla="*/ 1173852 w 4102080"/>
              <a:gd name="connsiteY2912" fmla="*/ 3309744 h 4361942"/>
              <a:gd name="connsiteX2913" fmla="*/ 1165996 w 4102080"/>
              <a:gd name="connsiteY2913" fmla="*/ 3309744 h 4361942"/>
              <a:gd name="connsiteX2914" fmla="*/ 1156175 w 4102080"/>
              <a:gd name="connsiteY2914" fmla="*/ 3313673 h 4361942"/>
              <a:gd name="connsiteX2915" fmla="*/ 1156175 w 4102080"/>
              <a:gd name="connsiteY2915" fmla="*/ 3301888 h 4361942"/>
              <a:gd name="connsiteX2916" fmla="*/ 1150282 w 4102080"/>
              <a:gd name="connsiteY2916" fmla="*/ 3294031 h 4361942"/>
              <a:gd name="connsiteX2917" fmla="*/ 1134466 w 4102080"/>
              <a:gd name="connsiteY2917" fmla="*/ 3286174 h 4361942"/>
              <a:gd name="connsiteX2918" fmla="*/ 1134466 w 4102080"/>
              <a:gd name="connsiteY2918" fmla="*/ 3284210 h 4361942"/>
              <a:gd name="connsiteX2919" fmla="*/ 1130641 w 4102080"/>
              <a:gd name="connsiteY2919" fmla="*/ 3278317 h 4361942"/>
              <a:gd name="connsiteX2920" fmla="*/ 1126609 w 4102080"/>
              <a:gd name="connsiteY2920" fmla="*/ 3274285 h 4361942"/>
              <a:gd name="connsiteX2921" fmla="*/ 1126609 w 4102080"/>
              <a:gd name="connsiteY2921" fmla="*/ 3278317 h 4361942"/>
              <a:gd name="connsiteX2922" fmla="*/ 1124645 w 4102080"/>
              <a:gd name="connsiteY2922" fmla="*/ 3282142 h 4361942"/>
              <a:gd name="connsiteX2923" fmla="*/ 1118752 w 4102080"/>
              <a:gd name="connsiteY2923" fmla="*/ 3284210 h 4361942"/>
              <a:gd name="connsiteX2924" fmla="*/ 1114824 w 4102080"/>
              <a:gd name="connsiteY2924" fmla="*/ 3286174 h 4361942"/>
              <a:gd name="connsiteX2925" fmla="*/ 1108932 w 4102080"/>
              <a:gd name="connsiteY2925" fmla="*/ 3284210 h 4361942"/>
              <a:gd name="connsiteX2926" fmla="*/ 1097043 w 4102080"/>
              <a:gd name="connsiteY2926" fmla="*/ 3270357 h 4361942"/>
              <a:gd name="connsiteX2927" fmla="*/ 1095079 w 4102080"/>
              <a:gd name="connsiteY2927" fmla="*/ 3270357 h 4361942"/>
              <a:gd name="connsiteX2928" fmla="*/ 1093115 w 4102080"/>
              <a:gd name="connsiteY2928" fmla="*/ 3262500 h 4361942"/>
              <a:gd name="connsiteX2929" fmla="*/ 1093115 w 4102080"/>
              <a:gd name="connsiteY2929" fmla="*/ 3260536 h 4361942"/>
              <a:gd name="connsiteX2930" fmla="*/ 1097043 w 4102080"/>
              <a:gd name="connsiteY2930" fmla="*/ 3258572 h 4361942"/>
              <a:gd name="connsiteX2931" fmla="*/ 1099111 w 4102080"/>
              <a:gd name="connsiteY2931" fmla="*/ 3254643 h 4361942"/>
              <a:gd name="connsiteX2932" fmla="*/ 1101075 w 4102080"/>
              <a:gd name="connsiteY2932" fmla="*/ 3258572 h 4361942"/>
              <a:gd name="connsiteX2933" fmla="*/ 1106967 w 4102080"/>
              <a:gd name="connsiteY2933" fmla="*/ 3258572 h 4361942"/>
              <a:gd name="connsiteX2934" fmla="*/ 1112860 w 4102080"/>
              <a:gd name="connsiteY2934" fmla="*/ 3254643 h 4361942"/>
              <a:gd name="connsiteX2935" fmla="*/ 1108932 w 4102080"/>
              <a:gd name="connsiteY2935" fmla="*/ 3246786 h 4361942"/>
              <a:gd name="connsiteX2936" fmla="*/ 1093115 w 4102080"/>
              <a:gd name="connsiteY2936" fmla="*/ 3238930 h 4361942"/>
              <a:gd name="connsiteX2937" fmla="*/ 1079366 w 4102080"/>
              <a:gd name="connsiteY2937" fmla="*/ 3229005 h 4361942"/>
              <a:gd name="connsiteX2938" fmla="*/ 1077402 w 4102080"/>
              <a:gd name="connsiteY2938" fmla="*/ 3205435 h 4361942"/>
              <a:gd name="connsiteX2939" fmla="*/ 1083294 w 4102080"/>
              <a:gd name="connsiteY2939" fmla="*/ 3179797 h 4361942"/>
              <a:gd name="connsiteX2940" fmla="*/ 1091254 w 4102080"/>
              <a:gd name="connsiteY2940" fmla="*/ 3162119 h 4361942"/>
              <a:gd name="connsiteX2941" fmla="*/ 1091254 w 4102080"/>
              <a:gd name="connsiteY2941" fmla="*/ 3156123 h 4361942"/>
              <a:gd name="connsiteX2942" fmla="*/ 1091254 w 4102080"/>
              <a:gd name="connsiteY2942" fmla="*/ 3148266 h 4361942"/>
              <a:gd name="connsiteX2943" fmla="*/ 1091254 w 4102080"/>
              <a:gd name="connsiteY2943" fmla="*/ 3142373 h 4361942"/>
              <a:gd name="connsiteX2944" fmla="*/ 1097043 w 4102080"/>
              <a:gd name="connsiteY2944" fmla="*/ 3140409 h 4361942"/>
              <a:gd name="connsiteX2945" fmla="*/ 1101075 w 4102080"/>
              <a:gd name="connsiteY2945" fmla="*/ 3140409 h 4361942"/>
              <a:gd name="connsiteX2946" fmla="*/ 1106967 w 4102080"/>
              <a:gd name="connsiteY2946" fmla="*/ 3142373 h 4361942"/>
              <a:gd name="connsiteX2947" fmla="*/ 1110896 w 4102080"/>
              <a:gd name="connsiteY2947" fmla="*/ 3144338 h 4361942"/>
              <a:gd name="connsiteX2948" fmla="*/ 1114824 w 4102080"/>
              <a:gd name="connsiteY2948" fmla="*/ 3154159 h 4361942"/>
              <a:gd name="connsiteX2949" fmla="*/ 1134466 w 4102080"/>
              <a:gd name="connsiteY2949" fmla="*/ 3183725 h 4361942"/>
              <a:gd name="connsiteX2950" fmla="*/ 1128573 w 4102080"/>
              <a:gd name="connsiteY2950" fmla="*/ 3191582 h 4361942"/>
              <a:gd name="connsiteX2951" fmla="*/ 1126609 w 4102080"/>
              <a:gd name="connsiteY2951" fmla="*/ 3199542 h 4361942"/>
              <a:gd name="connsiteX2952" fmla="*/ 1126609 w 4102080"/>
              <a:gd name="connsiteY2952" fmla="*/ 3207399 h 4361942"/>
              <a:gd name="connsiteX2953" fmla="*/ 1130641 w 4102080"/>
              <a:gd name="connsiteY2953" fmla="*/ 3217220 h 4361942"/>
              <a:gd name="connsiteX2954" fmla="*/ 1142426 w 4102080"/>
              <a:gd name="connsiteY2954" fmla="*/ 3254643 h 4361942"/>
              <a:gd name="connsiteX2955" fmla="*/ 1150282 w 4102080"/>
              <a:gd name="connsiteY2955" fmla="*/ 3260536 h 4361942"/>
              <a:gd name="connsiteX2956" fmla="*/ 1183673 w 4102080"/>
              <a:gd name="connsiteY2956" fmla="*/ 3264464 h 4361942"/>
              <a:gd name="connsiteX2957" fmla="*/ 1197526 w 4102080"/>
              <a:gd name="connsiteY2957" fmla="*/ 3274285 h 4361942"/>
              <a:gd name="connsiteX2958" fmla="*/ 1205382 w 4102080"/>
              <a:gd name="connsiteY2958" fmla="*/ 3274285 h 4361942"/>
              <a:gd name="connsiteX2959" fmla="*/ 1209311 w 4102080"/>
              <a:gd name="connsiteY2959" fmla="*/ 3260536 h 4361942"/>
              <a:gd name="connsiteX2960" fmla="*/ 1203418 w 4102080"/>
              <a:gd name="connsiteY2960" fmla="*/ 3260536 h 4361942"/>
              <a:gd name="connsiteX2961" fmla="*/ 1199490 w 4102080"/>
              <a:gd name="connsiteY2961" fmla="*/ 3258572 h 4361942"/>
              <a:gd name="connsiteX2962" fmla="*/ 1185741 w 4102080"/>
              <a:gd name="connsiteY2962" fmla="*/ 3256607 h 4361942"/>
              <a:gd name="connsiteX2963" fmla="*/ 1179848 w 4102080"/>
              <a:gd name="connsiteY2963" fmla="*/ 3246786 h 4361942"/>
              <a:gd name="connsiteX2964" fmla="*/ 1170027 w 4102080"/>
              <a:gd name="connsiteY2964" fmla="*/ 3238930 h 4361942"/>
              <a:gd name="connsiteX2965" fmla="*/ 1173852 w 4102080"/>
              <a:gd name="connsiteY2965" fmla="*/ 3219184 h 4361942"/>
              <a:gd name="connsiteX2966" fmla="*/ 1164031 w 4102080"/>
              <a:gd name="connsiteY2966" fmla="*/ 3221148 h 4361942"/>
              <a:gd name="connsiteX2967" fmla="*/ 1160103 w 4102080"/>
              <a:gd name="connsiteY2967" fmla="*/ 3232934 h 4361942"/>
              <a:gd name="connsiteX2968" fmla="*/ 1154211 w 4102080"/>
              <a:gd name="connsiteY2968" fmla="*/ 3232934 h 4361942"/>
              <a:gd name="connsiteX2969" fmla="*/ 1150282 w 4102080"/>
              <a:gd name="connsiteY2969" fmla="*/ 3219184 h 4361942"/>
              <a:gd name="connsiteX2970" fmla="*/ 1148318 w 4102080"/>
              <a:gd name="connsiteY2970" fmla="*/ 3199542 h 4361942"/>
              <a:gd name="connsiteX2971" fmla="*/ 1152246 w 4102080"/>
              <a:gd name="connsiteY2971" fmla="*/ 3187653 h 4361942"/>
              <a:gd name="connsiteX2972" fmla="*/ 1148318 w 4102080"/>
              <a:gd name="connsiteY2972" fmla="*/ 3173904 h 4361942"/>
              <a:gd name="connsiteX2973" fmla="*/ 1165996 w 4102080"/>
              <a:gd name="connsiteY2973" fmla="*/ 3171940 h 4361942"/>
              <a:gd name="connsiteX2974" fmla="*/ 1193597 w 4102080"/>
              <a:gd name="connsiteY2974" fmla="*/ 3177832 h 4361942"/>
              <a:gd name="connsiteX2975" fmla="*/ 1197526 w 4102080"/>
              <a:gd name="connsiteY2975" fmla="*/ 3183725 h 4361942"/>
              <a:gd name="connsiteX2976" fmla="*/ 1195562 w 4102080"/>
              <a:gd name="connsiteY2976" fmla="*/ 3195510 h 4361942"/>
              <a:gd name="connsiteX2977" fmla="*/ 1195562 w 4102080"/>
              <a:gd name="connsiteY2977" fmla="*/ 3197578 h 4361942"/>
              <a:gd name="connsiteX2978" fmla="*/ 1195562 w 4102080"/>
              <a:gd name="connsiteY2978" fmla="*/ 3201506 h 4361942"/>
              <a:gd name="connsiteX2979" fmla="*/ 1197526 w 4102080"/>
              <a:gd name="connsiteY2979" fmla="*/ 3205435 h 4361942"/>
              <a:gd name="connsiteX2980" fmla="*/ 1203418 w 4102080"/>
              <a:gd name="connsiteY2980" fmla="*/ 3209363 h 4361942"/>
              <a:gd name="connsiteX2981" fmla="*/ 1207347 w 4102080"/>
              <a:gd name="connsiteY2981" fmla="*/ 3215256 h 4361942"/>
              <a:gd name="connsiteX2982" fmla="*/ 1217271 w 4102080"/>
              <a:gd name="connsiteY2982" fmla="*/ 3221148 h 4361942"/>
              <a:gd name="connsiteX2983" fmla="*/ 1227091 w 4102080"/>
              <a:gd name="connsiteY2983" fmla="*/ 3225077 h 4361942"/>
              <a:gd name="connsiteX2984" fmla="*/ 1234948 w 4102080"/>
              <a:gd name="connsiteY2984" fmla="*/ 3232934 h 4361942"/>
              <a:gd name="connsiteX2985" fmla="*/ 1244769 w 4102080"/>
              <a:gd name="connsiteY2985" fmla="*/ 3238930 h 4361942"/>
              <a:gd name="connsiteX2986" fmla="*/ 1250661 w 4102080"/>
              <a:gd name="connsiteY2986" fmla="*/ 3242755 h 4361942"/>
              <a:gd name="connsiteX2987" fmla="*/ 1254590 w 4102080"/>
              <a:gd name="connsiteY2987" fmla="*/ 3240790 h 4361942"/>
              <a:gd name="connsiteX2988" fmla="*/ 1240841 w 4102080"/>
              <a:gd name="connsiteY2988" fmla="*/ 3221148 h 4361942"/>
              <a:gd name="connsiteX2989" fmla="*/ 1248697 w 4102080"/>
              <a:gd name="connsiteY2989" fmla="*/ 3219184 h 4361942"/>
              <a:gd name="connsiteX2990" fmla="*/ 1260482 w 4102080"/>
              <a:gd name="connsiteY2990" fmla="*/ 3227041 h 4361942"/>
              <a:gd name="connsiteX2991" fmla="*/ 1276299 w 4102080"/>
              <a:gd name="connsiteY2991" fmla="*/ 3234898 h 4361942"/>
              <a:gd name="connsiteX2992" fmla="*/ 1293976 w 4102080"/>
              <a:gd name="connsiteY2992" fmla="*/ 3240790 h 4361942"/>
              <a:gd name="connsiteX2993" fmla="*/ 1307829 w 4102080"/>
              <a:gd name="connsiteY2993" fmla="*/ 3238930 h 4361942"/>
              <a:gd name="connsiteX2994" fmla="*/ 1293976 w 4102080"/>
              <a:gd name="connsiteY2994" fmla="*/ 3234898 h 4361942"/>
              <a:gd name="connsiteX2995" fmla="*/ 1284156 w 4102080"/>
              <a:gd name="connsiteY2995" fmla="*/ 3229005 h 4361942"/>
              <a:gd name="connsiteX2996" fmla="*/ 1264514 w 4102080"/>
              <a:gd name="connsiteY2996" fmla="*/ 3211327 h 4361942"/>
              <a:gd name="connsiteX2997" fmla="*/ 1268442 w 4102080"/>
              <a:gd name="connsiteY2997" fmla="*/ 3205435 h 4361942"/>
              <a:gd name="connsiteX2998" fmla="*/ 1254590 w 4102080"/>
              <a:gd name="connsiteY2998" fmla="*/ 3195510 h 4361942"/>
              <a:gd name="connsiteX2999" fmla="*/ 1232984 w 4102080"/>
              <a:gd name="connsiteY2999" fmla="*/ 3168011 h 4361942"/>
              <a:gd name="connsiteX3000" fmla="*/ 1221096 w 4102080"/>
              <a:gd name="connsiteY3000" fmla="*/ 3162119 h 4361942"/>
              <a:gd name="connsiteX3001" fmla="*/ 1205382 w 4102080"/>
              <a:gd name="connsiteY3001" fmla="*/ 3160155 h 4361942"/>
              <a:gd name="connsiteX3002" fmla="*/ 1185741 w 4102080"/>
              <a:gd name="connsiteY3002" fmla="*/ 3160155 h 4361942"/>
              <a:gd name="connsiteX3003" fmla="*/ 1171888 w 4102080"/>
              <a:gd name="connsiteY3003" fmla="*/ 3152194 h 4361942"/>
              <a:gd name="connsiteX3004" fmla="*/ 1156175 w 4102080"/>
              <a:gd name="connsiteY3004" fmla="*/ 3156123 h 4361942"/>
              <a:gd name="connsiteX3005" fmla="*/ 1140461 w 4102080"/>
              <a:gd name="connsiteY3005" fmla="*/ 3152194 h 4361942"/>
              <a:gd name="connsiteX3006" fmla="*/ 1138497 w 4102080"/>
              <a:gd name="connsiteY3006" fmla="*/ 3144338 h 4361942"/>
              <a:gd name="connsiteX3007" fmla="*/ 1148318 w 4102080"/>
              <a:gd name="connsiteY3007" fmla="*/ 3132552 h 4361942"/>
              <a:gd name="connsiteX3008" fmla="*/ 1158139 w 4102080"/>
              <a:gd name="connsiteY3008" fmla="*/ 3128624 h 4361942"/>
              <a:gd name="connsiteX3009" fmla="*/ 1177884 w 4102080"/>
              <a:gd name="connsiteY3009" fmla="*/ 3130588 h 4361942"/>
              <a:gd name="connsiteX3010" fmla="*/ 1201454 w 4102080"/>
              <a:gd name="connsiteY3010" fmla="*/ 3120767 h 4361942"/>
              <a:gd name="connsiteX3011" fmla="*/ 1231020 w 4102080"/>
              <a:gd name="connsiteY3011" fmla="*/ 3142373 h 4361942"/>
              <a:gd name="connsiteX3012" fmla="*/ 1240841 w 4102080"/>
              <a:gd name="connsiteY3012" fmla="*/ 3140409 h 4361942"/>
              <a:gd name="connsiteX3013" fmla="*/ 1244769 w 4102080"/>
              <a:gd name="connsiteY3013" fmla="*/ 3142373 h 4361942"/>
              <a:gd name="connsiteX3014" fmla="*/ 1244769 w 4102080"/>
              <a:gd name="connsiteY3014" fmla="*/ 3144338 h 4361942"/>
              <a:gd name="connsiteX3015" fmla="*/ 1246733 w 4102080"/>
              <a:gd name="connsiteY3015" fmla="*/ 3144338 h 4361942"/>
              <a:gd name="connsiteX3016" fmla="*/ 1250661 w 4102080"/>
              <a:gd name="connsiteY3016" fmla="*/ 3146302 h 4361942"/>
              <a:gd name="connsiteX3017" fmla="*/ 1246733 w 4102080"/>
              <a:gd name="connsiteY3017" fmla="*/ 3130588 h 4361942"/>
              <a:gd name="connsiteX3018" fmla="*/ 1248697 w 4102080"/>
              <a:gd name="connsiteY3018" fmla="*/ 3116735 h 4361942"/>
              <a:gd name="connsiteX3019" fmla="*/ 1256657 w 4102080"/>
              <a:gd name="connsiteY3019" fmla="*/ 3106914 h 4361942"/>
              <a:gd name="connsiteX3020" fmla="*/ 1272371 w 4102080"/>
              <a:gd name="connsiteY3020" fmla="*/ 3102986 h 4361942"/>
              <a:gd name="connsiteX3021" fmla="*/ 1301833 w 4102080"/>
              <a:gd name="connsiteY3021" fmla="*/ 3110946 h 4361942"/>
              <a:gd name="connsiteX3022" fmla="*/ 1317650 w 4102080"/>
              <a:gd name="connsiteY3022" fmla="*/ 3112807 h 4361942"/>
              <a:gd name="connsiteX3023" fmla="*/ 1313721 w 4102080"/>
              <a:gd name="connsiteY3023" fmla="*/ 3102986 h 4361942"/>
              <a:gd name="connsiteX3024" fmla="*/ 1323542 w 4102080"/>
              <a:gd name="connsiteY3024" fmla="*/ 3097093 h 4361942"/>
              <a:gd name="connsiteX3025" fmla="*/ 1329435 w 4102080"/>
              <a:gd name="connsiteY3025" fmla="*/ 3097093 h 4361942"/>
              <a:gd name="connsiteX3026" fmla="*/ 1335431 w 4102080"/>
              <a:gd name="connsiteY3026" fmla="*/ 3097093 h 4361942"/>
              <a:gd name="connsiteX3027" fmla="*/ 1325506 w 4102080"/>
              <a:gd name="connsiteY3027" fmla="*/ 3085308 h 4361942"/>
              <a:gd name="connsiteX3028" fmla="*/ 1311757 w 4102080"/>
              <a:gd name="connsiteY3028" fmla="*/ 3083344 h 4361942"/>
              <a:gd name="connsiteX3029" fmla="*/ 1276299 w 4102080"/>
              <a:gd name="connsiteY3029" fmla="*/ 3087272 h 4361942"/>
              <a:gd name="connsiteX3030" fmla="*/ 1280227 w 4102080"/>
              <a:gd name="connsiteY3030" fmla="*/ 3079415 h 4361942"/>
              <a:gd name="connsiteX3031" fmla="*/ 1278263 w 4102080"/>
              <a:gd name="connsiteY3031" fmla="*/ 3073523 h 4361942"/>
              <a:gd name="connsiteX3032" fmla="*/ 1276299 w 4102080"/>
              <a:gd name="connsiteY3032" fmla="*/ 3067527 h 4361942"/>
              <a:gd name="connsiteX3033" fmla="*/ 1276299 w 4102080"/>
              <a:gd name="connsiteY3033" fmla="*/ 3059670 h 4361942"/>
              <a:gd name="connsiteX3034" fmla="*/ 1280227 w 4102080"/>
              <a:gd name="connsiteY3034" fmla="*/ 3053777 h 4361942"/>
              <a:gd name="connsiteX3035" fmla="*/ 1282191 w 4102080"/>
              <a:gd name="connsiteY3035" fmla="*/ 3049849 h 4361942"/>
              <a:gd name="connsiteX3036" fmla="*/ 1286120 w 4102080"/>
              <a:gd name="connsiteY3036" fmla="*/ 3045921 h 4361942"/>
              <a:gd name="connsiteX3037" fmla="*/ 1286120 w 4102080"/>
              <a:gd name="connsiteY3037" fmla="*/ 3037960 h 4361942"/>
              <a:gd name="connsiteX3038" fmla="*/ 1280227 w 4102080"/>
              <a:gd name="connsiteY3038" fmla="*/ 3026175 h 4361942"/>
              <a:gd name="connsiteX3039" fmla="*/ 1272371 w 4102080"/>
              <a:gd name="connsiteY3039" fmla="*/ 3022247 h 4361942"/>
              <a:gd name="connsiteX3040" fmla="*/ 1262446 w 4102080"/>
              <a:gd name="connsiteY3040" fmla="*/ 3028139 h 4361942"/>
              <a:gd name="connsiteX3041" fmla="*/ 1254590 w 4102080"/>
              <a:gd name="connsiteY3041" fmla="*/ 3037960 h 4361942"/>
              <a:gd name="connsiteX3042" fmla="*/ 1254590 w 4102080"/>
              <a:gd name="connsiteY3042" fmla="*/ 3043956 h 4361942"/>
              <a:gd name="connsiteX3043" fmla="*/ 1258621 w 4102080"/>
              <a:gd name="connsiteY3043" fmla="*/ 3057706 h 4361942"/>
              <a:gd name="connsiteX3044" fmla="*/ 1258621 w 4102080"/>
              <a:gd name="connsiteY3044" fmla="*/ 3065563 h 4361942"/>
              <a:gd name="connsiteX3045" fmla="*/ 1250661 w 4102080"/>
              <a:gd name="connsiteY3045" fmla="*/ 3081380 h 4361942"/>
              <a:gd name="connsiteX3046" fmla="*/ 1242805 w 4102080"/>
              <a:gd name="connsiteY3046" fmla="*/ 3108879 h 4361942"/>
              <a:gd name="connsiteX3047" fmla="*/ 1236912 w 4102080"/>
              <a:gd name="connsiteY3047" fmla="*/ 3116735 h 4361942"/>
              <a:gd name="connsiteX3048" fmla="*/ 1223060 w 4102080"/>
              <a:gd name="connsiteY3048" fmla="*/ 3118803 h 4361942"/>
              <a:gd name="connsiteX3049" fmla="*/ 1223060 w 4102080"/>
              <a:gd name="connsiteY3049" fmla="*/ 3116735 h 4361942"/>
              <a:gd name="connsiteX3050" fmla="*/ 1219235 w 4102080"/>
              <a:gd name="connsiteY3050" fmla="*/ 3112807 h 4361942"/>
              <a:gd name="connsiteX3051" fmla="*/ 1221096 w 4102080"/>
              <a:gd name="connsiteY3051" fmla="*/ 3108879 h 4361942"/>
              <a:gd name="connsiteX3052" fmla="*/ 1225127 w 4102080"/>
              <a:gd name="connsiteY3052" fmla="*/ 3101022 h 4361942"/>
              <a:gd name="connsiteX3053" fmla="*/ 1229056 w 4102080"/>
              <a:gd name="connsiteY3053" fmla="*/ 3097093 h 4361942"/>
              <a:gd name="connsiteX3054" fmla="*/ 1219235 w 4102080"/>
              <a:gd name="connsiteY3054" fmla="*/ 3093165 h 4361942"/>
              <a:gd name="connsiteX3055" fmla="*/ 1213239 w 4102080"/>
              <a:gd name="connsiteY3055" fmla="*/ 3095129 h 4361942"/>
              <a:gd name="connsiteX3056" fmla="*/ 1207347 w 4102080"/>
              <a:gd name="connsiteY3056" fmla="*/ 3101022 h 4361942"/>
              <a:gd name="connsiteX3057" fmla="*/ 1199490 w 4102080"/>
              <a:gd name="connsiteY3057" fmla="*/ 3102986 h 4361942"/>
              <a:gd name="connsiteX3058" fmla="*/ 1181709 w 4102080"/>
              <a:gd name="connsiteY3058" fmla="*/ 3099058 h 4361942"/>
              <a:gd name="connsiteX3059" fmla="*/ 1175816 w 4102080"/>
              <a:gd name="connsiteY3059" fmla="*/ 3101022 h 4361942"/>
              <a:gd name="connsiteX3060" fmla="*/ 1175816 w 4102080"/>
              <a:gd name="connsiteY3060" fmla="*/ 3108879 h 4361942"/>
              <a:gd name="connsiteX3061" fmla="*/ 1165996 w 4102080"/>
              <a:gd name="connsiteY3061" fmla="*/ 3108879 h 4361942"/>
              <a:gd name="connsiteX3062" fmla="*/ 1152246 w 4102080"/>
              <a:gd name="connsiteY3062" fmla="*/ 3114771 h 4361942"/>
              <a:gd name="connsiteX3063" fmla="*/ 1146354 w 4102080"/>
              <a:gd name="connsiteY3063" fmla="*/ 3110946 h 4361942"/>
              <a:gd name="connsiteX3064" fmla="*/ 1142426 w 4102080"/>
              <a:gd name="connsiteY3064" fmla="*/ 3102986 h 4361942"/>
              <a:gd name="connsiteX3065" fmla="*/ 1148318 w 4102080"/>
              <a:gd name="connsiteY3065" fmla="*/ 3095129 h 4361942"/>
              <a:gd name="connsiteX3066" fmla="*/ 1162067 w 4102080"/>
              <a:gd name="connsiteY3066" fmla="*/ 3081380 h 4361942"/>
              <a:gd name="connsiteX3067" fmla="*/ 1165996 w 4102080"/>
              <a:gd name="connsiteY3067" fmla="*/ 3073523 h 4361942"/>
              <a:gd name="connsiteX3068" fmla="*/ 1167960 w 4102080"/>
              <a:gd name="connsiteY3068" fmla="*/ 3067527 h 4361942"/>
              <a:gd name="connsiteX3069" fmla="*/ 1170027 w 4102080"/>
              <a:gd name="connsiteY3069" fmla="*/ 3063598 h 4361942"/>
              <a:gd name="connsiteX3070" fmla="*/ 1170027 w 4102080"/>
              <a:gd name="connsiteY3070" fmla="*/ 3057706 h 4361942"/>
              <a:gd name="connsiteX3071" fmla="*/ 1167960 w 4102080"/>
              <a:gd name="connsiteY3071" fmla="*/ 3043956 h 4361942"/>
              <a:gd name="connsiteX3072" fmla="*/ 1170027 w 4102080"/>
              <a:gd name="connsiteY3072" fmla="*/ 3040028 h 4361942"/>
              <a:gd name="connsiteX3073" fmla="*/ 1179848 w 4102080"/>
              <a:gd name="connsiteY3073" fmla="*/ 3032171 h 4361942"/>
              <a:gd name="connsiteX3074" fmla="*/ 1170027 w 4102080"/>
              <a:gd name="connsiteY3074" fmla="*/ 3026175 h 4361942"/>
              <a:gd name="connsiteX3075" fmla="*/ 1164031 w 4102080"/>
              <a:gd name="connsiteY3075" fmla="*/ 3012426 h 4361942"/>
              <a:gd name="connsiteX3076" fmla="*/ 1160103 w 4102080"/>
              <a:gd name="connsiteY3076" fmla="*/ 2996712 h 4361942"/>
              <a:gd name="connsiteX3077" fmla="*/ 1162067 w 4102080"/>
              <a:gd name="connsiteY3077" fmla="*/ 2982859 h 4361942"/>
              <a:gd name="connsiteX3078" fmla="*/ 1170027 w 4102080"/>
              <a:gd name="connsiteY3078" fmla="*/ 2975002 h 4361942"/>
              <a:gd name="connsiteX3079" fmla="*/ 1181709 w 4102080"/>
              <a:gd name="connsiteY3079" fmla="*/ 2967146 h 4361942"/>
              <a:gd name="connsiteX3080" fmla="*/ 1185741 w 4102080"/>
              <a:gd name="connsiteY3080" fmla="*/ 2959185 h 4361942"/>
              <a:gd name="connsiteX3081" fmla="*/ 1170027 w 4102080"/>
              <a:gd name="connsiteY3081" fmla="*/ 2955360 h 4361942"/>
              <a:gd name="connsiteX3082" fmla="*/ 1162067 w 4102080"/>
              <a:gd name="connsiteY3082" fmla="*/ 2957325 h 4361942"/>
              <a:gd name="connsiteX3083" fmla="*/ 1158139 w 4102080"/>
              <a:gd name="connsiteY3083" fmla="*/ 2961253 h 4361942"/>
              <a:gd name="connsiteX3084" fmla="*/ 1154211 w 4102080"/>
              <a:gd name="connsiteY3084" fmla="*/ 2965181 h 4361942"/>
              <a:gd name="connsiteX3085" fmla="*/ 1150282 w 4102080"/>
              <a:gd name="connsiteY3085" fmla="*/ 2967146 h 4361942"/>
              <a:gd name="connsiteX3086" fmla="*/ 1144286 w 4102080"/>
              <a:gd name="connsiteY3086" fmla="*/ 2969110 h 4361942"/>
              <a:gd name="connsiteX3087" fmla="*/ 1144286 w 4102080"/>
              <a:gd name="connsiteY3087" fmla="*/ 2976967 h 4361942"/>
              <a:gd name="connsiteX3088" fmla="*/ 1148318 w 4102080"/>
              <a:gd name="connsiteY3088" fmla="*/ 2986788 h 4361942"/>
              <a:gd name="connsiteX3089" fmla="*/ 1148318 w 4102080"/>
              <a:gd name="connsiteY3089" fmla="*/ 2994748 h 4361942"/>
              <a:gd name="connsiteX3090" fmla="*/ 1138497 w 4102080"/>
              <a:gd name="connsiteY3090" fmla="*/ 3002605 h 4361942"/>
              <a:gd name="connsiteX3091" fmla="*/ 1126609 w 4102080"/>
              <a:gd name="connsiteY3091" fmla="*/ 3002605 h 4361942"/>
              <a:gd name="connsiteX3092" fmla="*/ 1114824 w 4102080"/>
              <a:gd name="connsiteY3092" fmla="*/ 2998573 h 4361942"/>
              <a:gd name="connsiteX3093" fmla="*/ 1106967 w 4102080"/>
              <a:gd name="connsiteY3093" fmla="*/ 2994748 h 4361942"/>
              <a:gd name="connsiteX3094" fmla="*/ 1112860 w 4102080"/>
              <a:gd name="connsiteY3094" fmla="*/ 2990716 h 4361942"/>
              <a:gd name="connsiteX3095" fmla="*/ 1116788 w 4102080"/>
              <a:gd name="connsiteY3095" fmla="*/ 2988752 h 4361942"/>
              <a:gd name="connsiteX3096" fmla="*/ 1110896 w 4102080"/>
              <a:gd name="connsiteY3096" fmla="*/ 2984927 h 4361942"/>
              <a:gd name="connsiteX3097" fmla="*/ 1104900 w 4102080"/>
              <a:gd name="connsiteY3097" fmla="*/ 2978931 h 4361942"/>
              <a:gd name="connsiteX3098" fmla="*/ 1101075 w 4102080"/>
              <a:gd name="connsiteY3098" fmla="*/ 2973038 h 4361942"/>
              <a:gd name="connsiteX3099" fmla="*/ 1099111 w 4102080"/>
              <a:gd name="connsiteY3099" fmla="*/ 2967146 h 4361942"/>
              <a:gd name="connsiteX3100" fmla="*/ 1106967 w 4102080"/>
              <a:gd name="connsiteY3100" fmla="*/ 2963217 h 4361942"/>
              <a:gd name="connsiteX3101" fmla="*/ 1112860 w 4102080"/>
              <a:gd name="connsiteY3101" fmla="*/ 2963217 h 4361942"/>
              <a:gd name="connsiteX3102" fmla="*/ 1130641 w 4102080"/>
              <a:gd name="connsiteY3102" fmla="*/ 2967146 h 4361942"/>
              <a:gd name="connsiteX3103" fmla="*/ 1128573 w 4102080"/>
              <a:gd name="connsiteY3103" fmla="*/ 2949364 h 4361942"/>
              <a:gd name="connsiteX3104" fmla="*/ 1146354 w 4102080"/>
              <a:gd name="connsiteY3104" fmla="*/ 2931687 h 4361942"/>
              <a:gd name="connsiteX3105" fmla="*/ 1140461 w 4102080"/>
              <a:gd name="connsiteY3105" fmla="*/ 2914009 h 4361942"/>
              <a:gd name="connsiteX3106" fmla="*/ 1122681 w 4102080"/>
              <a:gd name="connsiteY3106" fmla="*/ 2888371 h 4361942"/>
              <a:gd name="connsiteX3107" fmla="*/ 1110896 w 4102080"/>
              <a:gd name="connsiteY3107" fmla="*/ 2878550 h 4361942"/>
              <a:gd name="connsiteX3108" fmla="*/ 1099111 w 4102080"/>
              <a:gd name="connsiteY3108" fmla="*/ 2874621 h 4361942"/>
              <a:gd name="connsiteX3109" fmla="*/ 1103039 w 4102080"/>
              <a:gd name="connsiteY3109" fmla="*/ 2892299 h 4361942"/>
              <a:gd name="connsiteX3110" fmla="*/ 1099111 w 4102080"/>
              <a:gd name="connsiteY3110" fmla="*/ 2902120 h 4361942"/>
              <a:gd name="connsiteX3111" fmla="*/ 1089187 w 4102080"/>
              <a:gd name="connsiteY3111" fmla="*/ 2902120 h 4361942"/>
              <a:gd name="connsiteX3112" fmla="*/ 1081330 w 4102080"/>
              <a:gd name="connsiteY3112" fmla="*/ 2890335 h 4361942"/>
              <a:gd name="connsiteX3113" fmla="*/ 1087222 w 4102080"/>
              <a:gd name="connsiteY3113" fmla="*/ 2882478 h 4361942"/>
              <a:gd name="connsiteX3114" fmla="*/ 1069545 w 4102080"/>
              <a:gd name="connsiteY3114" fmla="*/ 2860768 h 4361942"/>
              <a:gd name="connsiteX3115" fmla="*/ 1067581 w 4102080"/>
              <a:gd name="connsiteY3115" fmla="*/ 2847019 h 4361942"/>
              <a:gd name="connsiteX3116" fmla="*/ 1077402 w 4102080"/>
              <a:gd name="connsiteY3116" fmla="*/ 2835234 h 4361942"/>
              <a:gd name="connsiteX3117" fmla="*/ 1091254 w 4102080"/>
              <a:gd name="connsiteY3117" fmla="*/ 2833166 h 4361942"/>
              <a:gd name="connsiteX3118" fmla="*/ 1103039 w 4102080"/>
              <a:gd name="connsiteY3118" fmla="*/ 2841126 h 4361942"/>
              <a:gd name="connsiteX3119" fmla="*/ 1106967 w 4102080"/>
              <a:gd name="connsiteY3119" fmla="*/ 2852912 h 4361942"/>
              <a:gd name="connsiteX3120" fmla="*/ 1116788 w 4102080"/>
              <a:gd name="connsiteY3120" fmla="*/ 2847019 h 4361942"/>
              <a:gd name="connsiteX3121" fmla="*/ 1120716 w 4102080"/>
              <a:gd name="connsiteY3121" fmla="*/ 2839162 h 4361942"/>
              <a:gd name="connsiteX3122" fmla="*/ 1126609 w 4102080"/>
              <a:gd name="connsiteY3122" fmla="*/ 2819417 h 4361942"/>
              <a:gd name="connsiteX3123" fmla="*/ 1130641 w 4102080"/>
              <a:gd name="connsiteY3123" fmla="*/ 2829341 h 4361942"/>
              <a:gd name="connsiteX3124" fmla="*/ 1130641 w 4102080"/>
              <a:gd name="connsiteY3124" fmla="*/ 2837198 h 4361942"/>
              <a:gd name="connsiteX3125" fmla="*/ 1128573 w 4102080"/>
              <a:gd name="connsiteY3125" fmla="*/ 2850947 h 4361942"/>
              <a:gd name="connsiteX3126" fmla="*/ 1126609 w 4102080"/>
              <a:gd name="connsiteY3126" fmla="*/ 2858804 h 4361942"/>
              <a:gd name="connsiteX3127" fmla="*/ 1126609 w 4102080"/>
              <a:gd name="connsiteY3127" fmla="*/ 2862733 h 4361942"/>
              <a:gd name="connsiteX3128" fmla="*/ 1126609 w 4102080"/>
              <a:gd name="connsiteY3128" fmla="*/ 2868729 h 4361942"/>
              <a:gd name="connsiteX3129" fmla="*/ 1128573 w 4102080"/>
              <a:gd name="connsiteY3129" fmla="*/ 2868729 h 4361942"/>
              <a:gd name="connsiteX3130" fmla="*/ 1132501 w 4102080"/>
              <a:gd name="connsiteY3130" fmla="*/ 2866764 h 4361942"/>
              <a:gd name="connsiteX3131" fmla="*/ 1134466 w 4102080"/>
              <a:gd name="connsiteY3131" fmla="*/ 2868729 h 4361942"/>
              <a:gd name="connsiteX3132" fmla="*/ 1136430 w 4102080"/>
              <a:gd name="connsiteY3132" fmla="*/ 2878550 h 4361942"/>
              <a:gd name="connsiteX3133" fmla="*/ 1138497 w 4102080"/>
              <a:gd name="connsiteY3133" fmla="*/ 2884442 h 4361942"/>
              <a:gd name="connsiteX3134" fmla="*/ 1140461 w 4102080"/>
              <a:gd name="connsiteY3134" fmla="*/ 2886406 h 4361942"/>
              <a:gd name="connsiteX3135" fmla="*/ 1148318 w 4102080"/>
              <a:gd name="connsiteY3135" fmla="*/ 2890335 h 4361942"/>
              <a:gd name="connsiteX3136" fmla="*/ 1154211 w 4102080"/>
              <a:gd name="connsiteY3136" fmla="*/ 2892299 h 4361942"/>
              <a:gd name="connsiteX3137" fmla="*/ 1165996 w 4102080"/>
              <a:gd name="connsiteY3137" fmla="*/ 2894263 h 4361942"/>
              <a:gd name="connsiteX3138" fmla="*/ 1170027 w 4102080"/>
              <a:gd name="connsiteY3138" fmla="*/ 2896227 h 4361942"/>
              <a:gd name="connsiteX3139" fmla="*/ 1165996 w 4102080"/>
              <a:gd name="connsiteY3139" fmla="*/ 2906152 h 4361942"/>
              <a:gd name="connsiteX3140" fmla="*/ 1167960 w 4102080"/>
              <a:gd name="connsiteY3140" fmla="*/ 2914009 h 4361942"/>
              <a:gd name="connsiteX3141" fmla="*/ 1171888 w 4102080"/>
              <a:gd name="connsiteY3141" fmla="*/ 2921865 h 4361942"/>
              <a:gd name="connsiteX3142" fmla="*/ 1179848 w 4102080"/>
              <a:gd name="connsiteY3142" fmla="*/ 2929722 h 4361942"/>
              <a:gd name="connsiteX3143" fmla="*/ 1195562 w 4102080"/>
              <a:gd name="connsiteY3143" fmla="*/ 2892299 h 4361942"/>
              <a:gd name="connsiteX3144" fmla="*/ 1197526 w 4102080"/>
              <a:gd name="connsiteY3144" fmla="*/ 2878550 h 4361942"/>
              <a:gd name="connsiteX3145" fmla="*/ 1197526 w 4102080"/>
              <a:gd name="connsiteY3145" fmla="*/ 2864697 h 4361942"/>
              <a:gd name="connsiteX3146" fmla="*/ 1193597 w 4102080"/>
              <a:gd name="connsiteY3146" fmla="*/ 2860768 h 4361942"/>
              <a:gd name="connsiteX3147" fmla="*/ 1181709 w 4102080"/>
              <a:gd name="connsiteY3147" fmla="*/ 2856840 h 4361942"/>
              <a:gd name="connsiteX3148" fmla="*/ 1175816 w 4102080"/>
              <a:gd name="connsiteY3148" fmla="*/ 2854876 h 4361942"/>
              <a:gd name="connsiteX3149" fmla="*/ 1171888 w 4102080"/>
              <a:gd name="connsiteY3149" fmla="*/ 2848983 h 4361942"/>
              <a:gd name="connsiteX3150" fmla="*/ 1165996 w 4102080"/>
              <a:gd name="connsiteY3150" fmla="*/ 2831202 h 4361942"/>
              <a:gd name="connsiteX3151" fmla="*/ 1144286 w 4102080"/>
              <a:gd name="connsiteY3151" fmla="*/ 2807631 h 4361942"/>
              <a:gd name="connsiteX3152" fmla="*/ 1138497 w 4102080"/>
              <a:gd name="connsiteY3152" fmla="*/ 2795846 h 4361942"/>
              <a:gd name="connsiteX3153" fmla="*/ 1140461 w 4102080"/>
              <a:gd name="connsiteY3153" fmla="*/ 2791918 h 4361942"/>
              <a:gd name="connsiteX3154" fmla="*/ 1144286 w 4102080"/>
              <a:gd name="connsiteY3154" fmla="*/ 2787989 h 4361942"/>
              <a:gd name="connsiteX3155" fmla="*/ 1146354 w 4102080"/>
              <a:gd name="connsiteY3155" fmla="*/ 2783958 h 4361942"/>
              <a:gd name="connsiteX3156" fmla="*/ 1148318 w 4102080"/>
              <a:gd name="connsiteY3156" fmla="*/ 2776101 h 4361942"/>
              <a:gd name="connsiteX3157" fmla="*/ 1140461 w 4102080"/>
              <a:gd name="connsiteY3157" fmla="*/ 2772172 h 4361942"/>
              <a:gd name="connsiteX3158" fmla="*/ 1138497 w 4102080"/>
              <a:gd name="connsiteY3158" fmla="*/ 2766280 h 4361942"/>
              <a:gd name="connsiteX3159" fmla="*/ 1138497 w 4102080"/>
              <a:gd name="connsiteY3159" fmla="*/ 2754391 h 4361942"/>
              <a:gd name="connsiteX3160" fmla="*/ 1130641 w 4102080"/>
              <a:gd name="connsiteY3160" fmla="*/ 2758423 h 4361942"/>
              <a:gd name="connsiteX3161" fmla="*/ 1122681 w 4102080"/>
              <a:gd name="connsiteY3161" fmla="*/ 2758423 h 4361942"/>
              <a:gd name="connsiteX3162" fmla="*/ 1103039 w 4102080"/>
              <a:gd name="connsiteY3162" fmla="*/ 2760387 h 4361942"/>
              <a:gd name="connsiteX3163" fmla="*/ 1110896 w 4102080"/>
              <a:gd name="connsiteY3163" fmla="*/ 2750566 h 4361942"/>
              <a:gd name="connsiteX3164" fmla="*/ 1122681 w 4102080"/>
              <a:gd name="connsiteY3164" fmla="*/ 2748602 h 4361942"/>
              <a:gd name="connsiteX3165" fmla="*/ 1136430 w 4102080"/>
              <a:gd name="connsiteY3165" fmla="*/ 2746534 h 4361942"/>
              <a:gd name="connsiteX3166" fmla="*/ 1148318 w 4102080"/>
              <a:gd name="connsiteY3166" fmla="*/ 2744570 h 4361942"/>
              <a:gd name="connsiteX3167" fmla="*/ 1144286 w 4102080"/>
              <a:gd name="connsiteY3167" fmla="*/ 2742606 h 4361942"/>
              <a:gd name="connsiteX3168" fmla="*/ 1142426 w 4102080"/>
              <a:gd name="connsiteY3168" fmla="*/ 2740745 h 4361942"/>
              <a:gd name="connsiteX3169" fmla="*/ 1140461 w 4102080"/>
              <a:gd name="connsiteY3169" fmla="*/ 2738677 h 4361942"/>
              <a:gd name="connsiteX3170" fmla="*/ 1134466 w 4102080"/>
              <a:gd name="connsiteY3170" fmla="*/ 2738677 h 4361942"/>
              <a:gd name="connsiteX3171" fmla="*/ 1138497 w 4102080"/>
              <a:gd name="connsiteY3171" fmla="*/ 2730821 h 4361942"/>
              <a:gd name="connsiteX3172" fmla="*/ 1142426 w 4102080"/>
              <a:gd name="connsiteY3172" fmla="*/ 2726892 h 4361942"/>
              <a:gd name="connsiteX3173" fmla="*/ 1146354 w 4102080"/>
              <a:gd name="connsiteY3173" fmla="*/ 2722964 h 4361942"/>
              <a:gd name="connsiteX3174" fmla="*/ 1150282 w 4102080"/>
              <a:gd name="connsiteY3174" fmla="*/ 2719035 h 4361942"/>
              <a:gd name="connsiteX3175" fmla="*/ 1152246 w 4102080"/>
              <a:gd name="connsiteY3175" fmla="*/ 2713143 h 4361942"/>
              <a:gd name="connsiteX3176" fmla="*/ 1150282 w 4102080"/>
              <a:gd name="connsiteY3176" fmla="*/ 2707147 h 4361942"/>
              <a:gd name="connsiteX3177" fmla="*/ 1148318 w 4102080"/>
              <a:gd name="connsiteY3177" fmla="*/ 2703218 h 4361942"/>
              <a:gd name="connsiteX3178" fmla="*/ 1148318 w 4102080"/>
              <a:gd name="connsiteY3178" fmla="*/ 2697326 h 4361942"/>
              <a:gd name="connsiteX3179" fmla="*/ 1150282 w 4102080"/>
              <a:gd name="connsiteY3179" fmla="*/ 2685541 h 4361942"/>
              <a:gd name="connsiteX3180" fmla="*/ 1156175 w 4102080"/>
              <a:gd name="connsiteY3180" fmla="*/ 2671791 h 4361942"/>
              <a:gd name="connsiteX3181" fmla="*/ 1170027 w 4102080"/>
              <a:gd name="connsiteY3181" fmla="*/ 2650081 h 4361942"/>
              <a:gd name="connsiteX3182" fmla="*/ 1173852 w 4102080"/>
              <a:gd name="connsiteY3182" fmla="*/ 2654010 h 4361942"/>
              <a:gd name="connsiteX3183" fmla="*/ 1183673 w 4102080"/>
              <a:gd name="connsiteY3183" fmla="*/ 2667759 h 4361942"/>
              <a:gd name="connsiteX3184" fmla="*/ 1195562 w 4102080"/>
              <a:gd name="connsiteY3184" fmla="*/ 2669827 h 4361942"/>
              <a:gd name="connsiteX3185" fmla="*/ 1201454 w 4102080"/>
              <a:gd name="connsiteY3185" fmla="*/ 2669827 h 4361942"/>
              <a:gd name="connsiteX3186" fmla="*/ 1199490 w 4102080"/>
              <a:gd name="connsiteY3186" fmla="*/ 2663934 h 4361942"/>
              <a:gd name="connsiteX3187" fmla="*/ 1187705 w 4102080"/>
              <a:gd name="connsiteY3187" fmla="*/ 2650081 h 4361942"/>
              <a:gd name="connsiteX3188" fmla="*/ 1199490 w 4102080"/>
              <a:gd name="connsiteY3188" fmla="*/ 2646153 h 4361942"/>
              <a:gd name="connsiteX3189" fmla="*/ 1262446 w 4102080"/>
              <a:gd name="connsiteY3189" fmla="*/ 2628372 h 4361942"/>
              <a:gd name="connsiteX3190" fmla="*/ 1282083 w 4102080"/>
              <a:gd name="connsiteY3190" fmla="*/ 2632381 h 4361942"/>
              <a:gd name="connsiteX3191" fmla="*/ 1282094 w 4102080"/>
              <a:gd name="connsiteY3191" fmla="*/ 2632295 h 4361942"/>
              <a:gd name="connsiteX3192" fmla="*/ 1262351 w 4102080"/>
              <a:gd name="connsiteY3192" fmla="*/ 2628263 h 4361942"/>
              <a:gd name="connsiteX3193" fmla="*/ 1199400 w 4102080"/>
              <a:gd name="connsiteY3193" fmla="*/ 2646042 h 4361942"/>
              <a:gd name="connsiteX3194" fmla="*/ 1187616 w 4102080"/>
              <a:gd name="connsiteY3194" fmla="*/ 2649970 h 4361942"/>
              <a:gd name="connsiteX3195" fmla="*/ 1177796 w 4102080"/>
              <a:gd name="connsiteY3195" fmla="*/ 2640151 h 4361942"/>
              <a:gd name="connsiteX3196" fmla="*/ 1173765 w 4102080"/>
              <a:gd name="connsiteY3196" fmla="*/ 2630331 h 4361942"/>
              <a:gd name="connsiteX3197" fmla="*/ 1179760 w 4102080"/>
              <a:gd name="connsiteY3197" fmla="*/ 2612552 h 4361942"/>
              <a:gd name="connsiteX3198" fmla="*/ 1189580 w 4102080"/>
              <a:gd name="connsiteY3198" fmla="*/ 2588881 h 4361942"/>
              <a:gd name="connsiteX3199" fmla="*/ 1207256 w 4102080"/>
              <a:gd name="connsiteY3199" fmla="*/ 2547637 h 4361942"/>
              <a:gd name="connsiteX3200" fmla="*/ 1222968 w 4102080"/>
              <a:gd name="connsiteY3200" fmla="*/ 2525930 h 4361942"/>
              <a:gd name="connsiteX3201" fmla="*/ 1244675 w 4102080"/>
              <a:gd name="connsiteY3201" fmla="*/ 2518075 h 4361942"/>
              <a:gd name="connsiteX3202" fmla="*/ 1268346 w 4102080"/>
              <a:gd name="connsiteY3202" fmla="*/ 2514147 h 4361942"/>
              <a:gd name="connsiteX3203" fmla="*/ 1287986 w 4102080"/>
              <a:gd name="connsiteY3203" fmla="*/ 2512183 h 4361942"/>
              <a:gd name="connsiteX3204" fmla="*/ 1297909 w 4102080"/>
              <a:gd name="connsiteY3204" fmla="*/ 2504327 h 4361942"/>
              <a:gd name="connsiteX3205" fmla="*/ 1307729 w 4102080"/>
              <a:gd name="connsiteY3205" fmla="*/ 2492440 h 4361942"/>
              <a:gd name="connsiteX3206" fmla="*/ 1321477 w 4102080"/>
              <a:gd name="connsiteY3206" fmla="*/ 2488512 h 4361942"/>
              <a:gd name="connsiteX3207" fmla="*/ 1331296 w 4102080"/>
              <a:gd name="connsiteY3207" fmla="*/ 2502260 h 4361942"/>
              <a:gd name="connsiteX3208" fmla="*/ 1343183 w 4102080"/>
              <a:gd name="connsiteY3208" fmla="*/ 2516111 h 4361942"/>
              <a:gd name="connsiteX3209" fmla="*/ 1353003 w 4102080"/>
              <a:gd name="connsiteY3209" fmla="*/ 2520039 h 4361942"/>
              <a:gd name="connsiteX3210" fmla="*/ 1345147 w 4102080"/>
              <a:gd name="connsiteY3210" fmla="*/ 2488512 h 4361942"/>
              <a:gd name="connsiteX3211" fmla="*/ 1339152 w 4102080"/>
              <a:gd name="connsiteY3211" fmla="*/ 2474764 h 4361942"/>
              <a:gd name="connsiteX3212" fmla="*/ 1329332 w 4102080"/>
              <a:gd name="connsiteY3212" fmla="*/ 2470836 h 4361942"/>
              <a:gd name="connsiteX3213" fmla="*/ 1236819 w 4102080"/>
              <a:gd name="connsiteY3213" fmla="*/ 2484584 h 4361942"/>
              <a:gd name="connsiteX3214" fmla="*/ 1203328 w 4102080"/>
              <a:gd name="connsiteY3214" fmla="*/ 2464944 h 4361942"/>
              <a:gd name="connsiteX3215" fmla="*/ 1205292 w 4102080"/>
              <a:gd name="connsiteY3215" fmla="*/ 2443237 h 4361942"/>
              <a:gd name="connsiteX3216" fmla="*/ 1207256 w 4102080"/>
              <a:gd name="connsiteY3216" fmla="*/ 2435381 h 4361942"/>
              <a:gd name="connsiteX3217" fmla="*/ 1221004 w 4102080"/>
              <a:gd name="connsiteY3217" fmla="*/ 2427526 h 4361942"/>
              <a:gd name="connsiteX3218" fmla="*/ 1234855 w 4102080"/>
              <a:gd name="connsiteY3218" fmla="*/ 2413674 h 4361942"/>
              <a:gd name="connsiteX3219" fmla="*/ 1246639 w 4102080"/>
              <a:gd name="connsiteY3219" fmla="*/ 2399927 h 4361942"/>
              <a:gd name="connsiteX3220" fmla="*/ 1266382 w 4102080"/>
              <a:gd name="connsiteY3220" fmla="*/ 2388143 h 4361942"/>
              <a:gd name="connsiteX3221" fmla="*/ 1289950 w 4102080"/>
              <a:gd name="connsiteY3221" fmla="*/ 2376256 h 4361942"/>
              <a:gd name="connsiteX3222" fmla="*/ 1309589 w 4102080"/>
              <a:gd name="connsiteY3222" fmla="*/ 2350724 h 4361942"/>
              <a:gd name="connsiteX3223" fmla="*/ 1311657 w 4102080"/>
              <a:gd name="connsiteY3223" fmla="*/ 2327053 h 4361942"/>
              <a:gd name="connsiteX3224" fmla="*/ 1321477 w 4102080"/>
              <a:gd name="connsiteY3224" fmla="*/ 2321161 h 4361942"/>
              <a:gd name="connsiteX3225" fmla="*/ 1329332 w 4102080"/>
              <a:gd name="connsiteY3225" fmla="*/ 2315269 h 4361942"/>
              <a:gd name="connsiteX3226" fmla="*/ 1333260 w 4102080"/>
              <a:gd name="connsiteY3226" fmla="*/ 2311341 h 4361942"/>
              <a:gd name="connsiteX3227" fmla="*/ 1356931 w 4102080"/>
              <a:gd name="connsiteY3227" fmla="*/ 2309378 h 4361942"/>
              <a:gd name="connsiteX3228" fmla="*/ 1378535 w 4102080"/>
              <a:gd name="connsiteY3228" fmla="*/ 2313305 h 4361942"/>
              <a:gd name="connsiteX3229" fmla="*/ 1394350 w 4102080"/>
              <a:gd name="connsiteY3229" fmla="*/ 2323125 h 4361942"/>
              <a:gd name="connsiteX3230" fmla="*/ 1404170 w 4102080"/>
              <a:gd name="connsiteY3230" fmla="*/ 2327053 h 4361942"/>
              <a:gd name="connsiteX3231" fmla="*/ 1410062 w 4102080"/>
              <a:gd name="connsiteY3231" fmla="*/ 2338940 h 4361942"/>
              <a:gd name="connsiteX3232" fmla="*/ 1414093 w 4102080"/>
              <a:gd name="connsiteY3232" fmla="*/ 2331085 h 4361942"/>
              <a:gd name="connsiteX3233" fmla="*/ 1415954 w 4102080"/>
              <a:gd name="connsiteY3233" fmla="*/ 2323125 h 4361942"/>
              <a:gd name="connsiteX3234" fmla="*/ 1415954 w 4102080"/>
              <a:gd name="connsiteY3234" fmla="*/ 2313305 h 4361942"/>
              <a:gd name="connsiteX3235" fmla="*/ 1408098 w 4102080"/>
              <a:gd name="connsiteY3235" fmla="*/ 2307414 h 4361942"/>
              <a:gd name="connsiteX3236" fmla="*/ 1402206 w 4102080"/>
              <a:gd name="connsiteY3236" fmla="*/ 2301522 h 4361942"/>
              <a:gd name="connsiteX3237" fmla="*/ 1390422 w 4102080"/>
              <a:gd name="connsiteY3237" fmla="*/ 2295526 h 4361942"/>
              <a:gd name="connsiteX3238" fmla="*/ 1376571 w 4102080"/>
              <a:gd name="connsiteY3238" fmla="*/ 2285707 h 4361942"/>
              <a:gd name="connsiteX3239" fmla="*/ 1364787 w 4102080"/>
              <a:gd name="connsiteY3239" fmla="*/ 2277851 h 4361942"/>
              <a:gd name="connsiteX3240" fmla="*/ 1358895 w 4102080"/>
              <a:gd name="connsiteY3240" fmla="*/ 2273923 h 4361942"/>
              <a:gd name="connsiteX3241" fmla="*/ 1360859 w 4102080"/>
              <a:gd name="connsiteY3241" fmla="*/ 2268031 h 4361942"/>
              <a:gd name="connsiteX3242" fmla="*/ 1364787 w 4102080"/>
              <a:gd name="connsiteY3242" fmla="*/ 2260175 h 4361942"/>
              <a:gd name="connsiteX3243" fmla="*/ 1370679 w 4102080"/>
              <a:gd name="connsiteY3243" fmla="*/ 2256144 h 4361942"/>
              <a:gd name="connsiteX3244" fmla="*/ 1376571 w 4102080"/>
              <a:gd name="connsiteY3244" fmla="*/ 2254283 h 4361942"/>
              <a:gd name="connsiteX3245" fmla="*/ 1412026 w 4102080"/>
              <a:gd name="connsiteY3245" fmla="*/ 2256144 h 4361942"/>
              <a:gd name="connsiteX3246" fmla="*/ 1419882 w 4102080"/>
              <a:gd name="connsiteY3246" fmla="*/ 2256144 h 4361942"/>
              <a:gd name="connsiteX3247" fmla="*/ 1425774 w 4102080"/>
              <a:gd name="connsiteY3247" fmla="*/ 2252319 h 4361942"/>
              <a:gd name="connsiteX3248" fmla="*/ 1429805 w 4102080"/>
              <a:gd name="connsiteY3248" fmla="*/ 2246324 h 4361942"/>
              <a:gd name="connsiteX3249" fmla="*/ 1431769 w 4102080"/>
              <a:gd name="connsiteY3249" fmla="*/ 2240432 h 4361942"/>
              <a:gd name="connsiteX3250" fmla="*/ 1435697 w 4102080"/>
              <a:gd name="connsiteY3250" fmla="*/ 2236504 h 4361942"/>
              <a:gd name="connsiteX3251" fmla="*/ 1443553 w 4102080"/>
              <a:gd name="connsiteY3251" fmla="*/ 2234540 h 4361942"/>
              <a:gd name="connsiteX3252" fmla="*/ 1447481 w 4102080"/>
              <a:gd name="connsiteY3252" fmla="*/ 2232576 h 4361942"/>
              <a:gd name="connsiteX3253" fmla="*/ 1443553 w 4102080"/>
              <a:gd name="connsiteY3253" fmla="*/ 2226684 h 4361942"/>
              <a:gd name="connsiteX3254" fmla="*/ 1437661 w 4102080"/>
              <a:gd name="connsiteY3254" fmla="*/ 2218725 h 4361942"/>
              <a:gd name="connsiteX3255" fmla="*/ 1429805 w 4102080"/>
              <a:gd name="connsiteY3255" fmla="*/ 2216761 h 4361942"/>
              <a:gd name="connsiteX3256" fmla="*/ 1427738 w 4102080"/>
              <a:gd name="connsiteY3256" fmla="*/ 2218725 h 4361942"/>
              <a:gd name="connsiteX3257" fmla="*/ 1378535 w 4102080"/>
              <a:gd name="connsiteY3257" fmla="*/ 2238468 h 4361942"/>
              <a:gd name="connsiteX3258" fmla="*/ 1362823 w 4102080"/>
              <a:gd name="connsiteY3258" fmla="*/ 2238468 h 4361942"/>
              <a:gd name="connsiteX3259" fmla="*/ 1331296 w 4102080"/>
              <a:gd name="connsiteY3259" fmla="*/ 2236504 h 4361942"/>
              <a:gd name="connsiteX3260" fmla="*/ 1299769 w 4102080"/>
              <a:gd name="connsiteY3260" fmla="*/ 2234540 h 4361942"/>
              <a:gd name="connsiteX3261" fmla="*/ 1299769 w 4102080"/>
              <a:gd name="connsiteY3261" fmla="*/ 2220792 h 4361942"/>
              <a:gd name="connsiteX3262" fmla="*/ 1297909 w 4102080"/>
              <a:gd name="connsiteY3262" fmla="*/ 2201049 h 4361942"/>
              <a:gd name="connsiteX3263" fmla="*/ 1291914 w 4102080"/>
              <a:gd name="connsiteY3263" fmla="*/ 2195157 h 4361942"/>
              <a:gd name="connsiteX3264" fmla="*/ 1272274 w 4102080"/>
              <a:gd name="connsiteY3264" fmla="*/ 2189266 h 4361942"/>
              <a:gd name="connsiteX3265" fmla="*/ 1244675 w 4102080"/>
              <a:gd name="connsiteY3265" fmla="*/ 2193193 h 4361942"/>
              <a:gd name="connsiteX3266" fmla="*/ 1240747 w 4102080"/>
              <a:gd name="connsiteY3266" fmla="*/ 2169626 h 4361942"/>
              <a:gd name="connsiteX3267" fmla="*/ 1299769 w 4102080"/>
              <a:gd name="connsiteY3267" fmla="*/ 2163734 h 4361942"/>
              <a:gd name="connsiteX3268" fmla="*/ 1333260 w 4102080"/>
              <a:gd name="connsiteY3268" fmla="*/ 2159806 h 4361942"/>
              <a:gd name="connsiteX3269" fmla="*/ 1364787 w 4102080"/>
              <a:gd name="connsiteY3269" fmla="*/ 2157842 h 4361942"/>
              <a:gd name="connsiteX3270" fmla="*/ 1374710 w 4102080"/>
              <a:gd name="connsiteY3270" fmla="*/ 2151950 h 4361942"/>
              <a:gd name="connsiteX3271" fmla="*/ 1386494 w 4102080"/>
              <a:gd name="connsiteY3271" fmla="*/ 2153914 h 4361942"/>
              <a:gd name="connsiteX3272" fmla="*/ 1400242 w 4102080"/>
              <a:gd name="connsiteY3272" fmla="*/ 2148022 h 4361942"/>
              <a:gd name="connsiteX3273" fmla="*/ 1423913 w 4102080"/>
              <a:gd name="connsiteY3273" fmla="*/ 2128279 h 4361942"/>
              <a:gd name="connsiteX3274" fmla="*/ 1455336 w 4102080"/>
              <a:gd name="connsiteY3274" fmla="*/ 2116495 h 4361942"/>
              <a:gd name="connsiteX3275" fmla="*/ 1467120 w 4102080"/>
              <a:gd name="connsiteY3275" fmla="*/ 2108640 h 4361942"/>
              <a:gd name="connsiteX3276" fmla="*/ 1469188 w 4102080"/>
              <a:gd name="connsiteY3276" fmla="*/ 2096856 h 4361942"/>
              <a:gd name="connsiteX3277" fmla="*/ 1429805 w 4102080"/>
              <a:gd name="connsiteY3277" fmla="*/ 2108640 h 4361942"/>
              <a:gd name="connsiteX3278" fmla="*/ 1459264 w 4102080"/>
              <a:gd name="connsiteY3278" fmla="*/ 2071221 h 4361942"/>
              <a:gd name="connsiteX3279" fmla="*/ 1490791 w 4102080"/>
              <a:gd name="connsiteY3279" fmla="*/ 2069257 h 4361942"/>
              <a:gd name="connsiteX3280" fmla="*/ 1528210 w 4102080"/>
              <a:gd name="connsiteY3280" fmla="*/ 2061401 h 4361942"/>
              <a:gd name="connsiteX3281" fmla="*/ 1595115 w 4102080"/>
              <a:gd name="connsiteY3281" fmla="*/ 2039719 h 4361942"/>
              <a:gd name="connsiteX3282" fmla="*/ 1595003 w 4102080"/>
              <a:gd name="connsiteY3282" fmla="*/ 2039701 h 4361942"/>
              <a:gd name="connsiteX3283" fmla="*/ 1528019 w 4102080"/>
              <a:gd name="connsiteY3283" fmla="*/ 2061407 h 4361942"/>
              <a:gd name="connsiteX3284" fmla="*/ 1490599 w 4102080"/>
              <a:gd name="connsiteY3284" fmla="*/ 2069262 h 4361942"/>
              <a:gd name="connsiteX3285" fmla="*/ 1459071 w 4102080"/>
              <a:gd name="connsiteY3285" fmla="*/ 2071226 h 4361942"/>
              <a:gd name="connsiteX3286" fmla="*/ 1429611 w 4102080"/>
              <a:gd name="connsiteY3286" fmla="*/ 2108643 h 4361942"/>
              <a:gd name="connsiteX3287" fmla="*/ 1417723 w 4102080"/>
              <a:gd name="connsiteY3287" fmla="*/ 2112571 h 4361942"/>
              <a:gd name="connsiteX3288" fmla="*/ 1403975 w 4102080"/>
              <a:gd name="connsiteY3288" fmla="*/ 2120427 h 4361942"/>
              <a:gd name="connsiteX3289" fmla="*/ 1392191 w 4102080"/>
              <a:gd name="connsiteY3289" fmla="*/ 2132210 h 4361942"/>
              <a:gd name="connsiteX3290" fmla="*/ 1380303 w 4102080"/>
              <a:gd name="connsiteY3290" fmla="*/ 2138205 h 4361942"/>
              <a:gd name="connsiteX3291" fmla="*/ 1366555 w 4102080"/>
              <a:gd name="connsiteY3291" fmla="*/ 2140066 h 4361942"/>
              <a:gd name="connsiteX3292" fmla="*/ 1352807 w 4102080"/>
              <a:gd name="connsiteY3292" fmla="*/ 2146061 h 4361942"/>
              <a:gd name="connsiteX3293" fmla="*/ 1342987 w 4102080"/>
              <a:gd name="connsiteY3293" fmla="*/ 2142133 h 4361942"/>
              <a:gd name="connsiteX3294" fmla="*/ 1338955 w 4102080"/>
              <a:gd name="connsiteY3294" fmla="*/ 2136241 h 4361942"/>
              <a:gd name="connsiteX3295" fmla="*/ 1338955 w 4102080"/>
              <a:gd name="connsiteY3295" fmla="*/ 2128282 h 4361942"/>
              <a:gd name="connsiteX3296" fmla="*/ 1335131 w 4102080"/>
              <a:gd name="connsiteY3296" fmla="*/ 2118463 h 4361942"/>
              <a:gd name="connsiteX3297" fmla="*/ 1329135 w 4102080"/>
              <a:gd name="connsiteY3297" fmla="*/ 2108643 h 4361942"/>
              <a:gd name="connsiteX3298" fmla="*/ 1319315 w 4102080"/>
              <a:gd name="connsiteY3298" fmla="*/ 2094896 h 4361942"/>
              <a:gd name="connsiteX3299" fmla="*/ 1313423 w 4102080"/>
              <a:gd name="connsiteY3299" fmla="*/ 2084973 h 4361942"/>
              <a:gd name="connsiteX3300" fmla="*/ 1321279 w 4102080"/>
              <a:gd name="connsiteY3300" fmla="*/ 2077118 h 4361942"/>
              <a:gd name="connsiteX3301" fmla="*/ 1317351 w 4102080"/>
              <a:gd name="connsiteY3301" fmla="*/ 2073190 h 4361942"/>
              <a:gd name="connsiteX3302" fmla="*/ 1309391 w 4102080"/>
              <a:gd name="connsiteY3302" fmla="*/ 2069262 h 4361942"/>
              <a:gd name="connsiteX3303" fmla="*/ 1299571 w 4102080"/>
              <a:gd name="connsiteY3303" fmla="*/ 2067298 h 4361942"/>
              <a:gd name="connsiteX3304" fmla="*/ 1285823 w 4102080"/>
              <a:gd name="connsiteY3304" fmla="*/ 2041665 h 4361942"/>
              <a:gd name="connsiteX3305" fmla="*/ 1274039 w 4102080"/>
              <a:gd name="connsiteY3305" fmla="*/ 2035773 h 4361942"/>
              <a:gd name="connsiteX3306" fmla="*/ 1266183 w 4102080"/>
              <a:gd name="connsiteY3306" fmla="*/ 2041665 h 4361942"/>
              <a:gd name="connsiteX3307" fmla="*/ 1262151 w 4102080"/>
              <a:gd name="connsiteY3307" fmla="*/ 2041665 h 4361942"/>
              <a:gd name="connsiteX3308" fmla="*/ 1260187 w 4102080"/>
              <a:gd name="connsiteY3308" fmla="*/ 2031845 h 4361942"/>
              <a:gd name="connsiteX3309" fmla="*/ 1246439 w 4102080"/>
              <a:gd name="connsiteY3309" fmla="*/ 2022026 h 4361942"/>
              <a:gd name="connsiteX3310" fmla="*/ 1234655 w 4102080"/>
              <a:gd name="connsiteY3310" fmla="*/ 2023990 h 4361942"/>
              <a:gd name="connsiteX3311" fmla="*/ 1230727 w 4102080"/>
              <a:gd name="connsiteY3311" fmla="*/ 2039701 h 4361942"/>
              <a:gd name="connsiteX3312" fmla="*/ 1226798 w 4102080"/>
              <a:gd name="connsiteY3312" fmla="*/ 2045592 h 4361942"/>
              <a:gd name="connsiteX3313" fmla="*/ 1222767 w 4102080"/>
              <a:gd name="connsiteY3313" fmla="*/ 2041665 h 4361942"/>
              <a:gd name="connsiteX3314" fmla="*/ 1224834 w 4102080"/>
              <a:gd name="connsiteY3314" fmla="*/ 2018098 h 4361942"/>
              <a:gd name="connsiteX3315" fmla="*/ 1248403 w 4102080"/>
              <a:gd name="connsiteY3315" fmla="*/ 2006211 h 4361942"/>
              <a:gd name="connsiteX3316" fmla="*/ 1268147 w 4102080"/>
              <a:gd name="connsiteY3316" fmla="*/ 2000320 h 4361942"/>
              <a:gd name="connsiteX3317" fmla="*/ 1293679 w 4102080"/>
              <a:gd name="connsiteY3317" fmla="*/ 2008279 h 4361942"/>
              <a:gd name="connsiteX3318" fmla="*/ 1285823 w 4102080"/>
              <a:gd name="connsiteY3318" fmla="*/ 1992464 h 4361942"/>
              <a:gd name="connsiteX3319" fmla="*/ 1279931 w 4102080"/>
              <a:gd name="connsiteY3319" fmla="*/ 1986572 h 4361942"/>
              <a:gd name="connsiteX3320" fmla="*/ 1272075 w 4102080"/>
              <a:gd name="connsiteY3320" fmla="*/ 1980681 h 4361942"/>
              <a:gd name="connsiteX3321" fmla="*/ 1268147 w 4102080"/>
              <a:gd name="connsiteY3321" fmla="*/ 1978717 h 4361942"/>
              <a:gd name="connsiteX3322" fmla="*/ 1262151 w 4102080"/>
              <a:gd name="connsiteY3322" fmla="*/ 1982645 h 4361942"/>
              <a:gd name="connsiteX3323" fmla="*/ 1258326 w 4102080"/>
              <a:gd name="connsiteY3323" fmla="*/ 1980681 h 4361942"/>
              <a:gd name="connsiteX3324" fmla="*/ 1254295 w 4102080"/>
              <a:gd name="connsiteY3324" fmla="*/ 1974686 h 4361942"/>
              <a:gd name="connsiteX3325" fmla="*/ 1250367 w 4102080"/>
              <a:gd name="connsiteY3325" fmla="*/ 1968897 h 4361942"/>
              <a:gd name="connsiteX3326" fmla="*/ 1264219 w 4102080"/>
              <a:gd name="connsiteY3326" fmla="*/ 1931480 h 4361942"/>
              <a:gd name="connsiteX3327" fmla="*/ 1272075 w 4102080"/>
              <a:gd name="connsiteY3327" fmla="*/ 1915666 h 4361942"/>
              <a:gd name="connsiteX3328" fmla="*/ 1281895 w 4102080"/>
              <a:gd name="connsiteY3328" fmla="*/ 1907810 h 4361942"/>
              <a:gd name="connsiteX3329" fmla="*/ 1274039 w 4102080"/>
              <a:gd name="connsiteY3329" fmla="*/ 1899955 h 4361942"/>
              <a:gd name="connsiteX3330" fmla="*/ 1246439 w 4102080"/>
              <a:gd name="connsiteY3330" fmla="*/ 1892099 h 4361942"/>
              <a:gd name="connsiteX3331" fmla="*/ 1236619 w 4102080"/>
              <a:gd name="connsiteY3331" fmla="*/ 1886104 h 4361942"/>
              <a:gd name="connsiteX3332" fmla="*/ 1246439 w 4102080"/>
              <a:gd name="connsiteY3332" fmla="*/ 1876285 h 4361942"/>
              <a:gd name="connsiteX3333" fmla="*/ 1276003 w 4102080"/>
              <a:gd name="connsiteY3333" fmla="*/ 1870393 h 4361942"/>
              <a:gd name="connsiteX3334" fmla="*/ 1281895 w 4102080"/>
              <a:gd name="connsiteY3334" fmla="*/ 1862537 h 4361942"/>
              <a:gd name="connsiteX3335" fmla="*/ 1277967 w 4102080"/>
              <a:gd name="connsiteY3335" fmla="*/ 1850754 h 4361942"/>
              <a:gd name="connsiteX3336" fmla="*/ 1266183 w 4102080"/>
              <a:gd name="connsiteY3336" fmla="*/ 1848687 h 4361942"/>
              <a:gd name="connsiteX3337" fmla="*/ 1244475 w 4102080"/>
              <a:gd name="connsiteY3337" fmla="*/ 1848687 h 4361942"/>
              <a:gd name="connsiteX3338" fmla="*/ 1240547 w 4102080"/>
              <a:gd name="connsiteY3338" fmla="*/ 1844862 h 4361942"/>
              <a:gd name="connsiteX3339" fmla="*/ 1232691 w 4102080"/>
              <a:gd name="connsiteY3339" fmla="*/ 1834940 h 4361942"/>
              <a:gd name="connsiteX3340" fmla="*/ 1228763 w 4102080"/>
              <a:gd name="connsiteY3340" fmla="*/ 1831012 h 4361942"/>
              <a:gd name="connsiteX3341" fmla="*/ 1228763 w 4102080"/>
              <a:gd name="connsiteY3341" fmla="*/ 1825120 h 4361942"/>
              <a:gd name="connsiteX3342" fmla="*/ 1236619 w 4102080"/>
              <a:gd name="connsiteY3342" fmla="*/ 1825120 h 4361942"/>
              <a:gd name="connsiteX3343" fmla="*/ 1226798 w 4102080"/>
              <a:gd name="connsiteY3343" fmla="*/ 1807342 h 4361942"/>
              <a:gd name="connsiteX3344" fmla="*/ 1238583 w 4102080"/>
              <a:gd name="connsiteY3344" fmla="*/ 1801450 h 4361942"/>
              <a:gd name="connsiteX3345" fmla="*/ 1252331 w 4102080"/>
              <a:gd name="connsiteY3345" fmla="*/ 1797522 h 4361942"/>
              <a:gd name="connsiteX3346" fmla="*/ 1264219 w 4102080"/>
              <a:gd name="connsiteY3346" fmla="*/ 1777884 h 4361942"/>
              <a:gd name="connsiteX3347" fmla="*/ 1291715 w 4102080"/>
              <a:gd name="connsiteY3347" fmla="*/ 1771992 h 4361942"/>
              <a:gd name="connsiteX3348" fmla="*/ 1303603 w 4102080"/>
              <a:gd name="connsiteY3348" fmla="*/ 1764136 h 4361942"/>
              <a:gd name="connsiteX3349" fmla="*/ 1266183 w 4102080"/>
              <a:gd name="connsiteY3349" fmla="*/ 1764136 h 4361942"/>
              <a:gd name="connsiteX3350" fmla="*/ 1256362 w 4102080"/>
              <a:gd name="connsiteY3350" fmla="*/ 1769925 h 4361942"/>
              <a:gd name="connsiteX3351" fmla="*/ 1242511 w 4102080"/>
              <a:gd name="connsiteY3351" fmla="*/ 1789667 h 4361942"/>
              <a:gd name="connsiteX3352" fmla="*/ 1232691 w 4102080"/>
              <a:gd name="connsiteY3352" fmla="*/ 1791631 h 4361942"/>
              <a:gd name="connsiteX3353" fmla="*/ 1226798 w 4102080"/>
              <a:gd name="connsiteY3353" fmla="*/ 1783775 h 4361942"/>
              <a:gd name="connsiteX3354" fmla="*/ 1220803 w 4102080"/>
              <a:gd name="connsiteY3354" fmla="*/ 1769925 h 4361942"/>
              <a:gd name="connsiteX3355" fmla="*/ 1216978 w 4102080"/>
              <a:gd name="connsiteY3355" fmla="*/ 1754214 h 4361942"/>
              <a:gd name="connsiteX3356" fmla="*/ 1216978 w 4102080"/>
              <a:gd name="connsiteY3356" fmla="*/ 1744394 h 4361942"/>
              <a:gd name="connsiteX3357" fmla="*/ 1230727 w 4102080"/>
              <a:gd name="connsiteY3357" fmla="*/ 1728683 h 4361942"/>
              <a:gd name="connsiteX3358" fmla="*/ 1236619 w 4102080"/>
              <a:gd name="connsiteY3358" fmla="*/ 1718760 h 4361942"/>
              <a:gd name="connsiteX3359" fmla="*/ 1234655 w 4102080"/>
              <a:gd name="connsiteY3359" fmla="*/ 1714832 h 4361942"/>
              <a:gd name="connsiteX3360" fmla="*/ 1222767 w 4102080"/>
              <a:gd name="connsiteY3360" fmla="*/ 1718760 h 4361942"/>
              <a:gd name="connsiteX3361" fmla="*/ 1216978 w 4102080"/>
              <a:gd name="connsiteY3361" fmla="*/ 1714832 h 4361942"/>
              <a:gd name="connsiteX3362" fmla="*/ 1210983 w 4102080"/>
              <a:gd name="connsiteY3362" fmla="*/ 1710905 h 4361942"/>
              <a:gd name="connsiteX3363" fmla="*/ 1209019 w 4102080"/>
              <a:gd name="connsiteY3363" fmla="*/ 1710905 h 4361942"/>
              <a:gd name="connsiteX3364" fmla="*/ 1205091 w 4102080"/>
              <a:gd name="connsiteY3364" fmla="*/ 1703049 h 4361942"/>
              <a:gd name="connsiteX3365" fmla="*/ 1207055 w 4102080"/>
              <a:gd name="connsiteY3365" fmla="*/ 1695194 h 4361942"/>
              <a:gd name="connsiteX3366" fmla="*/ 1207055 w 4102080"/>
              <a:gd name="connsiteY3366" fmla="*/ 1689302 h 4361942"/>
              <a:gd name="connsiteX3367" fmla="*/ 1205091 w 4102080"/>
              <a:gd name="connsiteY3367" fmla="*/ 1675451 h 4361942"/>
              <a:gd name="connsiteX3368" fmla="*/ 1201163 w 4102080"/>
              <a:gd name="connsiteY3368" fmla="*/ 1669560 h 4361942"/>
              <a:gd name="connsiteX3369" fmla="*/ 1199199 w 4102080"/>
              <a:gd name="connsiteY3369" fmla="*/ 1665632 h 4361942"/>
              <a:gd name="connsiteX3370" fmla="*/ 1209019 w 4102080"/>
              <a:gd name="connsiteY3370" fmla="*/ 1665632 h 4361942"/>
              <a:gd name="connsiteX3371" fmla="*/ 1222767 w 4102080"/>
              <a:gd name="connsiteY3371" fmla="*/ 1659740 h 4361942"/>
              <a:gd name="connsiteX3372" fmla="*/ 1234655 w 4102080"/>
              <a:gd name="connsiteY3372" fmla="*/ 1659740 h 4361942"/>
              <a:gd name="connsiteX3373" fmla="*/ 1236619 w 4102080"/>
              <a:gd name="connsiteY3373" fmla="*/ 1649921 h 4361942"/>
              <a:gd name="connsiteX3374" fmla="*/ 1240547 w 4102080"/>
              <a:gd name="connsiteY3374" fmla="*/ 1640101 h 4361942"/>
              <a:gd name="connsiteX3375" fmla="*/ 1234655 w 4102080"/>
              <a:gd name="connsiteY3375" fmla="*/ 1634106 h 4361942"/>
              <a:gd name="connsiteX3376" fmla="*/ 1226798 w 4102080"/>
              <a:gd name="connsiteY3376" fmla="*/ 1632142 h 4361942"/>
              <a:gd name="connsiteX3377" fmla="*/ 1216978 w 4102080"/>
              <a:gd name="connsiteY3377" fmla="*/ 1622323 h 4361942"/>
              <a:gd name="connsiteX3378" fmla="*/ 1222767 w 4102080"/>
              <a:gd name="connsiteY3378" fmla="*/ 1612504 h 4361942"/>
              <a:gd name="connsiteX3379" fmla="*/ 1232691 w 4102080"/>
              <a:gd name="connsiteY3379" fmla="*/ 1604545 h 4361942"/>
              <a:gd name="connsiteX3380" fmla="*/ 1226798 w 4102080"/>
              <a:gd name="connsiteY3380" fmla="*/ 1592761 h 4361942"/>
              <a:gd name="connsiteX3381" fmla="*/ 1210983 w 4102080"/>
              <a:gd name="connsiteY3381" fmla="*/ 1590797 h 4361942"/>
              <a:gd name="connsiteX3382" fmla="*/ 1207055 w 4102080"/>
              <a:gd name="connsiteY3382" fmla="*/ 1577050 h 4361942"/>
              <a:gd name="connsiteX3383" fmla="*/ 1212947 w 4102080"/>
              <a:gd name="connsiteY3383" fmla="*/ 1567231 h 4361942"/>
              <a:gd name="connsiteX3384" fmla="*/ 1228763 w 4102080"/>
              <a:gd name="connsiteY3384" fmla="*/ 1565164 h 4361942"/>
              <a:gd name="connsiteX3385" fmla="*/ 1218942 w 4102080"/>
              <a:gd name="connsiteY3385" fmla="*/ 1555344 h 4361942"/>
              <a:gd name="connsiteX3386" fmla="*/ 1216978 w 4102080"/>
              <a:gd name="connsiteY3386" fmla="*/ 1549452 h 4361942"/>
              <a:gd name="connsiteX3387" fmla="*/ 1214911 w 4102080"/>
              <a:gd name="connsiteY3387" fmla="*/ 1543561 h 4361942"/>
              <a:gd name="connsiteX3388" fmla="*/ 1209019 w 4102080"/>
              <a:gd name="connsiteY3388" fmla="*/ 1547489 h 4361942"/>
              <a:gd name="connsiteX3389" fmla="*/ 1199199 w 4102080"/>
              <a:gd name="connsiteY3389" fmla="*/ 1557308 h 4361942"/>
              <a:gd name="connsiteX3390" fmla="*/ 1189378 w 4102080"/>
              <a:gd name="connsiteY3390" fmla="*/ 1561339 h 4361942"/>
              <a:gd name="connsiteX3391" fmla="*/ 1187414 w 4102080"/>
              <a:gd name="connsiteY3391" fmla="*/ 1567231 h 4361942"/>
              <a:gd name="connsiteX3392" fmla="*/ 1187414 w 4102080"/>
              <a:gd name="connsiteY3392" fmla="*/ 1573123 h 4361942"/>
              <a:gd name="connsiteX3393" fmla="*/ 1191342 w 4102080"/>
              <a:gd name="connsiteY3393" fmla="*/ 1580978 h 4361942"/>
              <a:gd name="connsiteX3394" fmla="*/ 1193307 w 4102080"/>
              <a:gd name="connsiteY3394" fmla="*/ 1594725 h 4361942"/>
              <a:gd name="connsiteX3395" fmla="*/ 1187414 w 4102080"/>
              <a:gd name="connsiteY3395" fmla="*/ 1610540 h 4361942"/>
              <a:gd name="connsiteX3396" fmla="*/ 1191342 w 4102080"/>
              <a:gd name="connsiteY3396" fmla="*/ 1630179 h 4361942"/>
              <a:gd name="connsiteX3397" fmla="*/ 1183383 w 4102080"/>
              <a:gd name="connsiteY3397" fmla="*/ 1649921 h 4361942"/>
              <a:gd name="connsiteX3398" fmla="*/ 1177594 w 4102080"/>
              <a:gd name="connsiteY3398" fmla="*/ 1655812 h 4361942"/>
              <a:gd name="connsiteX3399" fmla="*/ 1165706 w 4102080"/>
              <a:gd name="connsiteY3399" fmla="*/ 1647957 h 4361942"/>
              <a:gd name="connsiteX3400" fmla="*/ 1153922 w 4102080"/>
              <a:gd name="connsiteY3400" fmla="*/ 1645993 h 4361942"/>
              <a:gd name="connsiteX3401" fmla="*/ 1140174 w 4102080"/>
              <a:gd name="connsiteY3401" fmla="*/ 1638138 h 4361942"/>
              <a:gd name="connsiteX3402" fmla="*/ 1143999 w 4102080"/>
              <a:gd name="connsiteY3402" fmla="*/ 1594725 h 4361942"/>
              <a:gd name="connsiteX3403" fmla="*/ 1148030 w 4102080"/>
              <a:gd name="connsiteY3403" fmla="*/ 1579014 h 4361942"/>
              <a:gd name="connsiteX3404" fmla="*/ 1140174 w 4102080"/>
              <a:gd name="connsiteY3404" fmla="*/ 1575086 h 4361942"/>
              <a:gd name="connsiteX3405" fmla="*/ 1142138 w 4102080"/>
              <a:gd name="connsiteY3405" fmla="*/ 1555344 h 4361942"/>
              <a:gd name="connsiteX3406" fmla="*/ 1136143 w 4102080"/>
              <a:gd name="connsiteY3406" fmla="*/ 1545525 h 4361942"/>
              <a:gd name="connsiteX3407" fmla="*/ 1126322 w 4102080"/>
              <a:gd name="connsiteY3407" fmla="*/ 1547489 h 4361942"/>
              <a:gd name="connsiteX3408" fmla="*/ 1120430 w 4102080"/>
              <a:gd name="connsiteY3408" fmla="*/ 1559375 h 4361942"/>
              <a:gd name="connsiteX3409" fmla="*/ 1118466 w 4102080"/>
              <a:gd name="connsiteY3409" fmla="*/ 1571159 h 4361942"/>
              <a:gd name="connsiteX3410" fmla="*/ 1112574 w 4102080"/>
              <a:gd name="connsiteY3410" fmla="*/ 1580978 h 4361942"/>
              <a:gd name="connsiteX3411" fmla="*/ 1098826 w 4102080"/>
              <a:gd name="connsiteY3411" fmla="*/ 1580978 h 4361942"/>
              <a:gd name="connsiteX3412" fmla="*/ 1104615 w 4102080"/>
              <a:gd name="connsiteY3412" fmla="*/ 1594725 h 4361942"/>
              <a:gd name="connsiteX3413" fmla="*/ 1116502 w 4102080"/>
              <a:gd name="connsiteY3413" fmla="*/ 1612504 h 4361942"/>
              <a:gd name="connsiteX3414" fmla="*/ 1120430 w 4102080"/>
              <a:gd name="connsiteY3414" fmla="*/ 1626251 h 4361942"/>
              <a:gd name="connsiteX3415" fmla="*/ 1112574 w 4102080"/>
              <a:gd name="connsiteY3415" fmla="*/ 1632142 h 4361942"/>
              <a:gd name="connsiteX3416" fmla="*/ 1114538 w 4102080"/>
              <a:gd name="connsiteY3416" fmla="*/ 1638138 h 4361942"/>
              <a:gd name="connsiteX3417" fmla="*/ 1126322 w 4102080"/>
              <a:gd name="connsiteY3417" fmla="*/ 1653849 h 4361942"/>
              <a:gd name="connsiteX3418" fmla="*/ 1114538 w 4102080"/>
              <a:gd name="connsiteY3418" fmla="*/ 1655812 h 4361942"/>
              <a:gd name="connsiteX3419" fmla="*/ 1106682 w 4102080"/>
              <a:gd name="connsiteY3419" fmla="*/ 1659740 h 4361942"/>
              <a:gd name="connsiteX3420" fmla="*/ 1100790 w 4102080"/>
              <a:gd name="connsiteY3420" fmla="*/ 1667596 h 4361942"/>
              <a:gd name="connsiteX3421" fmla="*/ 1094794 w 4102080"/>
              <a:gd name="connsiteY3421" fmla="*/ 1675451 h 4361942"/>
              <a:gd name="connsiteX3422" fmla="*/ 1094794 w 4102080"/>
              <a:gd name="connsiteY3422" fmla="*/ 1669560 h 4361942"/>
              <a:gd name="connsiteX3423" fmla="*/ 1092830 w 4102080"/>
              <a:gd name="connsiteY3423" fmla="*/ 1663668 h 4361942"/>
              <a:gd name="connsiteX3424" fmla="*/ 1092830 w 4102080"/>
              <a:gd name="connsiteY3424" fmla="*/ 1657776 h 4361942"/>
              <a:gd name="connsiteX3425" fmla="*/ 1090970 w 4102080"/>
              <a:gd name="connsiteY3425" fmla="*/ 1653849 h 4361942"/>
              <a:gd name="connsiteX3426" fmla="*/ 1098826 w 4102080"/>
              <a:gd name="connsiteY3426" fmla="*/ 1634106 h 4361942"/>
              <a:gd name="connsiteX3427" fmla="*/ 1079082 w 4102080"/>
              <a:gd name="connsiteY3427" fmla="*/ 1602581 h 4361942"/>
              <a:gd name="connsiteX3428" fmla="*/ 1084974 w 4102080"/>
              <a:gd name="connsiteY3428" fmla="*/ 1586870 h 4361942"/>
              <a:gd name="connsiteX3429" fmla="*/ 1081046 w 4102080"/>
              <a:gd name="connsiteY3429" fmla="*/ 1565164 h 4361942"/>
              <a:gd name="connsiteX3430" fmla="*/ 1069262 w 4102080"/>
              <a:gd name="connsiteY3430" fmla="*/ 1571159 h 4361942"/>
              <a:gd name="connsiteX3431" fmla="*/ 1051586 w 4102080"/>
              <a:gd name="connsiteY3431" fmla="*/ 1592761 h 4361942"/>
              <a:gd name="connsiteX3432" fmla="*/ 1037734 w 4102080"/>
              <a:gd name="connsiteY3432" fmla="*/ 1598756 h 4361942"/>
              <a:gd name="connsiteX3433" fmla="*/ 1031842 w 4102080"/>
              <a:gd name="connsiteY3433" fmla="*/ 1598756 h 4361942"/>
              <a:gd name="connsiteX3434" fmla="*/ 1023986 w 4102080"/>
              <a:gd name="connsiteY3434" fmla="*/ 1602581 h 4361942"/>
              <a:gd name="connsiteX3435" fmla="*/ 1017990 w 4102080"/>
              <a:gd name="connsiteY3435" fmla="*/ 1602581 h 4361942"/>
              <a:gd name="connsiteX3436" fmla="*/ 1010134 w 4102080"/>
              <a:gd name="connsiteY3436" fmla="*/ 1598756 h 4361942"/>
              <a:gd name="connsiteX3437" fmla="*/ 1008170 w 4102080"/>
              <a:gd name="connsiteY3437" fmla="*/ 1594725 h 4361942"/>
              <a:gd name="connsiteX3438" fmla="*/ 1006206 w 4102080"/>
              <a:gd name="connsiteY3438" fmla="*/ 1586870 h 4361942"/>
              <a:gd name="connsiteX3439" fmla="*/ 1004242 w 4102080"/>
              <a:gd name="connsiteY3439" fmla="*/ 1579014 h 4361942"/>
              <a:gd name="connsiteX3440" fmla="*/ 1008170 w 4102080"/>
              <a:gd name="connsiteY3440" fmla="*/ 1575086 h 4361942"/>
              <a:gd name="connsiteX3441" fmla="*/ 1033806 w 4102080"/>
              <a:gd name="connsiteY3441" fmla="*/ 1577050 h 4361942"/>
              <a:gd name="connsiteX3442" fmla="*/ 1041662 w 4102080"/>
              <a:gd name="connsiteY3442" fmla="*/ 1571159 h 4361942"/>
              <a:gd name="connsiteX3443" fmla="*/ 1041662 w 4102080"/>
              <a:gd name="connsiteY3443" fmla="*/ 1559375 h 4361942"/>
              <a:gd name="connsiteX3444" fmla="*/ 1033806 w 4102080"/>
              <a:gd name="connsiteY3444" fmla="*/ 1545525 h 4361942"/>
              <a:gd name="connsiteX3445" fmla="*/ 1023986 w 4102080"/>
              <a:gd name="connsiteY3445" fmla="*/ 1541597 h 4361942"/>
              <a:gd name="connsiteX3446" fmla="*/ 1014166 w 4102080"/>
              <a:gd name="connsiteY3446" fmla="*/ 1537669 h 4361942"/>
              <a:gd name="connsiteX3447" fmla="*/ 1004242 w 4102080"/>
              <a:gd name="connsiteY3447" fmla="*/ 1531778 h 4361942"/>
              <a:gd name="connsiteX3448" fmla="*/ 1002278 w 4102080"/>
              <a:gd name="connsiteY3448" fmla="*/ 1541597 h 4361942"/>
              <a:gd name="connsiteX3449" fmla="*/ 1000314 w 4102080"/>
              <a:gd name="connsiteY3449" fmla="*/ 1561339 h 4361942"/>
              <a:gd name="connsiteX3450" fmla="*/ 996386 w 4102080"/>
              <a:gd name="connsiteY3450" fmla="*/ 1571159 h 4361942"/>
              <a:gd name="connsiteX3451" fmla="*/ 988530 w 4102080"/>
              <a:gd name="connsiteY3451" fmla="*/ 1577050 h 4361942"/>
              <a:gd name="connsiteX3452" fmla="*/ 986566 w 4102080"/>
              <a:gd name="connsiteY3452" fmla="*/ 1571159 h 4361942"/>
              <a:gd name="connsiteX3453" fmla="*/ 986566 w 4102080"/>
              <a:gd name="connsiteY3453" fmla="*/ 1551520 h 4361942"/>
              <a:gd name="connsiteX3454" fmla="*/ 986566 w 4102080"/>
              <a:gd name="connsiteY3454" fmla="*/ 1531778 h 4361942"/>
              <a:gd name="connsiteX3455" fmla="*/ 986566 w 4102080"/>
              <a:gd name="connsiteY3455" fmla="*/ 1525782 h 4361942"/>
              <a:gd name="connsiteX3456" fmla="*/ 1004242 w 4102080"/>
              <a:gd name="connsiteY3456" fmla="*/ 1504180 h 4361942"/>
              <a:gd name="connsiteX3457" fmla="*/ 1008170 w 4102080"/>
              <a:gd name="connsiteY3457" fmla="*/ 1496324 h 4361942"/>
              <a:gd name="connsiteX3458" fmla="*/ 1010134 w 4102080"/>
              <a:gd name="connsiteY3458" fmla="*/ 1486401 h 4361942"/>
              <a:gd name="connsiteX3459" fmla="*/ 1012202 w 4102080"/>
              <a:gd name="connsiteY3459" fmla="*/ 1494360 h 4361942"/>
              <a:gd name="connsiteX3460" fmla="*/ 1014166 w 4102080"/>
              <a:gd name="connsiteY3460" fmla="*/ 1502216 h 4361942"/>
              <a:gd name="connsiteX3461" fmla="*/ 1017990 w 4102080"/>
              <a:gd name="connsiteY3461" fmla="*/ 1508108 h 4361942"/>
              <a:gd name="connsiteX3462" fmla="*/ 1022022 w 4102080"/>
              <a:gd name="connsiteY3462" fmla="*/ 1513999 h 4361942"/>
              <a:gd name="connsiteX3463" fmla="*/ 1025950 w 4102080"/>
              <a:gd name="connsiteY3463" fmla="*/ 1512139 h 4361942"/>
              <a:gd name="connsiteX3464" fmla="*/ 1029878 w 4102080"/>
              <a:gd name="connsiteY3464" fmla="*/ 1512139 h 4361942"/>
              <a:gd name="connsiteX3465" fmla="*/ 1035770 w 4102080"/>
              <a:gd name="connsiteY3465" fmla="*/ 1513999 h 4361942"/>
              <a:gd name="connsiteX3466" fmla="*/ 1041662 w 4102080"/>
              <a:gd name="connsiteY3466" fmla="*/ 1513999 h 4361942"/>
              <a:gd name="connsiteX3467" fmla="*/ 1033806 w 4102080"/>
              <a:gd name="connsiteY3467" fmla="*/ 1506144 h 4361942"/>
              <a:gd name="connsiteX3468" fmla="*/ 1027914 w 4102080"/>
              <a:gd name="connsiteY3468" fmla="*/ 1492396 h 4361942"/>
              <a:gd name="connsiteX3469" fmla="*/ 1045590 w 4102080"/>
              <a:gd name="connsiteY3469" fmla="*/ 1498288 h 4361942"/>
              <a:gd name="connsiteX3470" fmla="*/ 1053550 w 4102080"/>
              <a:gd name="connsiteY3470" fmla="*/ 1496324 h 4361942"/>
              <a:gd name="connsiteX3471" fmla="*/ 1057374 w 4102080"/>
              <a:gd name="connsiteY3471" fmla="*/ 1486401 h 4361942"/>
              <a:gd name="connsiteX3472" fmla="*/ 1041662 w 4102080"/>
              <a:gd name="connsiteY3472" fmla="*/ 1484541 h 4361942"/>
              <a:gd name="connsiteX3473" fmla="*/ 1031842 w 4102080"/>
              <a:gd name="connsiteY3473" fmla="*/ 1480613 h 4361942"/>
              <a:gd name="connsiteX3474" fmla="*/ 1029878 w 4102080"/>
              <a:gd name="connsiteY3474" fmla="*/ 1470690 h 4361942"/>
              <a:gd name="connsiteX3475" fmla="*/ 1041662 w 4102080"/>
              <a:gd name="connsiteY3475" fmla="*/ 1453015 h 4361942"/>
              <a:gd name="connsiteX3476" fmla="*/ 1025950 w 4102080"/>
              <a:gd name="connsiteY3476" fmla="*/ 1441232 h 4361942"/>
              <a:gd name="connsiteX3477" fmla="*/ 1027914 w 4102080"/>
              <a:gd name="connsiteY3477" fmla="*/ 1429345 h 4361942"/>
              <a:gd name="connsiteX3478" fmla="*/ 1037734 w 4102080"/>
              <a:gd name="connsiteY3478" fmla="*/ 1421490 h 4361942"/>
              <a:gd name="connsiteX3479" fmla="*/ 1053550 w 4102080"/>
              <a:gd name="connsiteY3479" fmla="*/ 1415598 h 4361942"/>
              <a:gd name="connsiteX3480" fmla="*/ 1049518 w 4102080"/>
              <a:gd name="connsiteY3480" fmla="*/ 1435340 h 4361942"/>
              <a:gd name="connsiteX3481" fmla="*/ 1051586 w 4102080"/>
              <a:gd name="connsiteY3481" fmla="*/ 1441232 h 4361942"/>
              <a:gd name="connsiteX3482" fmla="*/ 1061406 w 4102080"/>
              <a:gd name="connsiteY3482" fmla="*/ 1443196 h 4361942"/>
              <a:gd name="connsiteX3483" fmla="*/ 1077118 w 4102080"/>
              <a:gd name="connsiteY3483" fmla="*/ 1441232 h 4361942"/>
              <a:gd name="connsiteX3484" fmla="*/ 1081046 w 4102080"/>
              <a:gd name="connsiteY3484" fmla="*/ 1439165 h 4361942"/>
              <a:gd name="connsiteX3485" fmla="*/ 1084974 w 4102080"/>
              <a:gd name="connsiteY3485" fmla="*/ 1431309 h 4361942"/>
              <a:gd name="connsiteX3486" fmla="*/ 1086938 w 4102080"/>
              <a:gd name="connsiteY3486" fmla="*/ 1413634 h 4361942"/>
              <a:gd name="connsiteX3487" fmla="*/ 1084974 w 4102080"/>
              <a:gd name="connsiteY3487" fmla="*/ 1388000 h 4361942"/>
              <a:gd name="connsiteX3488" fmla="*/ 1088902 w 4102080"/>
              <a:gd name="connsiteY3488" fmla="*/ 1368361 h 4361942"/>
              <a:gd name="connsiteX3489" fmla="*/ 1102754 w 4102080"/>
              <a:gd name="connsiteY3489" fmla="*/ 1364434 h 4361942"/>
              <a:gd name="connsiteX3490" fmla="*/ 1100790 w 4102080"/>
              <a:gd name="connsiteY3490" fmla="*/ 1376217 h 4361942"/>
              <a:gd name="connsiteX3491" fmla="*/ 1100790 w 4102080"/>
              <a:gd name="connsiteY3491" fmla="*/ 1391928 h 4361942"/>
              <a:gd name="connsiteX3492" fmla="*/ 1104615 w 4102080"/>
              <a:gd name="connsiteY3492" fmla="*/ 1409706 h 4361942"/>
              <a:gd name="connsiteX3493" fmla="*/ 1112574 w 4102080"/>
              <a:gd name="connsiteY3493" fmla="*/ 1431309 h 4361942"/>
              <a:gd name="connsiteX3494" fmla="*/ 1108646 w 4102080"/>
              <a:gd name="connsiteY3494" fmla="*/ 1439165 h 4361942"/>
              <a:gd name="connsiteX3495" fmla="*/ 1102754 w 4102080"/>
              <a:gd name="connsiteY3495" fmla="*/ 1447124 h 4361942"/>
              <a:gd name="connsiteX3496" fmla="*/ 1098826 w 4102080"/>
              <a:gd name="connsiteY3496" fmla="*/ 1453015 h 4361942"/>
              <a:gd name="connsiteX3497" fmla="*/ 1098826 w 4102080"/>
              <a:gd name="connsiteY3497" fmla="*/ 1460871 h 4361942"/>
              <a:gd name="connsiteX3498" fmla="*/ 1102754 w 4102080"/>
              <a:gd name="connsiteY3498" fmla="*/ 1472758 h 4361942"/>
              <a:gd name="connsiteX3499" fmla="*/ 1102754 w 4102080"/>
              <a:gd name="connsiteY3499" fmla="*/ 1476582 h 4361942"/>
              <a:gd name="connsiteX3500" fmla="*/ 1098826 w 4102080"/>
              <a:gd name="connsiteY3500" fmla="*/ 1480613 h 4361942"/>
              <a:gd name="connsiteX3501" fmla="*/ 1086938 w 4102080"/>
              <a:gd name="connsiteY3501" fmla="*/ 1488469 h 4361942"/>
              <a:gd name="connsiteX3502" fmla="*/ 1084974 w 4102080"/>
              <a:gd name="connsiteY3502" fmla="*/ 1490433 h 4361942"/>
              <a:gd name="connsiteX3503" fmla="*/ 1086938 w 4102080"/>
              <a:gd name="connsiteY3503" fmla="*/ 1496324 h 4361942"/>
              <a:gd name="connsiteX3504" fmla="*/ 1088902 w 4102080"/>
              <a:gd name="connsiteY3504" fmla="*/ 1504180 h 4361942"/>
              <a:gd name="connsiteX3505" fmla="*/ 1090970 w 4102080"/>
              <a:gd name="connsiteY3505" fmla="*/ 1508108 h 4361942"/>
              <a:gd name="connsiteX3506" fmla="*/ 1096758 w 4102080"/>
              <a:gd name="connsiteY3506" fmla="*/ 1506144 h 4361942"/>
              <a:gd name="connsiteX3507" fmla="*/ 1106682 w 4102080"/>
              <a:gd name="connsiteY3507" fmla="*/ 1496324 h 4361942"/>
              <a:gd name="connsiteX3508" fmla="*/ 1116502 w 4102080"/>
              <a:gd name="connsiteY3508" fmla="*/ 1496324 h 4361942"/>
              <a:gd name="connsiteX3509" fmla="*/ 1134178 w 4102080"/>
              <a:gd name="connsiteY3509" fmla="*/ 1508108 h 4361942"/>
              <a:gd name="connsiteX3510" fmla="*/ 1120430 w 4102080"/>
              <a:gd name="connsiteY3510" fmla="*/ 1480613 h 4361942"/>
              <a:gd name="connsiteX3511" fmla="*/ 1116502 w 4102080"/>
              <a:gd name="connsiteY3511" fmla="*/ 1460871 h 4361942"/>
              <a:gd name="connsiteX3512" fmla="*/ 1122394 w 4102080"/>
              <a:gd name="connsiteY3512" fmla="*/ 1453015 h 4361942"/>
              <a:gd name="connsiteX3513" fmla="*/ 1134178 w 4102080"/>
              <a:gd name="connsiteY3513" fmla="*/ 1466763 h 4361942"/>
              <a:gd name="connsiteX3514" fmla="*/ 1140174 w 4102080"/>
              <a:gd name="connsiteY3514" fmla="*/ 1470690 h 4361942"/>
              <a:gd name="connsiteX3515" fmla="*/ 1142138 w 4102080"/>
              <a:gd name="connsiteY3515" fmla="*/ 1462835 h 4361942"/>
              <a:gd name="connsiteX3516" fmla="*/ 1146066 w 4102080"/>
              <a:gd name="connsiteY3516" fmla="*/ 1458907 h 4361942"/>
              <a:gd name="connsiteX3517" fmla="*/ 1151958 w 4102080"/>
              <a:gd name="connsiteY3517" fmla="*/ 1456943 h 4361942"/>
              <a:gd name="connsiteX3518" fmla="*/ 1165706 w 4102080"/>
              <a:gd name="connsiteY3518" fmla="*/ 1453015 h 4361942"/>
              <a:gd name="connsiteX3519" fmla="*/ 1165706 w 4102080"/>
              <a:gd name="connsiteY3519" fmla="*/ 1449088 h 4361942"/>
              <a:gd name="connsiteX3520" fmla="*/ 1159814 w 4102080"/>
              <a:gd name="connsiteY3520" fmla="*/ 1447124 h 4361942"/>
              <a:gd name="connsiteX3521" fmla="*/ 1148030 w 4102080"/>
              <a:gd name="connsiteY3521" fmla="*/ 1443196 h 4361942"/>
              <a:gd name="connsiteX3522" fmla="*/ 1148030 w 4102080"/>
              <a:gd name="connsiteY3522" fmla="*/ 1437201 h 4361942"/>
              <a:gd name="connsiteX3523" fmla="*/ 1163742 w 4102080"/>
              <a:gd name="connsiteY3523" fmla="*/ 1433376 h 4361942"/>
              <a:gd name="connsiteX3524" fmla="*/ 1171599 w 4102080"/>
              <a:gd name="connsiteY3524" fmla="*/ 1419526 h 4361942"/>
              <a:gd name="connsiteX3525" fmla="*/ 1175527 w 4102080"/>
              <a:gd name="connsiteY3525" fmla="*/ 1399784 h 4361942"/>
              <a:gd name="connsiteX3526" fmla="*/ 1169738 w 4102080"/>
              <a:gd name="connsiteY3526" fmla="*/ 1386036 h 4361942"/>
              <a:gd name="connsiteX3527" fmla="*/ 1163742 w 4102080"/>
              <a:gd name="connsiteY3527" fmla="*/ 1384073 h 4361942"/>
              <a:gd name="connsiteX3528" fmla="*/ 1148030 w 4102080"/>
              <a:gd name="connsiteY3528" fmla="*/ 1384073 h 4361942"/>
              <a:gd name="connsiteX3529" fmla="*/ 1138210 w 4102080"/>
              <a:gd name="connsiteY3529" fmla="*/ 1382109 h 4361942"/>
              <a:gd name="connsiteX3530" fmla="*/ 1132214 w 4102080"/>
              <a:gd name="connsiteY3530" fmla="*/ 1374253 h 4361942"/>
              <a:gd name="connsiteX3531" fmla="*/ 1130354 w 4102080"/>
              <a:gd name="connsiteY3531" fmla="*/ 1366398 h 4361942"/>
              <a:gd name="connsiteX3532" fmla="*/ 1134178 w 4102080"/>
              <a:gd name="connsiteY3532" fmla="*/ 1362470 h 4361942"/>
              <a:gd name="connsiteX3533" fmla="*/ 1142138 w 4102080"/>
              <a:gd name="connsiteY3533" fmla="*/ 1370325 h 4361942"/>
              <a:gd name="connsiteX3534" fmla="*/ 1148030 w 4102080"/>
              <a:gd name="connsiteY3534" fmla="*/ 1356578 h 4361942"/>
              <a:gd name="connsiteX3535" fmla="*/ 1142138 w 4102080"/>
              <a:gd name="connsiteY3535" fmla="*/ 1350583 h 4361942"/>
              <a:gd name="connsiteX3536" fmla="*/ 1132214 w 4102080"/>
              <a:gd name="connsiteY3536" fmla="*/ 1346759 h 4361942"/>
              <a:gd name="connsiteX3537" fmla="*/ 1120430 w 4102080"/>
              <a:gd name="connsiteY3537" fmla="*/ 1348619 h 4361942"/>
              <a:gd name="connsiteX3538" fmla="*/ 1126322 w 4102080"/>
              <a:gd name="connsiteY3538" fmla="*/ 1340764 h 4361942"/>
              <a:gd name="connsiteX3539" fmla="*/ 1132214 w 4102080"/>
              <a:gd name="connsiteY3539" fmla="*/ 1336836 h 4361942"/>
              <a:gd name="connsiteX3540" fmla="*/ 1138210 w 4102080"/>
              <a:gd name="connsiteY3540" fmla="*/ 1336836 h 4361942"/>
              <a:gd name="connsiteX3541" fmla="*/ 1146066 w 4102080"/>
              <a:gd name="connsiteY3541" fmla="*/ 1338800 h 4361942"/>
              <a:gd name="connsiteX3542" fmla="*/ 1151958 w 4102080"/>
              <a:gd name="connsiteY3542" fmla="*/ 1344691 h 4361942"/>
              <a:gd name="connsiteX3543" fmla="*/ 1155886 w 4102080"/>
              <a:gd name="connsiteY3543" fmla="*/ 1344691 h 4361942"/>
              <a:gd name="connsiteX3544" fmla="*/ 1159814 w 4102080"/>
              <a:gd name="connsiteY3544" fmla="*/ 1342728 h 4361942"/>
              <a:gd name="connsiteX3545" fmla="*/ 1155886 w 4102080"/>
              <a:gd name="connsiteY3545" fmla="*/ 1336836 h 4361942"/>
              <a:gd name="connsiteX3546" fmla="*/ 1155886 w 4102080"/>
              <a:gd name="connsiteY3546" fmla="*/ 1330944 h 4361942"/>
              <a:gd name="connsiteX3547" fmla="*/ 1179558 w 4102080"/>
              <a:gd name="connsiteY3547" fmla="*/ 1330944 h 4361942"/>
              <a:gd name="connsiteX3548" fmla="*/ 1191342 w 4102080"/>
              <a:gd name="connsiteY3548" fmla="*/ 1334872 h 4361942"/>
              <a:gd name="connsiteX3549" fmla="*/ 1197235 w 4102080"/>
              <a:gd name="connsiteY3549" fmla="*/ 1344691 h 4361942"/>
              <a:gd name="connsiteX3550" fmla="*/ 1193307 w 4102080"/>
              <a:gd name="connsiteY3550" fmla="*/ 1352547 h 4361942"/>
              <a:gd name="connsiteX3551" fmla="*/ 1187414 w 4102080"/>
              <a:gd name="connsiteY3551" fmla="*/ 1358542 h 4361942"/>
              <a:gd name="connsiteX3552" fmla="*/ 1183383 w 4102080"/>
              <a:gd name="connsiteY3552" fmla="*/ 1368361 h 4361942"/>
              <a:gd name="connsiteX3553" fmla="*/ 1187414 w 4102080"/>
              <a:gd name="connsiteY3553" fmla="*/ 1382109 h 4361942"/>
              <a:gd name="connsiteX3554" fmla="*/ 1193307 w 4102080"/>
              <a:gd name="connsiteY3554" fmla="*/ 1376217 h 4361942"/>
              <a:gd name="connsiteX3555" fmla="*/ 1201163 w 4102080"/>
              <a:gd name="connsiteY3555" fmla="*/ 1372289 h 4361942"/>
              <a:gd name="connsiteX3556" fmla="*/ 1207055 w 4102080"/>
              <a:gd name="connsiteY3556" fmla="*/ 1372289 h 4361942"/>
              <a:gd name="connsiteX3557" fmla="*/ 1209019 w 4102080"/>
              <a:gd name="connsiteY3557" fmla="*/ 1378181 h 4361942"/>
              <a:gd name="connsiteX3558" fmla="*/ 1210983 w 4102080"/>
              <a:gd name="connsiteY3558" fmla="*/ 1384073 h 4361942"/>
              <a:gd name="connsiteX3559" fmla="*/ 1212947 w 4102080"/>
              <a:gd name="connsiteY3559" fmla="*/ 1389964 h 4361942"/>
              <a:gd name="connsiteX3560" fmla="*/ 1214911 w 4102080"/>
              <a:gd name="connsiteY3560" fmla="*/ 1393995 h 4361942"/>
              <a:gd name="connsiteX3561" fmla="*/ 1212947 w 4102080"/>
              <a:gd name="connsiteY3561" fmla="*/ 1397820 h 4361942"/>
              <a:gd name="connsiteX3562" fmla="*/ 1207055 w 4102080"/>
              <a:gd name="connsiteY3562" fmla="*/ 1403815 h 4361942"/>
              <a:gd name="connsiteX3563" fmla="*/ 1205091 w 4102080"/>
              <a:gd name="connsiteY3563" fmla="*/ 1409706 h 4361942"/>
              <a:gd name="connsiteX3564" fmla="*/ 1205091 w 4102080"/>
              <a:gd name="connsiteY3564" fmla="*/ 1445160 h 4361942"/>
              <a:gd name="connsiteX3565" fmla="*/ 1207055 w 4102080"/>
              <a:gd name="connsiteY3565" fmla="*/ 1454979 h 4361942"/>
              <a:gd name="connsiteX3566" fmla="*/ 1212947 w 4102080"/>
              <a:gd name="connsiteY3566" fmla="*/ 1462835 h 4361942"/>
              <a:gd name="connsiteX3567" fmla="*/ 1216978 w 4102080"/>
              <a:gd name="connsiteY3567" fmla="*/ 1466763 h 4361942"/>
              <a:gd name="connsiteX3568" fmla="*/ 1218942 w 4102080"/>
              <a:gd name="connsiteY3568" fmla="*/ 1462835 h 4361942"/>
              <a:gd name="connsiteX3569" fmla="*/ 1220803 w 4102080"/>
              <a:gd name="connsiteY3569" fmla="*/ 1441232 h 4361942"/>
              <a:gd name="connsiteX3570" fmla="*/ 1232691 w 4102080"/>
              <a:gd name="connsiteY3570" fmla="*/ 1403815 h 4361942"/>
              <a:gd name="connsiteX3571" fmla="*/ 1236619 w 4102080"/>
              <a:gd name="connsiteY3571" fmla="*/ 1384073 h 4361942"/>
              <a:gd name="connsiteX3572" fmla="*/ 1240547 w 4102080"/>
              <a:gd name="connsiteY3572" fmla="*/ 1380145 h 4361942"/>
              <a:gd name="connsiteX3573" fmla="*/ 1248403 w 4102080"/>
              <a:gd name="connsiteY3573" fmla="*/ 1384073 h 4361942"/>
              <a:gd name="connsiteX3574" fmla="*/ 1258326 w 4102080"/>
              <a:gd name="connsiteY3574" fmla="*/ 1397820 h 4361942"/>
              <a:gd name="connsiteX3575" fmla="*/ 1264219 w 4102080"/>
              <a:gd name="connsiteY3575" fmla="*/ 1405779 h 4361942"/>
              <a:gd name="connsiteX3576" fmla="*/ 1266183 w 4102080"/>
              <a:gd name="connsiteY3576" fmla="*/ 1413634 h 4361942"/>
              <a:gd name="connsiteX3577" fmla="*/ 1272075 w 4102080"/>
              <a:gd name="connsiteY3577" fmla="*/ 1419526 h 4361942"/>
              <a:gd name="connsiteX3578" fmla="*/ 1281895 w 4102080"/>
              <a:gd name="connsiteY3578" fmla="*/ 1419526 h 4361942"/>
              <a:gd name="connsiteX3579" fmla="*/ 1281895 w 4102080"/>
              <a:gd name="connsiteY3579" fmla="*/ 1415598 h 4361942"/>
              <a:gd name="connsiteX3580" fmla="*/ 1276003 w 4102080"/>
              <a:gd name="connsiteY3580" fmla="*/ 1409706 h 4361942"/>
              <a:gd name="connsiteX3581" fmla="*/ 1270111 w 4102080"/>
              <a:gd name="connsiteY3581" fmla="*/ 1391928 h 4361942"/>
              <a:gd name="connsiteX3582" fmla="*/ 1266183 w 4102080"/>
              <a:gd name="connsiteY3582" fmla="*/ 1384073 h 4361942"/>
              <a:gd name="connsiteX3583" fmla="*/ 1226798 w 4102080"/>
              <a:gd name="connsiteY3583" fmla="*/ 1342728 h 4361942"/>
              <a:gd name="connsiteX3584" fmla="*/ 1222767 w 4102080"/>
              <a:gd name="connsiteY3584" fmla="*/ 1338800 h 4361942"/>
              <a:gd name="connsiteX3585" fmla="*/ 1224834 w 4102080"/>
              <a:gd name="connsiteY3585" fmla="*/ 1330944 h 4361942"/>
              <a:gd name="connsiteX3586" fmla="*/ 1230727 w 4102080"/>
              <a:gd name="connsiteY3586" fmla="*/ 1330944 h 4361942"/>
              <a:gd name="connsiteX3587" fmla="*/ 1238583 w 4102080"/>
              <a:gd name="connsiteY3587" fmla="*/ 1338800 h 4361942"/>
              <a:gd name="connsiteX3588" fmla="*/ 1248403 w 4102080"/>
              <a:gd name="connsiteY3588" fmla="*/ 1350583 h 4361942"/>
              <a:gd name="connsiteX3589" fmla="*/ 1254295 w 4102080"/>
              <a:gd name="connsiteY3589" fmla="*/ 1356578 h 4361942"/>
              <a:gd name="connsiteX3590" fmla="*/ 1260187 w 4102080"/>
              <a:gd name="connsiteY3590" fmla="*/ 1358542 h 4361942"/>
              <a:gd name="connsiteX3591" fmla="*/ 1268147 w 4102080"/>
              <a:gd name="connsiteY3591" fmla="*/ 1358542 h 4361942"/>
              <a:gd name="connsiteX3592" fmla="*/ 1274039 w 4102080"/>
              <a:gd name="connsiteY3592" fmla="*/ 1354614 h 4361942"/>
              <a:gd name="connsiteX3593" fmla="*/ 1274039 w 4102080"/>
              <a:gd name="connsiteY3593" fmla="*/ 1350583 h 4361942"/>
              <a:gd name="connsiteX3594" fmla="*/ 1270111 w 4102080"/>
              <a:gd name="connsiteY3594" fmla="*/ 1344691 h 4361942"/>
              <a:gd name="connsiteX3595" fmla="*/ 1262151 w 4102080"/>
              <a:gd name="connsiteY3595" fmla="*/ 1342728 h 4361942"/>
              <a:gd name="connsiteX3596" fmla="*/ 1248403 w 4102080"/>
              <a:gd name="connsiteY3596" fmla="*/ 1336836 h 4361942"/>
              <a:gd name="connsiteX3597" fmla="*/ 1234655 w 4102080"/>
              <a:gd name="connsiteY3597" fmla="*/ 1323089 h 4361942"/>
              <a:gd name="connsiteX3598" fmla="*/ 1228763 w 4102080"/>
              <a:gd name="connsiteY3598" fmla="*/ 1305310 h 4361942"/>
              <a:gd name="connsiteX3599" fmla="*/ 1228763 w 4102080"/>
              <a:gd name="connsiteY3599" fmla="*/ 1291563 h 4361942"/>
              <a:gd name="connsiteX3600" fmla="*/ 1240547 w 4102080"/>
              <a:gd name="connsiteY3600" fmla="*/ 1291563 h 4361942"/>
              <a:gd name="connsiteX3601" fmla="*/ 1250367 w 4102080"/>
              <a:gd name="connsiteY3601" fmla="*/ 1297455 h 4361942"/>
              <a:gd name="connsiteX3602" fmla="*/ 1260187 w 4102080"/>
              <a:gd name="connsiteY3602" fmla="*/ 1305310 h 4361942"/>
              <a:gd name="connsiteX3603" fmla="*/ 1272075 w 4102080"/>
              <a:gd name="connsiteY3603" fmla="*/ 1315233 h 4361942"/>
              <a:gd name="connsiteX3604" fmla="*/ 1285823 w 4102080"/>
              <a:gd name="connsiteY3604" fmla="*/ 1323089 h 4361942"/>
              <a:gd name="connsiteX3605" fmla="*/ 1289751 w 4102080"/>
              <a:gd name="connsiteY3605" fmla="*/ 1328980 h 4361942"/>
              <a:gd name="connsiteX3606" fmla="*/ 1299571 w 4102080"/>
              <a:gd name="connsiteY3606" fmla="*/ 1334872 h 4361942"/>
              <a:gd name="connsiteX3607" fmla="*/ 1309391 w 4102080"/>
              <a:gd name="connsiteY3607" fmla="*/ 1340764 h 4361942"/>
              <a:gd name="connsiteX3608" fmla="*/ 1315387 w 4102080"/>
              <a:gd name="connsiteY3608" fmla="*/ 1350583 h 4361942"/>
              <a:gd name="connsiteX3609" fmla="*/ 1313423 w 4102080"/>
              <a:gd name="connsiteY3609" fmla="*/ 1362470 h 4361942"/>
              <a:gd name="connsiteX3610" fmla="*/ 1307531 w 4102080"/>
              <a:gd name="connsiteY3610" fmla="*/ 1370325 h 4361942"/>
              <a:gd name="connsiteX3611" fmla="*/ 1307531 w 4102080"/>
              <a:gd name="connsiteY3611" fmla="*/ 1376217 h 4361942"/>
              <a:gd name="connsiteX3612" fmla="*/ 1313423 w 4102080"/>
              <a:gd name="connsiteY3612" fmla="*/ 1388000 h 4361942"/>
              <a:gd name="connsiteX3613" fmla="*/ 1315387 w 4102080"/>
              <a:gd name="connsiteY3613" fmla="*/ 1395959 h 4361942"/>
              <a:gd name="connsiteX3614" fmla="*/ 1313423 w 4102080"/>
              <a:gd name="connsiteY3614" fmla="*/ 1409706 h 4361942"/>
              <a:gd name="connsiteX3615" fmla="*/ 1319315 w 4102080"/>
              <a:gd name="connsiteY3615" fmla="*/ 1403815 h 4361942"/>
              <a:gd name="connsiteX3616" fmla="*/ 1323243 w 4102080"/>
              <a:gd name="connsiteY3616" fmla="*/ 1397820 h 4361942"/>
              <a:gd name="connsiteX3617" fmla="*/ 1325207 w 4102080"/>
              <a:gd name="connsiteY3617" fmla="*/ 1391928 h 4361942"/>
              <a:gd name="connsiteX3618" fmla="*/ 1321279 w 4102080"/>
              <a:gd name="connsiteY3618" fmla="*/ 1372289 h 4361942"/>
              <a:gd name="connsiteX3619" fmla="*/ 1325207 w 4102080"/>
              <a:gd name="connsiteY3619" fmla="*/ 1364434 h 4361942"/>
              <a:gd name="connsiteX3620" fmla="*/ 1329135 w 4102080"/>
              <a:gd name="connsiteY3620" fmla="*/ 1358542 h 4361942"/>
              <a:gd name="connsiteX3621" fmla="*/ 1335131 w 4102080"/>
              <a:gd name="connsiteY3621" fmla="*/ 1346759 h 4361942"/>
              <a:gd name="connsiteX3622" fmla="*/ 1344951 w 4102080"/>
              <a:gd name="connsiteY3622" fmla="*/ 1340764 h 4361942"/>
              <a:gd name="connsiteX3623" fmla="*/ 1354771 w 4102080"/>
              <a:gd name="connsiteY3623" fmla="*/ 1340764 h 4361942"/>
              <a:gd name="connsiteX3624" fmla="*/ 1366555 w 4102080"/>
              <a:gd name="connsiteY3624" fmla="*/ 1342728 h 4361942"/>
              <a:gd name="connsiteX3625" fmla="*/ 1378339 w 4102080"/>
              <a:gd name="connsiteY3625" fmla="*/ 1346759 h 4361942"/>
              <a:gd name="connsiteX3626" fmla="*/ 1394155 w 4102080"/>
              <a:gd name="connsiteY3626" fmla="*/ 1350583 h 4361942"/>
              <a:gd name="connsiteX3627" fmla="*/ 1405939 w 4102080"/>
              <a:gd name="connsiteY3627" fmla="*/ 1358542 h 4361942"/>
              <a:gd name="connsiteX3628" fmla="*/ 1419687 w 4102080"/>
              <a:gd name="connsiteY3628" fmla="*/ 1372289 h 4361942"/>
              <a:gd name="connsiteX3629" fmla="*/ 1421755 w 4102080"/>
              <a:gd name="connsiteY3629" fmla="*/ 1389964 h 4361942"/>
              <a:gd name="connsiteX3630" fmla="*/ 1409867 w 4102080"/>
              <a:gd name="connsiteY3630" fmla="*/ 1425418 h 4361942"/>
              <a:gd name="connsiteX3631" fmla="*/ 1417723 w 4102080"/>
              <a:gd name="connsiteY3631" fmla="*/ 1419526 h 4361942"/>
              <a:gd name="connsiteX3632" fmla="*/ 1431575 w 4102080"/>
              <a:gd name="connsiteY3632" fmla="*/ 1403815 h 4361942"/>
              <a:gd name="connsiteX3633" fmla="*/ 1437467 w 4102080"/>
              <a:gd name="connsiteY3633" fmla="*/ 1403815 h 4361942"/>
              <a:gd name="connsiteX3634" fmla="*/ 1441395 w 4102080"/>
              <a:gd name="connsiteY3634" fmla="*/ 1409706 h 4361942"/>
              <a:gd name="connsiteX3635" fmla="*/ 1445323 w 4102080"/>
              <a:gd name="connsiteY3635" fmla="*/ 1421490 h 4361942"/>
              <a:gd name="connsiteX3636" fmla="*/ 1445323 w 4102080"/>
              <a:gd name="connsiteY3636" fmla="*/ 1445160 h 4361942"/>
              <a:gd name="connsiteX3637" fmla="*/ 1445323 w 4102080"/>
              <a:gd name="connsiteY3637" fmla="*/ 1451051 h 4361942"/>
              <a:gd name="connsiteX3638" fmla="*/ 1443359 w 4102080"/>
              <a:gd name="connsiteY3638" fmla="*/ 1460871 h 4361942"/>
              <a:gd name="connsiteX3639" fmla="*/ 1441395 w 4102080"/>
              <a:gd name="connsiteY3639" fmla="*/ 1466763 h 4361942"/>
              <a:gd name="connsiteX3640" fmla="*/ 1443359 w 4102080"/>
              <a:gd name="connsiteY3640" fmla="*/ 1474618 h 4361942"/>
              <a:gd name="connsiteX3641" fmla="*/ 1449251 w 4102080"/>
              <a:gd name="connsiteY3641" fmla="*/ 1484541 h 4361942"/>
              <a:gd name="connsiteX3642" fmla="*/ 1455143 w 4102080"/>
              <a:gd name="connsiteY3642" fmla="*/ 1510071 h 4361942"/>
              <a:gd name="connsiteX3643" fmla="*/ 1453179 w 4102080"/>
              <a:gd name="connsiteY3643" fmla="*/ 1515963 h 4361942"/>
              <a:gd name="connsiteX3644" fmla="*/ 1441395 w 4102080"/>
              <a:gd name="connsiteY3644" fmla="*/ 1519994 h 4361942"/>
              <a:gd name="connsiteX3645" fmla="*/ 1443359 w 4102080"/>
              <a:gd name="connsiteY3645" fmla="*/ 1525782 h 4361942"/>
              <a:gd name="connsiteX3646" fmla="*/ 1447287 w 4102080"/>
              <a:gd name="connsiteY3646" fmla="*/ 1531778 h 4361942"/>
              <a:gd name="connsiteX3647" fmla="*/ 1449251 w 4102080"/>
              <a:gd name="connsiteY3647" fmla="*/ 1533741 h 4361942"/>
              <a:gd name="connsiteX3648" fmla="*/ 1455143 w 4102080"/>
              <a:gd name="connsiteY3648" fmla="*/ 1537669 h 4361942"/>
              <a:gd name="connsiteX3649" fmla="*/ 1459071 w 4102080"/>
              <a:gd name="connsiteY3649" fmla="*/ 1517927 h 4361942"/>
              <a:gd name="connsiteX3650" fmla="*/ 1464964 w 4102080"/>
              <a:gd name="connsiteY3650" fmla="*/ 1508108 h 4361942"/>
              <a:gd name="connsiteX3651" fmla="*/ 1468995 w 4102080"/>
              <a:gd name="connsiteY3651" fmla="*/ 1496324 h 4361942"/>
              <a:gd name="connsiteX3652" fmla="*/ 1463103 w 4102080"/>
              <a:gd name="connsiteY3652" fmla="*/ 1476582 h 4361942"/>
              <a:gd name="connsiteX3653" fmla="*/ 1476851 w 4102080"/>
              <a:gd name="connsiteY3653" fmla="*/ 1480613 h 4361942"/>
              <a:gd name="connsiteX3654" fmla="*/ 1490599 w 4102080"/>
              <a:gd name="connsiteY3654" fmla="*/ 1482577 h 4361942"/>
              <a:gd name="connsiteX3655" fmla="*/ 1468995 w 4102080"/>
              <a:gd name="connsiteY3655" fmla="*/ 1456943 h 4361942"/>
              <a:gd name="connsiteX3656" fmla="*/ 1461139 w 4102080"/>
              <a:gd name="connsiteY3656" fmla="*/ 1443196 h 4361942"/>
              <a:gd name="connsiteX3657" fmla="*/ 1474887 w 4102080"/>
              <a:gd name="connsiteY3657" fmla="*/ 1437201 h 4361942"/>
              <a:gd name="connsiteX3658" fmla="*/ 1486671 w 4102080"/>
              <a:gd name="connsiteY3658" fmla="*/ 1435340 h 4361942"/>
              <a:gd name="connsiteX3659" fmla="*/ 1514271 w 4102080"/>
              <a:gd name="connsiteY3659" fmla="*/ 1423454 h 4361942"/>
              <a:gd name="connsiteX3660" fmla="*/ 1528019 w 4102080"/>
              <a:gd name="connsiteY3660" fmla="*/ 1413634 h 4361942"/>
              <a:gd name="connsiteX3661" fmla="*/ 1528305 w 4102080"/>
              <a:gd name="connsiteY3661" fmla="*/ 1413710 h 4361942"/>
              <a:gd name="connsiteX3662" fmla="*/ 1536025 w 4102080"/>
              <a:gd name="connsiteY3662" fmla="*/ 1407920 h 4361942"/>
              <a:gd name="connsiteX3663" fmla="*/ 1545847 w 4102080"/>
              <a:gd name="connsiteY3663" fmla="*/ 1403991 h 4361942"/>
              <a:gd name="connsiteX3664" fmla="*/ 1553705 w 4102080"/>
              <a:gd name="connsiteY3664" fmla="*/ 1396134 h 4361942"/>
              <a:gd name="connsiteX3665" fmla="*/ 1557737 w 4102080"/>
              <a:gd name="connsiteY3665" fmla="*/ 1376387 h 4361942"/>
              <a:gd name="connsiteX3666" fmla="*/ 1555773 w 4102080"/>
              <a:gd name="connsiteY3666" fmla="*/ 1372458 h 4361942"/>
              <a:gd name="connsiteX3667" fmla="*/ 1549879 w 4102080"/>
              <a:gd name="connsiteY3667" fmla="*/ 1366565 h 4361942"/>
              <a:gd name="connsiteX3668" fmla="*/ 1549879 w 4102080"/>
              <a:gd name="connsiteY3668" fmla="*/ 1364601 h 4361942"/>
              <a:gd name="connsiteX3669" fmla="*/ 1551844 w 4102080"/>
              <a:gd name="connsiteY3669" fmla="*/ 1360569 h 4361942"/>
              <a:gd name="connsiteX3670" fmla="*/ 1555773 w 4102080"/>
              <a:gd name="connsiteY3670" fmla="*/ 1360569 h 4361942"/>
              <a:gd name="connsiteX3671" fmla="*/ 1559701 w 4102080"/>
              <a:gd name="connsiteY3671" fmla="*/ 1360569 h 4361942"/>
              <a:gd name="connsiteX3672" fmla="*/ 1567559 w 4102080"/>
              <a:gd name="connsiteY3672" fmla="*/ 1354779 h 4361942"/>
              <a:gd name="connsiteX3673" fmla="*/ 1573452 w 4102080"/>
              <a:gd name="connsiteY3673" fmla="*/ 1354779 h 4361942"/>
              <a:gd name="connsiteX3674" fmla="*/ 1579448 w 4102080"/>
              <a:gd name="connsiteY3674" fmla="*/ 1352711 h 4361942"/>
              <a:gd name="connsiteX3675" fmla="*/ 1579448 w 4102080"/>
              <a:gd name="connsiteY3675" fmla="*/ 1342889 h 4361942"/>
              <a:gd name="connsiteX3676" fmla="*/ 1541919 w 4102080"/>
              <a:gd name="connsiteY3676" fmla="*/ 1352711 h 4361942"/>
              <a:gd name="connsiteX3677" fmla="*/ 1536025 w 4102080"/>
              <a:gd name="connsiteY3677" fmla="*/ 1362636 h 4361942"/>
              <a:gd name="connsiteX3678" fmla="*/ 1537990 w 4102080"/>
              <a:gd name="connsiteY3678" fmla="*/ 1386208 h 4361942"/>
              <a:gd name="connsiteX3679" fmla="*/ 1532097 w 4102080"/>
              <a:gd name="connsiteY3679" fmla="*/ 1392101 h 4361942"/>
              <a:gd name="connsiteX3680" fmla="*/ 1518346 w 4102080"/>
              <a:gd name="connsiteY3680" fmla="*/ 1397994 h 4361942"/>
              <a:gd name="connsiteX3681" fmla="*/ 1496635 w 4102080"/>
              <a:gd name="connsiteY3681" fmla="*/ 1394169 h 4361942"/>
              <a:gd name="connsiteX3682" fmla="*/ 1471098 w 4102080"/>
              <a:gd name="connsiteY3682" fmla="*/ 1380315 h 4361942"/>
              <a:gd name="connsiteX3683" fmla="*/ 1447423 w 4102080"/>
              <a:gd name="connsiteY3683" fmla="*/ 1356743 h 4361942"/>
              <a:gd name="connsiteX3684" fmla="*/ 1437601 w 4102080"/>
              <a:gd name="connsiteY3684" fmla="*/ 1335032 h 4361942"/>
              <a:gd name="connsiteX3685" fmla="*/ 1476991 w 4102080"/>
              <a:gd name="connsiteY3685" fmla="*/ 1331103 h 4361942"/>
              <a:gd name="connsiteX3686" fmla="*/ 1476991 w 4102080"/>
              <a:gd name="connsiteY3686" fmla="*/ 1325210 h 4361942"/>
              <a:gd name="connsiteX3687" fmla="*/ 1475027 w 4102080"/>
              <a:gd name="connsiteY3687" fmla="*/ 1325210 h 4361942"/>
              <a:gd name="connsiteX3688" fmla="*/ 1469134 w 4102080"/>
              <a:gd name="connsiteY3688" fmla="*/ 1319317 h 4361942"/>
              <a:gd name="connsiteX3689" fmla="*/ 1475027 w 4102080"/>
              <a:gd name="connsiteY3689" fmla="*/ 1319317 h 4361942"/>
              <a:gd name="connsiteX3690" fmla="*/ 1482885 w 4102080"/>
              <a:gd name="connsiteY3690" fmla="*/ 1319317 h 4361942"/>
              <a:gd name="connsiteX3691" fmla="*/ 1488777 w 4102080"/>
              <a:gd name="connsiteY3691" fmla="*/ 1321178 h 4361942"/>
              <a:gd name="connsiteX3692" fmla="*/ 1494671 w 4102080"/>
              <a:gd name="connsiteY3692" fmla="*/ 1325210 h 4361942"/>
              <a:gd name="connsiteX3693" fmla="*/ 1492706 w 4102080"/>
              <a:gd name="connsiteY3693" fmla="*/ 1309392 h 4361942"/>
              <a:gd name="connsiteX3694" fmla="*/ 1482885 w 4102080"/>
              <a:gd name="connsiteY3694" fmla="*/ 1295642 h 4361942"/>
              <a:gd name="connsiteX3695" fmla="*/ 1476991 w 4102080"/>
              <a:gd name="connsiteY3695" fmla="*/ 1279927 h 4361942"/>
              <a:gd name="connsiteX3696" fmla="*/ 1480920 w 4102080"/>
              <a:gd name="connsiteY3696" fmla="*/ 1258216 h 4361942"/>
              <a:gd name="connsiteX3697" fmla="*/ 1475027 w 4102080"/>
              <a:gd name="connsiteY3697" fmla="*/ 1256252 h 4361942"/>
              <a:gd name="connsiteX3698" fmla="*/ 1469134 w 4102080"/>
              <a:gd name="connsiteY3698" fmla="*/ 1264109 h 4361942"/>
              <a:gd name="connsiteX3699" fmla="*/ 1465102 w 4102080"/>
              <a:gd name="connsiteY3699" fmla="*/ 1275998 h 4361942"/>
              <a:gd name="connsiteX3700" fmla="*/ 1463241 w 4102080"/>
              <a:gd name="connsiteY3700" fmla="*/ 1289749 h 4361942"/>
              <a:gd name="connsiteX3701" fmla="*/ 1461277 w 4102080"/>
              <a:gd name="connsiteY3701" fmla="*/ 1303499 h 4361942"/>
              <a:gd name="connsiteX3702" fmla="*/ 1455280 w 4102080"/>
              <a:gd name="connsiteY3702" fmla="*/ 1307531 h 4361942"/>
              <a:gd name="connsiteX3703" fmla="*/ 1449387 w 4102080"/>
              <a:gd name="connsiteY3703" fmla="*/ 1301535 h 4361942"/>
              <a:gd name="connsiteX3704" fmla="*/ 1435636 w 4102080"/>
              <a:gd name="connsiteY3704" fmla="*/ 1303499 h 4361942"/>
              <a:gd name="connsiteX3705" fmla="*/ 1423850 w 4102080"/>
              <a:gd name="connsiteY3705" fmla="*/ 1307531 h 4361942"/>
              <a:gd name="connsiteX3706" fmla="*/ 1394281 w 4102080"/>
              <a:gd name="connsiteY3706" fmla="*/ 1297606 h 4361942"/>
              <a:gd name="connsiteX3707" fmla="*/ 1394281 w 4102080"/>
              <a:gd name="connsiteY3707" fmla="*/ 1287784 h 4361942"/>
              <a:gd name="connsiteX3708" fmla="*/ 1390353 w 4102080"/>
              <a:gd name="connsiteY3708" fmla="*/ 1279927 h 4361942"/>
              <a:gd name="connsiteX3709" fmla="*/ 1394281 w 4102080"/>
              <a:gd name="connsiteY3709" fmla="*/ 1270002 h 4361942"/>
              <a:gd name="connsiteX3710" fmla="*/ 1392317 w 4102080"/>
              <a:gd name="connsiteY3710" fmla="*/ 1254287 h 4361942"/>
              <a:gd name="connsiteX3711" fmla="*/ 1400175 w 4102080"/>
              <a:gd name="connsiteY3711" fmla="*/ 1240537 h 4361942"/>
              <a:gd name="connsiteX3712" fmla="*/ 1408032 w 4102080"/>
              <a:gd name="connsiteY3712" fmla="*/ 1228751 h 4361942"/>
              <a:gd name="connsiteX3713" fmla="*/ 1419818 w 4102080"/>
              <a:gd name="connsiteY3713" fmla="*/ 1224719 h 4361942"/>
              <a:gd name="connsiteX3714" fmla="*/ 1429743 w 4102080"/>
              <a:gd name="connsiteY3714" fmla="*/ 1218826 h 4361942"/>
              <a:gd name="connsiteX3715" fmla="*/ 1445458 w 4102080"/>
              <a:gd name="connsiteY3715" fmla="*/ 1218826 h 4361942"/>
              <a:gd name="connsiteX3716" fmla="*/ 1463241 w 4102080"/>
              <a:gd name="connsiteY3716" fmla="*/ 1214897 h 4361942"/>
              <a:gd name="connsiteX3717" fmla="*/ 1467066 w 4102080"/>
              <a:gd name="connsiteY3717" fmla="*/ 1209004 h 4361942"/>
              <a:gd name="connsiteX3718" fmla="*/ 1469134 w 4102080"/>
              <a:gd name="connsiteY3718" fmla="*/ 1193186 h 4361942"/>
              <a:gd name="connsiteX3719" fmla="*/ 1465102 w 4102080"/>
              <a:gd name="connsiteY3719" fmla="*/ 1191325 h 4361942"/>
              <a:gd name="connsiteX3720" fmla="*/ 1455280 w 4102080"/>
              <a:gd name="connsiteY3720" fmla="*/ 1195150 h 4361942"/>
              <a:gd name="connsiteX3721" fmla="*/ 1441529 w 4102080"/>
              <a:gd name="connsiteY3721" fmla="*/ 1207040 h 4361942"/>
              <a:gd name="connsiteX3722" fmla="*/ 1433672 w 4102080"/>
              <a:gd name="connsiteY3722" fmla="*/ 1207040 h 4361942"/>
              <a:gd name="connsiteX3723" fmla="*/ 1427676 w 4102080"/>
              <a:gd name="connsiteY3723" fmla="*/ 1203111 h 4361942"/>
              <a:gd name="connsiteX3724" fmla="*/ 1423850 w 4102080"/>
              <a:gd name="connsiteY3724" fmla="*/ 1195150 h 4361942"/>
              <a:gd name="connsiteX3725" fmla="*/ 1423850 w 4102080"/>
              <a:gd name="connsiteY3725" fmla="*/ 1185328 h 4361942"/>
              <a:gd name="connsiteX3726" fmla="*/ 1408032 w 4102080"/>
              <a:gd name="connsiteY3726" fmla="*/ 1193186 h 4361942"/>
              <a:gd name="connsiteX3727" fmla="*/ 1396246 w 4102080"/>
              <a:gd name="connsiteY3727" fmla="*/ 1203111 h 4361942"/>
              <a:gd name="connsiteX3728" fmla="*/ 1372570 w 4102080"/>
              <a:gd name="connsiteY3728" fmla="*/ 1228751 h 4361942"/>
              <a:gd name="connsiteX3729" fmla="*/ 1366677 w 4102080"/>
              <a:gd name="connsiteY3729" fmla="*/ 1232576 h 4361942"/>
              <a:gd name="connsiteX3730" fmla="*/ 1358820 w 4102080"/>
              <a:gd name="connsiteY3730" fmla="*/ 1236608 h 4361942"/>
              <a:gd name="connsiteX3731" fmla="*/ 1352927 w 4102080"/>
              <a:gd name="connsiteY3731" fmla="*/ 1234540 h 4361942"/>
              <a:gd name="connsiteX3732" fmla="*/ 1348895 w 4102080"/>
              <a:gd name="connsiteY3732" fmla="*/ 1230715 h 4361942"/>
              <a:gd name="connsiteX3733" fmla="*/ 1348895 w 4102080"/>
              <a:gd name="connsiteY3733" fmla="*/ 1222754 h 4361942"/>
              <a:gd name="connsiteX3734" fmla="*/ 1352927 w 4102080"/>
              <a:gd name="connsiteY3734" fmla="*/ 1216861 h 4361942"/>
              <a:gd name="connsiteX3735" fmla="*/ 1362748 w 4102080"/>
              <a:gd name="connsiteY3735" fmla="*/ 1203111 h 4361942"/>
              <a:gd name="connsiteX3736" fmla="*/ 1343105 w 4102080"/>
              <a:gd name="connsiteY3736" fmla="*/ 1207040 h 4361942"/>
              <a:gd name="connsiteX3737" fmla="*/ 1337108 w 4102080"/>
              <a:gd name="connsiteY3737" fmla="*/ 1205075 h 4361942"/>
              <a:gd name="connsiteX3738" fmla="*/ 1335247 w 4102080"/>
              <a:gd name="connsiteY3738" fmla="*/ 1193186 h 4361942"/>
              <a:gd name="connsiteX3739" fmla="*/ 1339073 w 4102080"/>
              <a:gd name="connsiteY3739" fmla="*/ 1185328 h 4361942"/>
              <a:gd name="connsiteX3740" fmla="*/ 1347033 w 4102080"/>
              <a:gd name="connsiteY3740" fmla="*/ 1181400 h 4361942"/>
              <a:gd name="connsiteX3741" fmla="*/ 1354891 w 4102080"/>
              <a:gd name="connsiteY3741" fmla="*/ 1177471 h 4361942"/>
              <a:gd name="connsiteX3742" fmla="*/ 1362748 w 4102080"/>
              <a:gd name="connsiteY3742" fmla="*/ 1173542 h 4361942"/>
              <a:gd name="connsiteX3743" fmla="*/ 1370606 w 4102080"/>
              <a:gd name="connsiteY3743" fmla="*/ 1163721 h 4361942"/>
              <a:gd name="connsiteX3744" fmla="*/ 1368641 w 4102080"/>
              <a:gd name="connsiteY3744" fmla="*/ 1161756 h 4361942"/>
              <a:gd name="connsiteX3745" fmla="*/ 1350962 w 4102080"/>
              <a:gd name="connsiteY3745" fmla="*/ 1163721 h 4361942"/>
              <a:gd name="connsiteX3746" fmla="*/ 1345069 w 4102080"/>
              <a:gd name="connsiteY3746" fmla="*/ 1159792 h 4361942"/>
              <a:gd name="connsiteX3747" fmla="*/ 1341037 w 4102080"/>
              <a:gd name="connsiteY3747" fmla="*/ 1151935 h 4361942"/>
              <a:gd name="connsiteX3748" fmla="*/ 1335247 w 4102080"/>
              <a:gd name="connsiteY3748" fmla="*/ 1140045 h 4361942"/>
              <a:gd name="connsiteX3749" fmla="*/ 1331215 w 4102080"/>
              <a:gd name="connsiteY3749" fmla="*/ 1130223 h 4361942"/>
              <a:gd name="connsiteX3750" fmla="*/ 1333180 w 4102080"/>
              <a:gd name="connsiteY3750" fmla="*/ 1128259 h 4361942"/>
              <a:gd name="connsiteX3751" fmla="*/ 1335247 w 4102080"/>
              <a:gd name="connsiteY3751" fmla="*/ 1128259 h 4361942"/>
              <a:gd name="connsiteX3752" fmla="*/ 1339073 w 4102080"/>
              <a:gd name="connsiteY3752" fmla="*/ 1124330 h 4361942"/>
              <a:gd name="connsiteX3753" fmla="*/ 1345069 w 4102080"/>
              <a:gd name="connsiteY3753" fmla="*/ 1128259 h 4361942"/>
              <a:gd name="connsiteX3754" fmla="*/ 1350962 w 4102080"/>
              <a:gd name="connsiteY3754" fmla="*/ 1126295 h 4361942"/>
              <a:gd name="connsiteX3755" fmla="*/ 1364713 w 4102080"/>
              <a:gd name="connsiteY3755" fmla="*/ 1124330 h 4361942"/>
              <a:gd name="connsiteX3756" fmla="*/ 1374638 w 4102080"/>
              <a:gd name="connsiteY3756" fmla="*/ 1126295 h 4361942"/>
              <a:gd name="connsiteX3757" fmla="*/ 1382495 w 4102080"/>
              <a:gd name="connsiteY3757" fmla="*/ 1132188 h 4361942"/>
              <a:gd name="connsiteX3758" fmla="*/ 1392317 w 4102080"/>
              <a:gd name="connsiteY3758" fmla="*/ 1134152 h 4361942"/>
              <a:gd name="connsiteX3759" fmla="*/ 1402139 w 4102080"/>
              <a:gd name="connsiteY3759" fmla="*/ 1130223 h 4361942"/>
              <a:gd name="connsiteX3760" fmla="*/ 1400175 w 4102080"/>
              <a:gd name="connsiteY3760" fmla="*/ 1138081 h 4361942"/>
              <a:gd name="connsiteX3761" fmla="*/ 1402139 w 4102080"/>
              <a:gd name="connsiteY3761" fmla="*/ 1147902 h 4361942"/>
              <a:gd name="connsiteX3762" fmla="*/ 1404103 w 4102080"/>
              <a:gd name="connsiteY3762" fmla="*/ 1153899 h 4361942"/>
              <a:gd name="connsiteX3763" fmla="*/ 1409996 w 4102080"/>
              <a:gd name="connsiteY3763" fmla="*/ 1157828 h 4361942"/>
              <a:gd name="connsiteX3764" fmla="*/ 1417854 w 4102080"/>
              <a:gd name="connsiteY3764" fmla="*/ 1155760 h 4361942"/>
              <a:gd name="connsiteX3765" fmla="*/ 1421886 w 4102080"/>
              <a:gd name="connsiteY3765" fmla="*/ 1147902 h 4361942"/>
              <a:gd name="connsiteX3766" fmla="*/ 1423850 w 4102080"/>
              <a:gd name="connsiteY3766" fmla="*/ 1130223 h 4361942"/>
              <a:gd name="connsiteX3767" fmla="*/ 1435636 w 4102080"/>
              <a:gd name="connsiteY3767" fmla="*/ 1112544 h 4361942"/>
              <a:gd name="connsiteX3768" fmla="*/ 1443494 w 4102080"/>
              <a:gd name="connsiteY3768" fmla="*/ 1114509 h 4361942"/>
              <a:gd name="connsiteX3769" fmla="*/ 1455280 w 4102080"/>
              <a:gd name="connsiteY3769" fmla="*/ 1120402 h 4361942"/>
              <a:gd name="connsiteX3770" fmla="*/ 1469134 w 4102080"/>
              <a:gd name="connsiteY3770" fmla="*/ 1118437 h 4361942"/>
              <a:gd name="connsiteX3771" fmla="*/ 1465102 w 4102080"/>
              <a:gd name="connsiteY3771" fmla="*/ 1112544 h 4361942"/>
              <a:gd name="connsiteX3772" fmla="*/ 1461277 w 4102080"/>
              <a:gd name="connsiteY3772" fmla="*/ 1106548 h 4361942"/>
              <a:gd name="connsiteX3773" fmla="*/ 1457244 w 4102080"/>
              <a:gd name="connsiteY3773" fmla="*/ 1104584 h 4361942"/>
              <a:gd name="connsiteX3774" fmla="*/ 1451351 w 4102080"/>
              <a:gd name="connsiteY3774" fmla="*/ 1102723 h 4361942"/>
              <a:gd name="connsiteX3775" fmla="*/ 1441529 w 4102080"/>
              <a:gd name="connsiteY3775" fmla="*/ 1102723 h 4361942"/>
              <a:gd name="connsiteX3776" fmla="*/ 1437601 w 4102080"/>
              <a:gd name="connsiteY3776" fmla="*/ 1096726 h 4361942"/>
              <a:gd name="connsiteX3777" fmla="*/ 1427676 w 4102080"/>
              <a:gd name="connsiteY3777" fmla="*/ 1094762 h 4361942"/>
              <a:gd name="connsiteX3778" fmla="*/ 1419818 w 4102080"/>
              <a:gd name="connsiteY3778" fmla="*/ 1096726 h 4361942"/>
              <a:gd name="connsiteX3779" fmla="*/ 1411961 w 4102080"/>
              <a:gd name="connsiteY3779" fmla="*/ 1096726 h 4361942"/>
              <a:gd name="connsiteX3780" fmla="*/ 1400175 w 4102080"/>
              <a:gd name="connsiteY3780" fmla="*/ 1094762 h 4361942"/>
              <a:gd name="connsiteX3781" fmla="*/ 1378463 w 4102080"/>
              <a:gd name="connsiteY3781" fmla="*/ 1086904 h 4361942"/>
              <a:gd name="connsiteX3782" fmla="*/ 1350962 w 4102080"/>
              <a:gd name="connsiteY3782" fmla="*/ 1065193 h 4361942"/>
              <a:gd name="connsiteX3783" fmla="*/ 1348895 w 4102080"/>
              <a:gd name="connsiteY3783" fmla="*/ 1057336 h 4361942"/>
              <a:gd name="connsiteX3784" fmla="*/ 1362748 w 4102080"/>
              <a:gd name="connsiteY3784" fmla="*/ 1037692 h 4361942"/>
              <a:gd name="connsiteX3785" fmla="*/ 1370606 w 4102080"/>
              <a:gd name="connsiteY3785" fmla="*/ 1029732 h 4361942"/>
              <a:gd name="connsiteX3786" fmla="*/ 1390353 w 4102080"/>
              <a:gd name="connsiteY3786" fmla="*/ 1023942 h 4361942"/>
              <a:gd name="connsiteX3787" fmla="*/ 1396246 w 4102080"/>
              <a:gd name="connsiteY3787" fmla="*/ 1019910 h 4361942"/>
              <a:gd name="connsiteX3788" fmla="*/ 1404103 w 4102080"/>
              <a:gd name="connsiteY3788" fmla="*/ 1014017 h 4361942"/>
              <a:gd name="connsiteX3789" fmla="*/ 1404245 w 4102080"/>
              <a:gd name="connsiteY3789" fmla="*/ 1013764 h 4361942"/>
              <a:gd name="connsiteX3790" fmla="*/ 1396436 w 4102080"/>
              <a:gd name="connsiteY3790" fmla="*/ 1019614 h 4361942"/>
              <a:gd name="connsiteX3791" fmla="*/ 1390539 w 4102080"/>
              <a:gd name="connsiteY3791" fmla="*/ 1023643 h 4361942"/>
              <a:gd name="connsiteX3792" fmla="*/ 1370778 w 4102080"/>
              <a:gd name="connsiteY3792" fmla="*/ 1029429 h 4361942"/>
              <a:gd name="connsiteX3793" fmla="*/ 1368813 w 4102080"/>
              <a:gd name="connsiteY3793" fmla="*/ 1023643 h 4361942"/>
              <a:gd name="connsiteX3794" fmla="*/ 1335397 w 4102080"/>
              <a:gd name="connsiteY3794" fmla="*/ 1019614 h 4361942"/>
              <a:gd name="connsiteX3795" fmla="*/ 1319568 w 4102080"/>
              <a:gd name="connsiteY3795" fmla="*/ 1039348 h 4361942"/>
              <a:gd name="connsiteX3796" fmla="*/ 1301773 w 4102080"/>
              <a:gd name="connsiteY3796" fmla="*/ 1027466 h 4361942"/>
              <a:gd name="connsiteX3797" fmla="*/ 1309636 w 4102080"/>
              <a:gd name="connsiteY3797" fmla="*/ 1011761 h 4361942"/>
              <a:gd name="connsiteX3798" fmla="*/ 1317602 w 4102080"/>
              <a:gd name="connsiteY3798" fmla="*/ 999983 h 4361942"/>
              <a:gd name="connsiteX3799" fmla="*/ 1311705 w 4102080"/>
              <a:gd name="connsiteY3799" fmla="*/ 990064 h 4361942"/>
              <a:gd name="connsiteX3800" fmla="*/ 1299808 w 4102080"/>
              <a:gd name="connsiteY3800" fmla="*/ 984278 h 4361942"/>
              <a:gd name="connsiteX3801" fmla="*/ 1289979 w 4102080"/>
              <a:gd name="connsiteY3801" fmla="*/ 978285 h 4361942"/>
              <a:gd name="connsiteX3802" fmla="*/ 1291945 w 4102080"/>
              <a:gd name="connsiteY3802" fmla="*/ 962580 h 4361942"/>
              <a:gd name="connsiteX3803" fmla="*/ 1289979 w 4102080"/>
              <a:gd name="connsiteY3803" fmla="*/ 950699 h 4361942"/>
              <a:gd name="connsiteX3804" fmla="*/ 1295980 w 4102080"/>
              <a:gd name="connsiteY3804" fmla="*/ 940883 h 4361942"/>
              <a:gd name="connsiteX3805" fmla="*/ 1313671 w 4102080"/>
              <a:gd name="connsiteY3805" fmla="*/ 934994 h 4361942"/>
              <a:gd name="connsiteX3806" fmla="*/ 1319568 w 4102080"/>
              <a:gd name="connsiteY3806" fmla="*/ 931068 h 4361942"/>
              <a:gd name="connsiteX3807" fmla="*/ 1321533 w 4102080"/>
              <a:gd name="connsiteY3807" fmla="*/ 925178 h 4361942"/>
              <a:gd name="connsiteX3808" fmla="*/ 1313671 w 4102080"/>
              <a:gd name="connsiteY3808" fmla="*/ 923215 h 4361942"/>
              <a:gd name="connsiteX3809" fmla="*/ 1309636 w 4102080"/>
              <a:gd name="connsiteY3809" fmla="*/ 929105 h 4361942"/>
              <a:gd name="connsiteX3810" fmla="*/ 1297945 w 4102080"/>
              <a:gd name="connsiteY3810" fmla="*/ 931068 h 4361942"/>
              <a:gd name="connsiteX3811" fmla="*/ 1293911 w 4102080"/>
              <a:gd name="connsiteY3811" fmla="*/ 923215 h 4361942"/>
              <a:gd name="connsiteX3812" fmla="*/ 1291945 w 4102080"/>
              <a:gd name="connsiteY3812" fmla="*/ 907510 h 4361942"/>
              <a:gd name="connsiteX3813" fmla="*/ 1295937 w 4102080"/>
              <a:gd name="connsiteY3813" fmla="*/ 887989 h 4361942"/>
              <a:gd name="connsiteX3814" fmla="*/ 1295857 w 4102080"/>
              <a:gd name="connsiteY3814" fmla="*/ 887989 h 4361942"/>
              <a:gd name="connsiteX3815" fmla="*/ 1291825 w 4102080"/>
              <a:gd name="connsiteY3815" fmla="*/ 880131 h 4361942"/>
              <a:gd name="connsiteX3816" fmla="*/ 1285932 w 4102080"/>
              <a:gd name="connsiteY3816" fmla="*/ 868345 h 4361942"/>
              <a:gd name="connsiteX3817" fmla="*/ 1282003 w 4102080"/>
              <a:gd name="connsiteY3817" fmla="*/ 858524 h 4361942"/>
              <a:gd name="connsiteX3818" fmla="*/ 1274145 w 4102080"/>
              <a:gd name="connsiteY3818" fmla="*/ 848598 h 4361942"/>
              <a:gd name="connsiteX3819" fmla="*/ 1266288 w 4102080"/>
              <a:gd name="connsiteY3819" fmla="*/ 840741 h 4361942"/>
              <a:gd name="connsiteX3820" fmla="*/ 1266288 w 4102080"/>
              <a:gd name="connsiteY3820" fmla="*/ 828955 h 4361942"/>
              <a:gd name="connsiteX3821" fmla="*/ 1264324 w 4102080"/>
              <a:gd name="connsiteY3821" fmla="*/ 813138 h 4361942"/>
              <a:gd name="connsiteX3822" fmla="*/ 1256466 w 4102080"/>
              <a:gd name="connsiteY3822" fmla="*/ 787601 h 4361942"/>
              <a:gd name="connsiteX3823" fmla="*/ 1248505 w 4102080"/>
              <a:gd name="connsiteY3823" fmla="*/ 718642 h 4361942"/>
              <a:gd name="connsiteX3824" fmla="*/ 1250470 w 4102080"/>
              <a:gd name="connsiteY3824" fmla="*/ 708820 h 4361942"/>
              <a:gd name="connsiteX3825" fmla="*/ 1258431 w 4102080"/>
              <a:gd name="connsiteY3825" fmla="*/ 706753 h 4361942"/>
              <a:gd name="connsiteX3826" fmla="*/ 1293789 w 4102080"/>
              <a:gd name="connsiteY3826" fmla="*/ 718642 h 4361942"/>
              <a:gd name="connsiteX3827" fmla="*/ 1305679 w 4102080"/>
              <a:gd name="connsiteY3827" fmla="*/ 716678 h 4361942"/>
              <a:gd name="connsiteX3828" fmla="*/ 1315500 w 4102080"/>
              <a:gd name="connsiteY3828" fmla="*/ 712749 h 4361942"/>
              <a:gd name="connsiteX3829" fmla="*/ 1323358 w 4102080"/>
              <a:gd name="connsiteY3829" fmla="*/ 710784 h 4361942"/>
              <a:gd name="connsiteX3830" fmla="*/ 1333180 w 4102080"/>
              <a:gd name="connsiteY3830" fmla="*/ 716678 h 4361942"/>
              <a:gd name="connsiteX3831" fmla="*/ 1335247 w 4102080"/>
              <a:gd name="connsiteY3831" fmla="*/ 726499 h 4361942"/>
              <a:gd name="connsiteX3832" fmla="*/ 1337108 w 4102080"/>
              <a:gd name="connsiteY3832" fmla="*/ 742318 h 4361942"/>
              <a:gd name="connsiteX3833" fmla="*/ 1337108 w 4102080"/>
              <a:gd name="connsiteY3833" fmla="*/ 758032 h 4361942"/>
              <a:gd name="connsiteX3834" fmla="*/ 1333180 w 4102080"/>
              <a:gd name="connsiteY3834" fmla="*/ 767855 h 4361942"/>
              <a:gd name="connsiteX3835" fmla="*/ 1333180 w 4102080"/>
              <a:gd name="connsiteY3835" fmla="*/ 787601 h 4361942"/>
              <a:gd name="connsiteX3836" fmla="*/ 1352927 w 4102080"/>
              <a:gd name="connsiteY3836" fmla="*/ 803315 h 4361942"/>
              <a:gd name="connsiteX3837" fmla="*/ 1378463 w 4102080"/>
              <a:gd name="connsiteY3837" fmla="*/ 815101 h 4361942"/>
              <a:gd name="connsiteX3838" fmla="*/ 1394281 w 4102080"/>
              <a:gd name="connsiteY3838" fmla="*/ 815101 h 4361942"/>
              <a:gd name="connsiteX3839" fmla="*/ 1380428 w 4102080"/>
              <a:gd name="connsiteY3839" fmla="*/ 803315 h 4361942"/>
              <a:gd name="connsiteX3840" fmla="*/ 1343105 w 4102080"/>
              <a:gd name="connsiteY3840" fmla="*/ 775711 h 4361942"/>
              <a:gd name="connsiteX3841" fmla="*/ 1354891 w 4102080"/>
              <a:gd name="connsiteY3841" fmla="*/ 746143 h 4361942"/>
              <a:gd name="connsiteX3842" fmla="*/ 1358820 w 4102080"/>
              <a:gd name="connsiteY3842" fmla="*/ 728463 h 4361942"/>
              <a:gd name="connsiteX3843" fmla="*/ 1354891 w 4102080"/>
              <a:gd name="connsiteY3843" fmla="*/ 716678 h 4361942"/>
              <a:gd name="connsiteX3844" fmla="*/ 1348895 w 4102080"/>
              <a:gd name="connsiteY3844" fmla="*/ 704891 h 4361942"/>
              <a:gd name="connsiteX3845" fmla="*/ 1348895 w 4102080"/>
              <a:gd name="connsiteY3845" fmla="*/ 696930 h 4361942"/>
              <a:gd name="connsiteX3846" fmla="*/ 1347033 w 4102080"/>
              <a:gd name="connsiteY3846" fmla="*/ 687109 h 4361942"/>
              <a:gd name="connsiteX3847" fmla="*/ 1350962 w 4102080"/>
              <a:gd name="connsiteY3847" fmla="*/ 671395 h 4361942"/>
              <a:gd name="connsiteX3848" fmla="*/ 1356855 w 4102080"/>
              <a:gd name="connsiteY3848" fmla="*/ 657541 h 4361942"/>
              <a:gd name="connsiteX3849" fmla="*/ 1352927 w 4102080"/>
              <a:gd name="connsiteY3849" fmla="*/ 651647 h 4361942"/>
              <a:gd name="connsiteX3850" fmla="*/ 1347033 w 4102080"/>
              <a:gd name="connsiteY3850" fmla="*/ 651647 h 4361942"/>
              <a:gd name="connsiteX3851" fmla="*/ 1337108 w 4102080"/>
              <a:gd name="connsiteY3851" fmla="*/ 659505 h 4361942"/>
              <a:gd name="connsiteX3852" fmla="*/ 1331215 w 4102080"/>
              <a:gd name="connsiteY3852" fmla="*/ 588685 h 4361942"/>
              <a:gd name="connsiteX3853" fmla="*/ 1335247 w 4102080"/>
              <a:gd name="connsiteY3853" fmla="*/ 568938 h 4361942"/>
              <a:gd name="connsiteX3854" fmla="*/ 1343105 w 4102080"/>
              <a:gd name="connsiteY3854" fmla="*/ 563046 h 4361942"/>
              <a:gd name="connsiteX3855" fmla="*/ 1354891 w 4102080"/>
              <a:gd name="connsiteY3855" fmla="*/ 561081 h 4361942"/>
              <a:gd name="connsiteX3856" fmla="*/ 1372570 w 4102080"/>
              <a:gd name="connsiteY3856" fmla="*/ 555188 h 4361942"/>
              <a:gd name="connsiteX3857" fmla="*/ 1398210 w 4102080"/>
              <a:gd name="connsiteY3857" fmla="*/ 535544 h 4361942"/>
              <a:gd name="connsiteX3858" fmla="*/ 1453316 w 4102080"/>
              <a:gd name="connsiteY3858" fmla="*/ 448907 h 4361942"/>
              <a:gd name="connsiteX3859" fmla="*/ 1465102 w 4102080"/>
              <a:gd name="connsiteY3859" fmla="*/ 438982 h 4361942"/>
              <a:gd name="connsiteX3860" fmla="*/ 1490742 w 4102080"/>
              <a:gd name="connsiteY3860" fmla="*/ 419338 h 4361942"/>
              <a:gd name="connsiteX3861" fmla="*/ 1500667 w 4102080"/>
              <a:gd name="connsiteY3861" fmla="*/ 405484 h 4361942"/>
              <a:gd name="connsiteX3862" fmla="*/ 1514418 w 4102080"/>
              <a:gd name="connsiteY3862" fmla="*/ 373951 h 4361942"/>
              <a:gd name="connsiteX3863" fmla="*/ 1522275 w 4102080"/>
              <a:gd name="connsiteY3863" fmla="*/ 352343 h 4361942"/>
              <a:gd name="connsiteX3864" fmla="*/ 1530133 w 4102080"/>
              <a:gd name="connsiteY3864" fmla="*/ 340557 h 4361942"/>
              <a:gd name="connsiteX3865" fmla="*/ 1543883 w 4102080"/>
              <a:gd name="connsiteY3865" fmla="*/ 348415 h 4361942"/>
              <a:gd name="connsiteX3866" fmla="*/ 1565594 w 4102080"/>
              <a:gd name="connsiteY3866" fmla="*/ 362165 h 4361942"/>
              <a:gd name="connsiteX3867" fmla="*/ 1575416 w 4102080"/>
              <a:gd name="connsiteY3867" fmla="*/ 368058 h 4361942"/>
              <a:gd name="connsiteX3868" fmla="*/ 1581309 w 4102080"/>
              <a:gd name="connsiteY3868" fmla="*/ 381912 h 4361942"/>
              <a:gd name="connsiteX3869" fmla="*/ 1589270 w 4102080"/>
              <a:gd name="connsiteY3869" fmla="*/ 387805 h 4361942"/>
              <a:gd name="connsiteX3870" fmla="*/ 1595163 w 4102080"/>
              <a:gd name="connsiteY3870" fmla="*/ 393698 h 4361942"/>
              <a:gd name="connsiteX3871" fmla="*/ 1599092 w 4102080"/>
              <a:gd name="connsiteY3871" fmla="*/ 407449 h 4361942"/>
              <a:gd name="connsiteX3872" fmla="*/ 1606949 w 4102080"/>
              <a:gd name="connsiteY3872" fmla="*/ 417270 h 4361942"/>
              <a:gd name="connsiteX3873" fmla="*/ 1607213 w 4102080"/>
              <a:gd name="connsiteY3873" fmla="*/ 417270 h 4361942"/>
              <a:gd name="connsiteX3874" fmla="*/ 1599408 w 4102080"/>
              <a:gd name="connsiteY3874" fmla="*/ 407514 h 4361942"/>
              <a:gd name="connsiteX3875" fmla="*/ 1595480 w 4102080"/>
              <a:gd name="connsiteY3875" fmla="*/ 393765 h 4361942"/>
              <a:gd name="connsiteX3876" fmla="*/ 1589587 w 4102080"/>
              <a:gd name="connsiteY3876" fmla="*/ 387873 h 4361942"/>
              <a:gd name="connsiteX3877" fmla="*/ 1581627 w 4102080"/>
              <a:gd name="connsiteY3877" fmla="*/ 381980 h 4361942"/>
              <a:gd name="connsiteX3878" fmla="*/ 1575734 w 4102080"/>
              <a:gd name="connsiteY3878" fmla="*/ 368127 h 4361942"/>
              <a:gd name="connsiteX3879" fmla="*/ 1565913 w 4102080"/>
              <a:gd name="connsiteY3879" fmla="*/ 362235 h 4361942"/>
              <a:gd name="connsiteX3880" fmla="*/ 1544204 w 4102080"/>
              <a:gd name="connsiteY3880" fmla="*/ 348486 h 4361942"/>
              <a:gd name="connsiteX3881" fmla="*/ 1530454 w 4102080"/>
              <a:gd name="connsiteY3881" fmla="*/ 340629 h 4361942"/>
              <a:gd name="connsiteX3882" fmla="*/ 1534382 w 4102080"/>
              <a:gd name="connsiteY3882" fmla="*/ 336597 h 4361942"/>
              <a:gd name="connsiteX3883" fmla="*/ 1569842 w 4102080"/>
              <a:gd name="connsiteY3883" fmla="*/ 307135 h 4361942"/>
              <a:gd name="connsiteX3884" fmla="*/ 1611194 w 4102080"/>
              <a:gd name="connsiteY3884" fmla="*/ 281497 h 4361942"/>
              <a:gd name="connsiteX3885" fmla="*/ 1656474 w 4102080"/>
              <a:gd name="connsiteY3885" fmla="*/ 263820 h 4361942"/>
              <a:gd name="connsiteX3886" fmla="*/ 1697826 w 4102080"/>
              <a:gd name="connsiteY3886" fmla="*/ 257824 h 4361942"/>
              <a:gd name="connsiteX3887" fmla="*/ 1717572 w 4102080"/>
              <a:gd name="connsiteY3887" fmla="*/ 261855 h 4361942"/>
              <a:gd name="connsiteX3888" fmla="*/ 1798208 w 4102080"/>
              <a:gd name="connsiteY3888" fmla="*/ 253999 h 4361942"/>
              <a:gd name="connsiteX3889" fmla="*/ 1859306 w 4102080"/>
              <a:gd name="connsiteY3889" fmla="*/ 273640 h 4361942"/>
              <a:gd name="connsiteX3890" fmla="*/ 1879051 w 4102080"/>
              <a:gd name="connsiteY3890" fmla="*/ 271676 h 4361942"/>
              <a:gd name="connsiteX3891" fmla="*/ 1918439 w 4102080"/>
              <a:gd name="connsiteY3891" fmla="*/ 259892 h 4361942"/>
              <a:gd name="connsiteX3892" fmla="*/ 2042391 w 4102080"/>
              <a:gd name="connsiteY3892" fmla="*/ 248003 h 4361942"/>
              <a:gd name="connsiteX3893" fmla="*/ 2048387 w 4102080"/>
              <a:gd name="connsiteY3893" fmla="*/ 252034 h 4361942"/>
              <a:gd name="connsiteX3894" fmla="*/ 2056244 w 4102080"/>
              <a:gd name="connsiteY3894" fmla="*/ 263820 h 4361942"/>
              <a:gd name="connsiteX3895" fmla="*/ 2064101 w 4102080"/>
              <a:gd name="connsiteY3895" fmla="*/ 271676 h 4361942"/>
              <a:gd name="connsiteX3896" fmla="*/ 2073922 w 4102080"/>
              <a:gd name="connsiteY3896" fmla="*/ 273640 h 4361942"/>
              <a:gd name="connsiteX3897" fmla="*/ 2117342 w 4102080"/>
              <a:gd name="connsiteY3897" fmla="*/ 265784 h 4361942"/>
              <a:gd name="connsiteX3898" fmla="*/ 2184229 w 4102080"/>
              <a:gd name="connsiteY3898" fmla="*/ 269713 h 4361942"/>
              <a:gd name="connsiteX3899" fmla="*/ 2229509 w 4102080"/>
              <a:gd name="connsiteY3899" fmla="*/ 265784 h 4361942"/>
              <a:gd name="connsiteX3900" fmla="*/ 2274790 w 4102080"/>
              <a:gd name="connsiteY3900" fmla="*/ 249967 h 4361942"/>
              <a:gd name="connsiteX3901" fmla="*/ 2316142 w 4102080"/>
              <a:gd name="connsiteY3901" fmla="*/ 222469 h 4361942"/>
              <a:gd name="connsiteX3902" fmla="*/ 2349637 w 4102080"/>
              <a:gd name="connsiteY3902" fmla="*/ 187010 h 4361942"/>
              <a:gd name="connsiteX3903" fmla="*/ 2365350 w 4102080"/>
              <a:gd name="connsiteY3903" fmla="*/ 165405 h 4361942"/>
              <a:gd name="connsiteX3904" fmla="*/ 2377239 w 4102080"/>
              <a:gd name="connsiteY3904" fmla="*/ 141731 h 4361942"/>
              <a:gd name="connsiteX3905" fmla="*/ 2387060 w 4102080"/>
              <a:gd name="connsiteY3905" fmla="*/ 116093 h 4361942"/>
              <a:gd name="connsiteX3906" fmla="*/ 2389024 w 4102080"/>
              <a:gd name="connsiteY3906" fmla="*/ 86631 h 4361942"/>
              <a:gd name="connsiteX3907" fmla="*/ 2383132 w 4102080"/>
              <a:gd name="connsiteY3907" fmla="*/ 59029 h 4361942"/>
              <a:gd name="connsiteX3908" fmla="*/ 2383132 w 4102080"/>
              <a:gd name="connsiteY3908" fmla="*/ 43213 h 4361942"/>
              <a:gd name="connsiteX3909" fmla="*/ 2387060 w 4102080"/>
              <a:gd name="connsiteY3909" fmla="*/ 33392 h 4361942"/>
              <a:gd name="connsiteX3910" fmla="*/ 2404738 w 4102080"/>
              <a:gd name="connsiteY3910" fmla="*/ 19642 h 436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</a:cxnLst>
            <a:rect l="l" t="t" r="r" b="b"/>
            <a:pathLst>
              <a:path w="4102080" h="4361942">
                <a:moveTo>
                  <a:pt x="1417730" y="4076196"/>
                </a:moveTo>
                <a:lnTo>
                  <a:pt x="1437476" y="4080128"/>
                </a:lnTo>
                <a:lnTo>
                  <a:pt x="1445333" y="4089956"/>
                </a:lnTo>
                <a:lnTo>
                  <a:pt x="1455154" y="4097922"/>
                </a:lnTo>
                <a:lnTo>
                  <a:pt x="1486685" y="4111682"/>
                </a:lnTo>
                <a:lnTo>
                  <a:pt x="1496506" y="4121510"/>
                </a:lnTo>
                <a:lnTo>
                  <a:pt x="1502502" y="4143236"/>
                </a:lnTo>
                <a:lnTo>
                  <a:pt x="1508395" y="4153064"/>
                </a:lnTo>
                <a:lnTo>
                  <a:pt x="1512323" y="4149029"/>
                </a:lnTo>
                <a:lnTo>
                  <a:pt x="1516252" y="4145201"/>
                </a:lnTo>
                <a:lnTo>
                  <a:pt x="1518216" y="4143236"/>
                </a:lnTo>
                <a:lnTo>
                  <a:pt x="1522145" y="4153064"/>
                </a:lnTo>
                <a:lnTo>
                  <a:pt x="1520180" y="4156995"/>
                </a:lnTo>
                <a:lnTo>
                  <a:pt x="1512323" y="4158961"/>
                </a:lnTo>
                <a:lnTo>
                  <a:pt x="1508395" y="4162892"/>
                </a:lnTo>
                <a:lnTo>
                  <a:pt x="1508395" y="4168789"/>
                </a:lnTo>
                <a:lnTo>
                  <a:pt x="1512323" y="4174790"/>
                </a:lnTo>
                <a:lnTo>
                  <a:pt x="1512323" y="4178618"/>
                </a:lnTo>
                <a:lnTo>
                  <a:pt x="1510359" y="4184618"/>
                </a:lnTo>
                <a:lnTo>
                  <a:pt x="1504363" y="4190515"/>
                </a:lnTo>
                <a:lnTo>
                  <a:pt x="1504363" y="4192481"/>
                </a:lnTo>
                <a:lnTo>
                  <a:pt x="1492578" y="4206240"/>
                </a:lnTo>
                <a:lnTo>
                  <a:pt x="1470971" y="4224035"/>
                </a:lnTo>
                <a:lnTo>
                  <a:pt x="1463114" y="4239760"/>
                </a:lnTo>
                <a:lnTo>
                  <a:pt x="1453189" y="4257451"/>
                </a:lnTo>
                <a:lnTo>
                  <a:pt x="1453189" y="4263452"/>
                </a:lnTo>
                <a:lnTo>
                  <a:pt x="1449261" y="4273280"/>
                </a:lnTo>
                <a:lnTo>
                  <a:pt x="1433547" y="4275246"/>
                </a:lnTo>
                <a:lnTo>
                  <a:pt x="1427551" y="4279177"/>
                </a:lnTo>
                <a:lnTo>
                  <a:pt x="1409873" y="4277211"/>
                </a:lnTo>
                <a:lnTo>
                  <a:pt x="1384338" y="4296868"/>
                </a:lnTo>
                <a:lnTo>
                  <a:pt x="1319311" y="4308765"/>
                </a:lnTo>
                <a:lnTo>
                  <a:pt x="1297704" y="4328422"/>
                </a:lnTo>
                <a:lnTo>
                  <a:pt x="1270102" y="4334319"/>
                </a:lnTo>
                <a:lnTo>
                  <a:pt x="1240535" y="4330388"/>
                </a:lnTo>
                <a:lnTo>
                  <a:pt x="1209004" y="4336285"/>
                </a:lnTo>
                <a:lnTo>
                  <a:pt x="1181401" y="4328422"/>
                </a:lnTo>
                <a:lnTo>
                  <a:pt x="1118442" y="4330388"/>
                </a:lnTo>
                <a:lnTo>
                  <a:pt x="1100763" y="4338250"/>
                </a:lnTo>
                <a:lnTo>
                  <a:pt x="1088875" y="4359976"/>
                </a:lnTo>
                <a:lnTo>
                  <a:pt x="1077089" y="4361942"/>
                </a:lnTo>
                <a:lnTo>
                  <a:pt x="1067268" y="4356045"/>
                </a:lnTo>
                <a:lnTo>
                  <a:pt x="1053518" y="4332353"/>
                </a:lnTo>
                <a:lnTo>
                  <a:pt x="1033772" y="4326456"/>
                </a:lnTo>
                <a:lnTo>
                  <a:pt x="1014130" y="4304731"/>
                </a:lnTo>
                <a:lnTo>
                  <a:pt x="1006170" y="4281143"/>
                </a:lnTo>
                <a:lnTo>
                  <a:pt x="1017955" y="4249589"/>
                </a:lnTo>
                <a:lnTo>
                  <a:pt x="1029844" y="4229932"/>
                </a:lnTo>
                <a:lnTo>
                  <a:pt x="1035737" y="4222069"/>
                </a:lnTo>
                <a:lnTo>
                  <a:pt x="1059411" y="4210172"/>
                </a:lnTo>
                <a:lnTo>
                  <a:pt x="1079053" y="4174790"/>
                </a:lnTo>
                <a:lnTo>
                  <a:pt x="1096732" y="4170755"/>
                </a:lnTo>
                <a:lnTo>
                  <a:pt x="1104588" y="4153064"/>
                </a:lnTo>
                <a:lnTo>
                  <a:pt x="1134155" y="4143236"/>
                </a:lnTo>
                <a:lnTo>
                  <a:pt x="1201147" y="4123476"/>
                </a:lnTo>
                <a:lnTo>
                  <a:pt x="1216964" y="4109716"/>
                </a:lnTo>
                <a:lnTo>
                  <a:pt x="1281887" y="4103819"/>
                </a:lnTo>
                <a:lnTo>
                  <a:pt x="1323240" y="4084059"/>
                </a:lnTo>
                <a:lnTo>
                  <a:pt x="1335128" y="4086025"/>
                </a:lnTo>
                <a:lnTo>
                  <a:pt x="1386302" y="4078162"/>
                </a:lnTo>
                <a:close/>
                <a:moveTo>
                  <a:pt x="1745010" y="3685941"/>
                </a:moveTo>
                <a:lnTo>
                  <a:pt x="1746974" y="3689766"/>
                </a:lnTo>
                <a:lnTo>
                  <a:pt x="1745010" y="3695762"/>
                </a:lnTo>
                <a:lnTo>
                  <a:pt x="1745010" y="3705583"/>
                </a:lnTo>
                <a:lnTo>
                  <a:pt x="1754831" y="3717369"/>
                </a:lnTo>
                <a:lnTo>
                  <a:pt x="1758759" y="3721297"/>
                </a:lnTo>
                <a:lnTo>
                  <a:pt x="1762687" y="3723261"/>
                </a:lnTo>
                <a:lnTo>
                  <a:pt x="1764651" y="3725329"/>
                </a:lnTo>
                <a:lnTo>
                  <a:pt x="1762687" y="3729154"/>
                </a:lnTo>
                <a:lnTo>
                  <a:pt x="1754831" y="3725329"/>
                </a:lnTo>
                <a:lnTo>
                  <a:pt x="1745010" y="3723261"/>
                </a:lnTo>
                <a:lnTo>
                  <a:pt x="1742942" y="3721297"/>
                </a:lnTo>
                <a:lnTo>
                  <a:pt x="1740978" y="3715404"/>
                </a:lnTo>
                <a:lnTo>
                  <a:pt x="1739014" y="3709512"/>
                </a:lnTo>
                <a:lnTo>
                  <a:pt x="1737050" y="3707548"/>
                </a:lnTo>
                <a:lnTo>
                  <a:pt x="1735086" y="3703619"/>
                </a:lnTo>
                <a:lnTo>
                  <a:pt x="1733121" y="3699691"/>
                </a:lnTo>
                <a:lnTo>
                  <a:pt x="1735086" y="3695762"/>
                </a:lnTo>
                <a:lnTo>
                  <a:pt x="1735086" y="3691731"/>
                </a:lnTo>
                <a:lnTo>
                  <a:pt x="1735086" y="3689766"/>
                </a:lnTo>
                <a:lnTo>
                  <a:pt x="1737050" y="3687906"/>
                </a:lnTo>
                <a:lnTo>
                  <a:pt x="1739014" y="3689766"/>
                </a:lnTo>
                <a:lnTo>
                  <a:pt x="1742942" y="3687906"/>
                </a:lnTo>
                <a:close/>
                <a:moveTo>
                  <a:pt x="319339" y="3658339"/>
                </a:moveTo>
                <a:lnTo>
                  <a:pt x="325128" y="3660303"/>
                </a:lnTo>
                <a:lnTo>
                  <a:pt x="331124" y="3668160"/>
                </a:lnTo>
                <a:lnTo>
                  <a:pt x="340945" y="3687906"/>
                </a:lnTo>
                <a:lnTo>
                  <a:pt x="340945" y="3693798"/>
                </a:lnTo>
                <a:lnTo>
                  <a:pt x="338980" y="3697727"/>
                </a:lnTo>
                <a:lnTo>
                  <a:pt x="337016" y="3697727"/>
                </a:lnTo>
                <a:lnTo>
                  <a:pt x="335052" y="3695762"/>
                </a:lnTo>
                <a:lnTo>
                  <a:pt x="331124" y="3693798"/>
                </a:lnTo>
                <a:lnTo>
                  <a:pt x="319339" y="3681910"/>
                </a:lnTo>
                <a:lnTo>
                  <a:pt x="311379" y="3677981"/>
                </a:lnTo>
                <a:lnTo>
                  <a:pt x="311379" y="3672088"/>
                </a:lnTo>
                <a:lnTo>
                  <a:pt x="313343" y="3664232"/>
                </a:lnTo>
                <a:close/>
                <a:moveTo>
                  <a:pt x="1248697" y="3593314"/>
                </a:moveTo>
                <a:lnTo>
                  <a:pt x="1258621" y="3593314"/>
                </a:lnTo>
                <a:lnTo>
                  <a:pt x="1272371" y="3601170"/>
                </a:lnTo>
                <a:lnTo>
                  <a:pt x="1276299" y="3601170"/>
                </a:lnTo>
                <a:lnTo>
                  <a:pt x="1280227" y="3601170"/>
                </a:lnTo>
                <a:lnTo>
                  <a:pt x="1288084" y="3601170"/>
                </a:lnTo>
                <a:lnTo>
                  <a:pt x="1292012" y="3601170"/>
                </a:lnTo>
                <a:lnTo>
                  <a:pt x="1298008" y="3603135"/>
                </a:lnTo>
                <a:lnTo>
                  <a:pt x="1303901" y="3611095"/>
                </a:lnTo>
                <a:lnTo>
                  <a:pt x="1301833" y="3615023"/>
                </a:lnTo>
                <a:lnTo>
                  <a:pt x="1298008" y="3611095"/>
                </a:lnTo>
                <a:lnTo>
                  <a:pt x="1296044" y="3611095"/>
                </a:lnTo>
                <a:lnTo>
                  <a:pt x="1296044" y="3615023"/>
                </a:lnTo>
                <a:lnTo>
                  <a:pt x="1292012" y="3612956"/>
                </a:lnTo>
                <a:lnTo>
                  <a:pt x="1286120" y="3611095"/>
                </a:lnTo>
                <a:lnTo>
                  <a:pt x="1280227" y="3611095"/>
                </a:lnTo>
                <a:lnTo>
                  <a:pt x="1278263" y="3612956"/>
                </a:lnTo>
                <a:lnTo>
                  <a:pt x="1274335" y="3618952"/>
                </a:lnTo>
                <a:lnTo>
                  <a:pt x="1268442" y="3622880"/>
                </a:lnTo>
                <a:lnTo>
                  <a:pt x="1262446" y="3628773"/>
                </a:lnTo>
                <a:lnTo>
                  <a:pt x="1252626" y="3634665"/>
                </a:lnTo>
                <a:lnTo>
                  <a:pt x="1238877" y="3634665"/>
                </a:lnTo>
                <a:lnTo>
                  <a:pt x="1232984" y="3624844"/>
                </a:lnTo>
                <a:lnTo>
                  <a:pt x="1231020" y="3612956"/>
                </a:lnTo>
                <a:lnTo>
                  <a:pt x="1236912" y="3601170"/>
                </a:lnTo>
                <a:close/>
                <a:moveTo>
                  <a:pt x="1321578" y="3579564"/>
                </a:moveTo>
                <a:lnTo>
                  <a:pt x="1327471" y="3579564"/>
                </a:lnTo>
                <a:lnTo>
                  <a:pt x="1339255" y="3585457"/>
                </a:lnTo>
                <a:lnTo>
                  <a:pt x="1341220" y="3593314"/>
                </a:lnTo>
                <a:lnTo>
                  <a:pt x="1333363" y="3597242"/>
                </a:lnTo>
                <a:lnTo>
                  <a:pt x="1333363" y="3603135"/>
                </a:lnTo>
                <a:lnTo>
                  <a:pt x="1339255" y="3612956"/>
                </a:lnTo>
                <a:lnTo>
                  <a:pt x="1341220" y="3615023"/>
                </a:lnTo>
                <a:lnTo>
                  <a:pt x="1345251" y="3618952"/>
                </a:lnTo>
                <a:lnTo>
                  <a:pt x="1343287" y="3620916"/>
                </a:lnTo>
                <a:lnTo>
                  <a:pt x="1339255" y="3620916"/>
                </a:lnTo>
                <a:lnTo>
                  <a:pt x="1339255" y="3626808"/>
                </a:lnTo>
                <a:lnTo>
                  <a:pt x="1339255" y="3634665"/>
                </a:lnTo>
                <a:lnTo>
                  <a:pt x="1335431" y="3640558"/>
                </a:lnTo>
                <a:lnTo>
                  <a:pt x="1329435" y="3642522"/>
                </a:lnTo>
                <a:lnTo>
                  <a:pt x="1325506" y="3640558"/>
                </a:lnTo>
                <a:lnTo>
                  <a:pt x="1323542" y="3636629"/>
                </a:lnTo>
                <a:lnTo>
                  <a:pt x="1321578" y="3634665"/>
                </a:lnTo>
                <a:lnTo>
                  <a:pt x="1317650" y="3632701"/>
                </a:lnTo>
                <a:lnTo>
                  <a:pt x="1315685" y="3622880"/>
                </a:lnTo>
                <a:lnTo>
                  <a:pt x="1321578" y="3605099"/>
                </a:lnTo>
                <a:lnTo>
                  <a:pt x="1321578" y="3595278"/>
                </a:lnTo>
                <a:lnTo>
                  <a:pt x="1317650" y="3591349"/>
                </a:lnTo>
                <a:lnTo>
                  <a:pt x="1315685" y="3587421"/>
                </a:lnTo>
                <a:lnTo>
                  <a:pt x="1321578" y="3581528"/>
                </a:lnTo>
                <a:close/>
                <a:moveTo>
                  <a:pt x="1477160" y="3565711"/>
                </a:moveTo>
                <a:lnTo>
                  <a:pt x="1486981" y="3569743"/>
                </a:lnTo>
                <a:lnTo>
                  <a:pt x="1494838" y="3579564"/>
                </a:lnTo>
                <a:lnTo>
                  <a:pt x="1500833" y="3585457"/>
                </a:lnTo>
                <a:lnTo>
                  <a:pt x="1504659" y="3589385"/>
                </a:lnTo>
                <a:lnTo>
                  <a:pt x="1502798" y="3599310"/>
                </a:lnTo>
                <a:lnTo>
                  <a:pt x="1500833" y="3603135"/>
                </a:lnTo>
                <a:lnTo>
                  <a:pt x="1496802" y="3611095"/>
                </a:lnTo>
                <a:lnTo>
                  <a:pt x="1488945" y="3615023"/>
                </a:lnTo>
                <a:lnTo>
                  <a:pt x="1479124" y="3615023"/>
                </a:lnTo>
                <a:lnTo>
                  <a:pt x="1473232" y="3611095"/>
                </a:lnTo>
                <a:lnTo>
                  <a:pt x="1467236" y="3607166"/>
                </a:lnTo>
                <a:lnTo>
                  <a:pt x="1461447" y="3607166"/>
                </a:lnTo>
                <a:lnTo>
                  <a:pt x="1459379" y="3611095"/>
                </a:lnTo>
                <a:lnTo>
                  <a:pt x="1457415" y="3609131"/>
                </a:lnTo>
                <a:lnTo>
                  <a:pt x="1455451" y="3597242"/>
                </a:lnTo>
                <a:lnTo>
                  <a:pt x="1459379" y="3589385"/>
                </a:lnTo>
                <a:lnTo>
                  <a:pt x="1459379" y="3581528"/>
                </a:lnTo>
                <a:lnTo>
                  <a:pt x="1463411" y="3575636"/>
                </a:lnTo>
                <a:lnTo>
                  <a:pt x="1467236" y="3571707"/>
                </a:lnTo>
                <a:close/>
                <a:moveTo>
                  <a:pt x="1266478" y="3549998"/>
                </a:moveTo>
                <a:lnTo>
                  <a:pt x="1272371" y="3551962"/>
                </a:lnTo>
                <a:lnTo>
                  <a:pt x="1276299" y="3553926"/>
                </a:lnTo>
                <a:lnTo>
                  <a:pt x="1290048" y="3555890"/>
                </a:lnTo>
                <a:lnTo>
                  <a:pt x="1298008" y="3559922"/>
                </a:lnTo>
                <a:lnTo>
                  <a:pt x="1299869" y="3561783"/>
                </a:lnTo>
                <a:lnTo>
                  <a:pt x="1303901" y="3565711"/>
                </a:lnTo>
                <a:lnTo>
                  <a:pt x="1303901" y="3573568"/>
                </a:lnTo>
                <a:lnTo>
                  <a:pt x="1299869" y="3577600"/>
                </a:lnTo>
                <a:lnTo>
                  <a:pt x="1298008" y="3585457"/>
                </a:lnTo>
                <a:lnTo>
                  <a:pt x="1288084" y="3587421"/>
                </a:lnTo>
                <a:lnTo>
                  <a:pt x="1282191" y="3587421"/>
                </a:lnTo>
                <a:lnTo>
                  <a:pt x="1286120" y="3593314"/>
                </a:lnTo>
                <a:lnTo>
                  <a:pt x="1282191" y="3595278"/>
                </a:lnTo>
                <a:lnTo>
                  <a:pt x="1272371" y="3593314"/>
                </a:lnTo>
                <a:lnTo>
                  <a:pt x="1266478" y="3589385"/>
                </a:lnTo>
                <a:lnTo>
                  <a:pt x="1266478" y="3585457"/>
                </a:lnTo>
                <a:lnTo>
                  <a:pt x="1262446" y="3585457"/>
                </a:lnTo>
                <a:lnTo>
                  <a:pt x="1260482" y="3583493"/>
                </a:lnTo>
                <a:lnTo>
                  <a:pt x="1258621" y="3581528"/>
                </a:lnTo>
                <a:lnTo>
                  <a:pt x="1262446" y="3571707"/>
                </a:lnTo>
                <a:lnTo>
                  <a:pt x="1264514" y="3567779"/>
                </a:lnTo>
                <a:lnTo>
                  <a:pt x="1264514" y="3565711"/>
                </a:lnTo>
                <a:lnTo>
                  <a:pt x="1264514" y="3563747"/>
                </a:lnTo>
                <a:lnTo>
                  <a:pt x="1264514" y="3561783"/>
                </a:lnTo>
                <a:lnTo>
                  <a:pt x="1266478" y="3561783"/>
                </a:lnTo>
                <a:lnTo>
                  <a:pt x="1268442" y="3559922"/>
                </a:lnTo>
                <a:lnTo>
                  <a:pt x="1268442" y="3557854"/>
                </a:lnTo>
                <a:lnTo>
                  <a:pt x="1264514" y="3551962"/>
                </a:lnTo>
                <a:close/>
                <a:moveTo>
                  <a:pt x="923783" y="3486936"/>
                </a:moveTo>
                <a:lnTo>
                  <a:pt x="947457" y="3490968"/>
                </a:lnTo>
                <a:lnTo>
                  <a:pt x="955313" y="3489004"/>
                </a:lnTo>
                <a:lnTo>
                  <a:pt x="961206" y="3492932"/>
                </a:lnTo>
                <a:lnTo>
                  <a:pt x="959242" y="3500789"/>
                </a:lnTo>
                <a:lnTo>
                  <a:pt x="961206" y="3506682"/>
                </a:lnTo>
                <a:lnTo>
                  <a:pt x="957278" y="3510610"/>
                </a:lnTo>
                <a:lnTo>
                  <a:pt x="951385" y="3512574"/>
                </a:lnTo>
                <a:lnTo>
                  <a:pt x="947457" y="3514539"/>
                </a:lnTo>
                <a:lnTo>
                  <a:pt x="945493" y="3512574"/>
                </a:lnTo>
                <a:lnTo>
                  <a:pt x="941564" y="3508646"/>
                </a:lnTo>
                <a:lnTo>
                  <a:pt x="939497" y="3508646"/>
                </a:lnTo>
                <a:lnTo>
                  <a:pt x="939497" y="3512574"/>
                </a:lnTo>
                <a:lnTo>
                  <a:pt x="933708" y="3514539"/>
                </a:lnTo>
                <a:lnTo>
                  <a:pt x="921819" y="3508646"/>
                </a:lnTo>
                <a:lnTo>
                  <a:pt x="915927" y="3502753"/>
                </a:lnTo>
                <a:lnTo>
                  <a:pt x="915927" y="3496861"/>
                </a:lnTo>
                <a:lnTo>
                  <a:pt x="919855" y="3492932"/>
                </a:lnTo>
                <a:lnTo>
                  <a:pt x="919855" y="3489004"/>
                </a:lnTo>
                <a:close/>
                <a:moveTo>
                  <a:pt x="1447594" y="3455509"/>
                </a:moveTo>
                <a:lnTo>
                  <a:pt x="1451523" y="3459437"/>
                </a:lnTo>
                <a:lnTo>
                  <a:pt x="1455451" y="3459437"/>
                </a:lnTo>
                <a:lnTo>
                  <a:pt x="1459379" y="3459437"/>
                </a:lnTo>
                <a:lnTo>
                  <a:pt x="1461447" y="3459437"/>
                </a:lnTo>
                <a:lnTo>
                  <a:pt x="1469304" y="3459437"/>
                </a:lnTo>
                <a:lnTo>
                  <a:pt x="1477160" y="3463366"/>
                </a:lnTo>
                <a:lnTo>
                  <a:pt x="1483053" y="3465330"/>
                </a:lnTo>
                <a:lnTo>
                  <a:pt x="1483053" y="3471223"/>
                </a:lnTo>
                <a:lnTo>
                  <a:pt x="1479124" y="3475151"/>
                </a:lnTo>
                <a:lnTo>
                  <a:pt x="1477160" y="3479080"/>
                </a:lnTo>
                <a:lnTo>
                  <a:pt x="1477160" y="3484972"/>
                </a:lnTo>
                <a:lnTo>
                  <a:pt x="1473232" y="3489004"/>
                </a:lnTo>
                <a:lnTo>
                  <a:pt x="1467236" y="3486936"/>
                </a:lnTo>
                <a:lnTo>
                  <a:pt x="1461447" y="3489004"/>
                </a:lnTo>
                <a:lnTo>
                  <a:pt x="1457415" y="3490968"/>
                </a:lnTo>
                <a:lnTo>
                  <a:pt x="1455451" y="3494897"/>
                </a:lnTo>
                <a:lnTo>
                  <a:pt x="1449559" y="3494897"/>
                </a:lnTo>
                <a:lnTo>
                  <a:pt x="1445630" y="3490968"/>
                </a:lnTo>
                <a:lnTo>
                  <a:pt x="1445630" y="3484972"/>
                </a:lnTo>
                <a:lnTo>
                  <a:pt x="1441702" y="3481147"/>
                </a:lnTo>
                <a:lnTo>
                  <a:pt x="1435809" y="3479080"/>
                </a:lnTo>
                <a:lnTo>
                  <a:pt x="1429917" y="3479080"/>
                </a:lnTo>
                <a:lnTo>
                  <a:pt x="1422060" y="3481147"/>
                </a:lnTo>
                <a:lnTo>
                  <a:pt x="1416065" y="3481147"/>
                </a:lnTo>
                <a:lnTo>
                  <a:pt x="1412136" y="3481147"/>
                </a:lnTo>
                <a:lnTo>
                  <a:pt x="1410172" y="3479080"/>
                </a:lnTo>
                <a:lnTo>
                  <a:pt x="1396423" y="3473187"/>
                </a:lnTo>
                <a:lnTo>
                  <a:pt x="1394459" y="3469258"/>
                </a:lnTo>
                <a:lnTo>
                  <a:pt x="1402315" y="3469258"/>
                </a:lnTo>
                <a:lnTo>
                  <a:pt x="1408208" y="3467294"/>
                </a:lnTo>
                <a:lnTo>
                  <a:pt x="1412136" y="3465330"/>
                </a:lnTo>
                <a:lnTo>
                  <a:pt x="1414204" y="3463366"/>
                </a:lnTo>
                <a:lnTo>
                  <a:pt x="1418029" y="3465330"/>
                </a:lnTo>
                <a:lnTo>
                  <a:pt x="1424025" y="3467294"/>
                </a:lnTo>
                <a:lnTo>
                  <a:pt x="1431881" y="3465330"/>
                </a:lnTo>
                <a:lnTo>
                  <a:pt x="1441702" y="3457473"/>
                </a:lnTo>
                <a:close/>
                <a:moveTo>
                  <a:pt x="1569683" y="3433799"/>
                </a:moveTo>
                <a:lnTo>
                  <a:pt x="1571647" y="3435764"/>
                </a:lnTo>
                <a:lnTo>
                  <a:pt x="1575575" y="3439692"/>
                </a:lnTo>
                <a:lnTo>
                  <a:pt x="1579607" y="3445585"/>
                </a:lnTo>
                <a:lnTo>
                  <a:pt x="1583432" y="3453545"/>
                </a:lnTo>
                <a:lnTo>
                  <a:pt x="1587463" y="3455509"/>
                </a:lnTo>
                <a:lnTo>
                  <a:pt x="1597284" y="3451581"/>
                </a:lnTo>
                <a:lnTo>
                  <a:pt x="1603177" y="3451581"/>
                </a:lnTo>
                <a:lnTo>
                  <a:pt x="1607105" y="3453545"/>
                </a:lnTo>
                <a:lnTo>
                  <a:pt x="1609069" y="3457473"/>
                </a:lnTo>
                <a:lnTo>
                  <a:pt x="1612997" y="3463366"/>
                </a:lnTo>
                <a:lnTo>
                  <a:pt x="1614962" y="3465330"/>
                </a:lnTo>
                <a:lnTo>
                  <a:pt x="1616926" y="3469258"/>
                </a:lnTo>
                <a:lnTo>
                  <a:pt x="1611033" y="3469258"/>
                </a:lnTo>
                <a:lnTo>
                  <a:pt x="1607105" y="3467294"/>
                </a:lnTo>
                <a:lnTo>
                  <a:pt x="1599248" y="3465330"/>
                </a:lnTo>
                <a:lnTo>
                  <a:pt x="1595320" y="3467294"/>
                </a:lnTo>
                <a:lnTo>
                  <a:pt x="1597284" y="3469258"/>
                </a:lnTo>
                <a:lnTo>
                  <a:pt x="1601213" y="3471223"/>
                </a:lnTo>
                <a:lnTo>
                  <a:pt x="1597284" y="3475151"/>
                </a:lnTo>
                <a:lnTo>
                  <a:pt x="1585396" y="3484972"/>
                </a:lnTo>
                <a:lnTo>
                  <a:pt x="1577539" y="3489004"/>
                </a:lnTo>
                <a:lnTo>
                  <a:pt x="1577539" y="3481147"/>
                </a:lnTo>
                <a:lnTo>
                  <a:pt x="1581467" y="3477115"/>
                </a:lnTo>
                <a:lnTo>
                  <a:pt x="1585396" y="3473187"/>
                </a:lnTo>
                <a:lnTo>
                  <a:pt x="1583432" y="3471223"/>
                </a:lnTo>
                <a:lnTo>
                  <a:pt x="1567718" y="3467294"/>
                </a:lnTo>
                <a:lnTo>
                  <a:pt x="1569683" y="3463366"/>
                </a:lnTo>
                <a:lnTo>
                  <a:pt x="1569683" y="3459437"/>
                </a:lnTo>
                <a:lnTo>
                  <a:pt x="1563790" y="3457473"/>
                </a:lnTo>
                <a:lnTo>
                  <a:pt x="1553866" y="3457473"/>
                </a:lnTo>
                <a:lnTo>
                  <a:pt x="1550041" y="3455509"/>
                </a:lnTo>
                <a:lnTo>
                  <a:pt x="1548077" y="3453545"/>
                </a:lnTo>
                <a:lnTo>
                  <a:pt x="1553866" y="3451581"/>
                </a:lnTo>
                <a:lnTo>
                  <a:pt x="1557898" y="3449616"/>
                </a:lnTo>
                <a:lnTo>
                  <a:pt x="1563790" y="3441760"/>
                </a:lnTo>
                <a:lnTo>
                  <a:pt x="1569683" y="3435764"/>
                </a:lnTo>
                <a:close/>
                <a:moveTo>
                  <a:pt x="1349076" y="3418086"/>
                </a:moveTo>
                <a:lnTo>
                  <a:pt x="1357036" y="3420050"/>
                </a:lnTo>
                <a:lnTo>
                  <a:pt x="1364893" y="3425943"/>
                </a:lnTo>
                <a:lnTo>
                  <a:pt x="1372750" y="3433799"/>
                </a:lnTo>
                <a:lnTo>
                  <a:pt x="1378642" y="3449616"/>
                </a:lnTo>
                <a:lnTo>
                  <a:pt x="1380606" y="3461402"/>
                </a:lnTo>
                <a:lnTo>
                  <a:pt x="1382674" y="3467294"/>
                </a:lnTo>
                <a:lnTo>
                  <a:pt x="1384638" y="3473187"/>
                </a:lnTo>
                <a:lnTo>
                  <a:pt x="1386602" y="3479080"/>
                </a:lnTo>
                <a:lnTo>
                  <a:pt x="1400351" y="3490968"/>
                </a:lnTo>
                <a:lnTo>
                  <a:pt x="1400351" y="3496861"/>
                </a:lnTo>
                <a:lnTo>
                  <a:pt x="1404279" y="3504718"/>
                </a:lnTo>
                <a:lnTo>
                  <a:pt x="1402315" y="3506682"/>
                </a:lnTo>
                <a:lnTo>
                  <a:pt x="1398387" y="3506682"/>
                </a:lnTo>
                <a:lnTo>
                  <a:pt x="1396423" y="3504718"/>
                </a:lnTo>
                <a:lnTo>
                  <a:pt x="1390530" y="3502753"/>
                </a:lnTo>
                <a:lnTo>
                  <a:pt x="1384638" y="3498825"/>
                </a:lnTo>
                <a:lnTo>
                  <a:pt x="1382674" y="3500789"/>
                </a:lnTo>
                <a:lnTo>
                  <a:pt x="1380606" y="3504718"/>
                </a:lnTo>
                <a:lnTo>
                  <a:pt x="1378642" y="3506682"/>
                </a:lnTo>
                <a:lnTo>
                  <a:pt x="1372750" y="3504718"/>
                </a:lnTo>
                <a:lnTo>
                  <a:pt x="1362929" y="3502753"/>
                </a:lnTo>
                <a:lnTo>
                  <a:pt x="1351144" y="3496861"/>
                </a:lnTo>
                <a:lnTo>
                  <a:pt x="1351144" y="3492932"/>
                </a:lnTo>
                <a:lnTo>
                  <a:pt x="1357036" y="3486936"/>
                </a:lnTo>
                <a:lnTo>
                  <a:pt x="1355072" y="3481147"/>
                </a:lnTo>
                <a:lnTo>
                  <a:pt x="1349076" y="3481147"/>
                </a:lnTo>
                <a:lnTo>
                  <a:pt x="1343287" y="3483111"/>
                </a:lnTo>
                <a:lnTo>
                  <a:pt x="1333363" y="3479080"/>
                </a:lnTo>
                <a:lnTo>
                  <a:pt x="1327471" y="3475151"/>
                </a:lnTo>
                <a:lnTo>
                  <a:pt x="1321578" y="3469258"/>
                </a:lnTo>
                <a:lnTo>
                  <a:pt x="1319614" y="3461402"/>
                </a:lnTo>
                <a:lnTo>
                  <a:pt x="1319614" y="3451581"/>
                </a:lnTo>
                <a:lnTo>
                  <a:pt x="1319614" y="3441760"/>
                </a:lnTo>
                <a:lnTo>
                  <a:pt x="1321578" y="3431835"/>
                </a:lnTo>
                <a:lnTo>
                  <a:pt x="1327471" y="3423978"/>
                </a:lnTo>
                <a:lnTo>
                  <a:pt x="1335431" y="3420050"/>
                </a:lnTo>
                <a:lnTo>
                  <a:pt x="1339255" y="3420050"/>
                </a:lnTo>
                <a:close/>
                <a:moveTo>
                  <a:pt x="1437774" y="3388519"/>
                </a:moveTo>
                <a:lnTo>
                  <a:pt x="1445630" y="3390484"/>
                </a:lnTo>
                <a:lnTo>
                  <a:pt x="1449559" y="3394515"/>
                </a:lnTo>
                <a:lnTo>
                  <a:pt x="1449559" y="3400305"/>
                </a:lnTo>
                <a:lnTo>
                  <a:pt x="1445630" y="3402372"/>
                </a:lnTo>
                <a:lnTo>
                  <a:pt x="1447594" y="3404336"/>
                </a:lnTo>
                <a:lnTo>
                  <a:pt x="1453487" y="3408161"/>
                </a:lnTo>
                <a:lnTo>
                  <a:pt x="1457415" y="3414157"/>
                </a:lnTo>
                <a:lnTo>
                  <a:pt x="1461447" y="3420050"/>
                </a:lnTo>
                <a:lnTo>
                  <a:pt x="1463411" y="3425943"/>
                </a:lnTo>
                <a:lnTo>
                  <a:pt x="1457415" y="3425943"/>
                </a:lnTo>
                <a:lnTo>
                  <a:pt x="1443666" y="3422014"/>
                </a:lnTo>
                <a:lnTo>
                  <a:pt x="1439738" y="3423978"/>
                </a:lnTo>
                <a:lnTo>
                  <a:pt x="1435809" y="3427907"/>
                </a:lnTo>
                <a:lnTo>
                  <a:pt x="1418029" y="3435764"/>
                </a:lnTo>
                <a:lnTo>
                  <a:pt x="1412136" y="3443724"/>
                </a:lnTo>
                <a:lnTo>
                  <a:pt x="1410172" y="3453545"/>
                </a:lnTo>
                <a:lnTo>
                  <a:pt x="1406244" y="3455509"/>
                </a:lnTo>
                <a:lnTo>
                  <a:pt x="1402315" y="3449616"/>
                </a:lnTo>
                <a:lnTo>
                  <a:pt x="1402315" y="3441760"/>
                </a:lnTo>
                <a:lnTo>
                  <a:pt x="1402315" y="3435764"/>
                </a:lnTo>
                <a:lnTo>
                  <a:pt x="1398387" y="3433799"/>
                </a:lnTo>
                <a:lnTo>
                  <a:pt x="1394459" y="3431835"/>
                </a:lnTo>
                <a:lnTo>
                  <a:pt x="1392495" y="3429871"/>
                </a:lnTo>
                <a:lnTo>
                  <a:pt x="1394459" y="3425943"/>
                </a:lnTo>
                <a:lnTo>
                  <a:pt x="1398387" y="3420050"/>
                </a:lnTo>
                <a:lnTo>
                  <a:pt x="1402315" y="3410229"/>
                </a:lnTo>
                <a:lnTo>
                  <a:pt x="1412136" y="3398340"/>
                </a:lnTo>
                <a:lnTo>
                  <a:pt x="1424025" y="3390484"/>
                </a:lnTo>
                <a:close/>
                <a:moveTo>
                  <a:pt x="1847353" y="3362985"/>
                </a:moveTo>
                <a:lnTo>
                  <a:pt x="1851281" y="3362985"/>
                </a:lnTo>
                <a:lnTo>
                  <a:pt x="1855209" y="3364949"/>
                </a:lnTo>
                <a:lnTo>
                  <a:pt x="1861102" y="3366913"/>
                </a:lnTo>
                <a:lnTo>
                  <a:pt x="1868959" y="3368774"/>
                </a:lnTo>
                <a:lnTo>
                  <a:pt x="1868959" y="3370841"/>
                </a:lnTo>
                <a:lnTo>
                  <a:pt x="1872990" y="3370841"/>
                </a:lnTo>
                <a:lnTo>
                  <a:pt x="1878883" y="3364949"/>
                </a:lnTo>
                <a:lnTo>
                  <a:pt x="1884775" y="3364949"/>
                </a:lnTo>
                <a:lnTo>
                  <a:pt x="1898525" y="3380662"/>
                </a:lnTo>
                <a:lnTo>
                  <a:pt x="1902453" y="3386555"/>
                </a:lnTo>
                <a:lnTo>
                  <a:pt x="1902453" y="3392448"/>
                </a:lnTo>
                <a:lnTo>
                  <a:pt x="1896560" y="3398340"/>
                </a:lnTo>
                <a:lnTo>
                  <a:pt x="1884775" y="3404336"/>
                </a:lnTo>
                <a:lnTo>
                  <a:pt x="1874955" y="3408161"/>
                </a:lnTo>
                <a:lnTo>
                  <a:pt x="1871026" y="3406301"/>
                </a:lnTo>
                <a:lnTo>
                  <a:pt x="1871026" y="3400305"/>
                </a:lnTo>
                <a:lnTo>
                  <a:pt x="1866995" y="3394515"/>
                </a:lnTo>
                <a:lnTo>
                  <a:pt x="1859138" y="3392448"/>
                </a:lnTo>
                <a:lnTo>
                  <a:pt x="1857174" y="3388519"/>
                </a:lnTo>
                <a:lnTo>
                  <a:pt x="1859138" y="3384591"/>
                </a:lnTo>
                <a:lnTo>
                  <a:pt x="1851281" y="3380662"/>
                </a:lnTo>
                <a:lnTo>
                  <a:pt x="1847353" y="3378698"/>
                </a:lnTo>
                <a:lnTo>
                  <a:pt x="1849317" y="3372806"/>
                </a:lnTo>
                <a:lnTo>
                  <a:pt x="1849317" y="3366913"/>
                </a:lnTo>
                <a:close/>
                <a:moveTo>
                  <a:pt x="1685878" y="3351096"/>
                </a:moveTo>
                <a:lnTo>
                  <a:pt x="1695699" y="3351096"/>
                </a:lnTo>
                <a:lnTo>
                  <a:pt x="1705623" y="3356989"/>
                </a:lnTo>
                <a:lnTo>
                  <a:pt x="1711412" y="3368774"/>
                </a:lnTo>
                <a:lnTo>
                  <a:pt x="1709448" y="3384591"/>
                </a:lnTo>
                <a:lnTo>
                  <a:pt x="1701591" y="3396376"/>
                </a:lnTo>
                <a:lnTo>
                  <a:pt x="1689807" y="3400305"/>
                </a:lnTo>
                <a:lnTo>
                  <a:pt x="1662205" y="3406301"/>
                </a:lnTo>
                <a:lnTo>
                  <a:pt x="1652384" y="3404336"/>
                </a:lnTo>
                <a:lnTo>
                  <a:pt x="1644527" y="3400305"/>
                </a:lnTo>
                <a:lnTo>
                  <a:pt x="1628814" y="3390484"/>
                </a:lnTo>
                <a:lnTo>
                  <a:pt x="1628814" y="3384591"/>
                </a:lnTo>
                <a:lnTo>
                  <a:pt x="1632639" y="3380662"/>
                </a:lnTo>
                <a:lnTo>
                  <a:pt x="1632639" y="3376734"/>
                </a:lnTo>
                <a:lnTo>
                  <a:pt x="1630778" y="3372806"/>
                </a:lnTo>
                <a:lnTo>
                  <a:pt x="1624782" y="3368774"/>
                </a:lnTo>
                <a:lnTo>
                  <a:pt x="1634707" y="3360917"/>
                </a:lnTo>
                <a:lnTo>
                  <a:pt x="1644527" y="3356989"/>
                </a:lnTo>
                <a:lnTo>
                  <a:pt x="1666237" y="3353060"/>
                </a:lnTo>
                <a:close/>
                <a:moveTo>
                  <a:pt x="2040357" y="3299923"/>
                </a:moveTo>
                <a:lnTo>
                  <a:pt x="2048214" y="3305816"/>
                </a:lnTo>
                <a:lnTo>
                  <a:pt x="2058035" y="3325561"/>
                </a:lnTo>
                <a:lnTo>
                  <a:pt x="2056071" y="3331454"/>
                </a:lnTo>
                <a:lnTo>
                  <a:pt x="2056071" y="3333418"/>
                </a:lnTo>
                <a:lnTo>
                  <a:pt x="2061963" y="3335382"/>
                </a:lnTo>
                <a:lnTo>
                  <a:pt x="2065892" y="3337347"/>
                </a:lnTo>
                <a:lnTo>
                  <a:pt x="2069820" y="3341275"/>
                </a:lnTo>
                <a:lnTo>
                  <a:pt x="2067959" y="3347168"/>
                </a:lnTo>
                <a:lnTo>
                  <a:pt x="2059999" y="3349132"/>
                </a:lnTo>
                <a:lnTo>
                  <a:pt x="2054107" y="3349132"/>
                </a:lnTo>
                <a:lnTo>
                  <a:pt x="2052143" y="3349132"/>
                </a:lnTo>
                <a:lnTo>
                  <a:pt x="2050178" y="3345203"/>
                </a:lnTo>
                <a:lnTo>
                  <a:pt x="2044286" y="3341275"/>
                </a:lnTo>
                <a:lnTo>
                  <a:pt x="2036429" y="3339311"/>
                </a:lnTo>
                <a:lnTo>
                  <a:pt x="2028573" y="3333418"/>
                </a:lnTo>
                <a:lnTo>
                  <a:pt x="2026505" y="3327526"/>
                </a:lnTo>
                <a:lnTo>
                  <a:pt x="2022577" y="3321530"/>
                </a:lnTo>
                <a:lnTo>
                  <a:pt x="2018648" y="3319565"/>
                </a:lnTo>
                <a:lnTo>
                  <a:pt x="2012756" y="3313673"/>
                </a:lnTo>
                <a:lnTo>
                  <a:pt x="2016684" y="3307780"/>
                </a:lnTo>
                <a:lnTo>
                  <a:pt x="2028573" y="3301888"/>
                </a:lnTo>
                <a:close/>
                <a:moveTo>
                  <a:pt x="1073473" y="3280178"/>
                </a:moveTo>
                <a:lnTo>
                  <a:pt x="1085258" y="3286174"/>
                </a:lnTo>
                <a:lnTo>
                  <a:pt x="1095079" y="3294031"/>
                </a:lnTo>
                <a:lnTo>
                  <a:pt x="1101075" y="3297959"/>
                </a:lnTo>
                <a:lnTo>
                  <a:pt x="1103039" y="3299923"/>
                </a:lnTo>
                <a:lnTo>
                  <a:pt x="1104900" y="3305816"/>
                </a:lnTo>
                <a:lnTo>
                  <a:pt x="1106967" y="3309744"/>
                </a:lnTo>
                <a:lnTo>
                  <a:pt x="1112860" y="3313673"/>
                </a:lnTo>
                <a:lnTo>
                  <a:pt x="1114824" y="3313673"/>
                </a:lnTo>
                <a:lnTo>
                  <a:pt x="1130641" y="3303852"/>
                </a:lnTo>
                <a:lnTo>
                  <a:pt x="1130641" y="3309744"/>
                </a:lnTo>
                <a:lnTo>
                  <a:pt x="1150282" y="3341275"/>
                </a:lnTo>
                <a:lnTo>
                  <a:pt x="1150282" y="3353060"/>
                </a:lnTo>
                <a:lnTo>
                  <a:pt x="1148318" y="3364949"/>
                </a:lnTo>
                <a:lnTo>
                  <a:pt x="1146354" y="3376734"/>
                </a:lnTo>
                <a:lnTo>
                  <a:pt x="1132501" y="3404336"/>
                </a:lnTo>
                <a:lnTo>
                  <a:pt x="1126609" y="3412193"/>
                </a:lnTo>
                <a:lnTo>
                  <a:pt x="1120716" y="3416122"/>
                </a:lnTo>
                <a:lnTo>
                  <a:pt x="1120716" y="3414157"/>
                </a:lnTo>
                <a:lnTo>
                  <a:pt x="1108932" y="3404336"/>
                </a:lnTo>
                <a:lnTo>
                  <a:pt x="1103039" y="3400305"/>
                </a:lnTo>
                <a:lnTo>
                  <a:pt x="1103039" y="3406301"/>
                </a:lnTo>
                <a:lnTo>
                  <a:pt x="1101075" y="3418086"/>
                </a:lnTo>
                <a:lnTo>
                  <a:pt x="1039979" y="3451581"/>
                </a:lnTo>
                <a:lnTo>
                  <a:pt x="1032122" y="3455509"/>
                </a:lnTo>
                <a:lnTo>
                  <a:pt x="1004521" y="3457473"/>
                </a:lnTo>
                <a:lnTo>
                  <a:pt x="996664" y="3455509"/>
                </a:lnTo>
                <a:lnTo>
                  <a:pt x="994700" y="3447549"/>
                </a:lnTo>
                <a:lnTo>
                  <a:pt x="998628" y="3441760"/>
                </a:lnTo>
                <a:lnTo>
                  <a:pt x="1004521" y="3437728"/>
                </a:lnTo>
                <a:lnTo>
                  <a:pt x="1006485" y="3433799"/>
                </a:lnTo>
                <a:lnTo>
                  <a:pt x="1002557" y="3427907"/>
                </a:lnTo>
                <a:lnTo>
                  <a:pt x="982915" y="3416122"/>
                </a:lnTo>
                <a:lnTo>
                  <a:pt x="982915" y="3433799"/>
                </a:lnTo>
                <a:lnTo>
                  <a:pt x="969063" y="3418086"/>
                </a:lnTo>
                <a:lnTo>
                  <a:pt x="976919" y="3390484"/>
                </a:lnTo>
                <a:lnTo>
                  <a:pt x="996664" y="3368774"/>
                </a:lnTo>
                <a:lnTo>
                  <a:pt x="1014445" y="3368774"/>
                </a:lnTo>
                <a:lnTo>
                  <a:pt x="1020338" y="3351096"/>
                </a:lnTo>
                <a:lnTo>
                  <a:pt x="1024266" y="3345203"/>
                </a:lnTo>
                <a:lnTo>
                  <a:pt x="1030158" y="3339311"/>
                </a:lnTo>
                <a:lnTo>
                  <a:pt x="1038015" y="3335382"/>
                </a:lnTo>
                <a:lnTo>
                  <a:pt x="1043907" y="3333418"/>
                </a:lnTo>
                <a:lnTo>
                  <a:pt x="1047836" y="3329386"/>
                </a:lnTo>
                <a:lnTo>
                  <a:pt x="1049800" y="3319565"/>
                </a:lnTo>
                <a:lnTo>
                  <a:pt x="1057657" y="3327526"/>
                </a:lnTo>
                <a:lnTo>
                  <a:pt x="1067581" y="3329386"/>
                </a:lnTo>
                <a:lnTo>
                  <a:pt x="1077402" y="3323597"/>
                </a:lnTo>
                <a:lnTo>
                  <a:pt x="1081330" y="3311709"/>
                </a:lnTo>
                <a:lnTo>
                  <a:pt x="1075437" y="3301888"/>
                </a:lnTo>
                <a:lnTo>
                  <a:pt x="1059724" y="3288138"/>
                </a:lnTo>
                <a:lnTo>
                  <a:pt x="1063652" y="3282142"/>
                </a:lnTo>
                <a:close/>
                <a:moveTo>
                  <a:pt x="947457" y="3240790"/>
                </a:moveTo>
                <a:lnTo>
                  <a:pt x="955313" y="3248751"/>
                </a:lnTo>
                <a:lnTo>
                  <a:pt x="959242" y="3252679"/>
                </a:lnTo>
                <a:lnTo>
                  <a:pt x="967098" y="3256607"/>
                </a:lnTo>
                <a:lnTo>
                  <a:pt x="967098" y="3264464"/>
                </a:lnTo>
                <a:lnTo>
                  <a:pt x="969063" y="3266428"/>
                </a:lnTo>
                <a:lnTo>
                  <a:pt x="971027" y="3270357"/>
                </a:lnTo>
                <a:lnTo>
                  <a:pt x="969063" y="3278317"/>
                </a:lnTo>
                <a:lnTo>
                  <a:pt x="967098" y="3286174"/>
                </a:lnTo>
                <a:lnTo>
                  <a:pt x="967098" y="3294031"/>
                </a:lnTo>
                <a:lnTo>
                  <a:pt x="963170" y="3297959"/>
                </a:lnTo>
                <a:lnTo>
                  <a:pt x="959242" y="3301888"/>
                </a:lnTo>
                <a:lnTo>
                  <a:pt x="953349" y="3307780"/>
                </a:lnTo>
                <a:lnTo>
                  <a:pt x="939497" y="3315740"/>
                </a:lnTo>
                <a:lnTo>
                  <a:pt x="933708" y="3315740"/>
                </a:lnTo>
                <a:lnTo>
                  <a:pt x="925851" y="3313673"/>
                </a:lnTo>
                <a:lnTo>
                  <a:pt x="923783" y="3309744"/>
                </a:lnTo>
                <a:lnTo>
                  <a:pt x="927712" y="3307780"/>
                </a:lnTo>
                <a:lnTo>
                  <a:pt x="931640" y="3307780"/>
                </a:lnTo>
                <a:lnTo>
                  <a:pt x="933708" y="3305816"/>
                </a:lnTo>
                <a:lnTo>
                  <a:pt x="937636" y="3301888"/>
                </a:lnTo>
                <a:lnTo>
                  <a:pt x="937636" y="3299923"/>
                </a:lnTo>
                <a:lnTo>
                  <a:pt x="923783" y="3295995"/>
                </a:lnTo>
                <a:lnTo>
                  <a:pt x="925851" y="3292067"/>
                </a:lnTo>
                <a:lnTo>
                  <a:pt x="935672" y="3290102"/>
                </a:lnTo>
                <a:lnTo>
                  <a:pt x="945493" y="3290102"/>
                </a:lnTo>
                <a:lnTo>
                  <a:pt x="951385" y="3284210"/>
                </a:lnTo>
                <a:lnTo>
                  <a:pt x="955313" y="3276353"/>
                </a:lnTo>
                <a:lnTo>
                  <a:pt x="951385" y="3268393"/>
                </a:lnTo>
                <a:lnTo>
                  <a:pt x="945493" y="3258572"/>
                </a:lnTo>
                <a:lnTo>
                  <a:pt x="941564" y="3244822"/>
                </a:lnTo>
                <a:close/>
                <a:moveTo>
                  <a:pt x="921819" y="3234898"/>
                </a:moveTo>
                <a:lnTo>
                  <a:pt x="929676" y="3252679"/>
                </a:lnTo>
                <a:lnTo>
                  <a:pt x="935672" y="3262500"/>
                </a:lnTo>
                <a:lnTo>
                  <a:pt x="941564" y="3274285"/>
                </a:lnTo>
                <a:lnTo>
                  <a:pt x="939497" y="3284210"/>
                </a:lnTo>
                <a:lnTo>
                  <a:pt x="933708" y="3286174"/>
                </a:lnTo>
                <a:lnTo>
                  <a:pt x="927712" y="3286174"/>
                </a:lnTo>
                <a:lnTo>
                  <a:pt x="921819" y="3288138"/>
                </a:lnTo>
                <a:lnTo>
                  <a:pt x="915927" y="3284210"/>
                </a:lnTo>
                <a:lnTo>
                  <a:pt x="913963" y="3256607"/>
                </a:lnTo>
                <a:lnTo>
                  <a:pt x="915927" y="3240790"/>
                </a:lnTo>
                <a:close/>
                <a:moveTo>
                  <a:pt x="2355327" y="3221209"/>
                </a:moveTo>
                <a:lnTo>
                  <a:pt x="2359359" y="3221209"/>
                </a:lnTo>
                <a:lnTo>
                  <a:pt x="2379002" y="3231030"/>
                </a:lnTo>
                <a:lnTo>
                  <a:pt x="2379002" y="3237025"/>
                </a:lnTo>
                <a:lnTo>
                  <a:pt x="2382931" y="3237025"/>
                </a:lnTo>
                <a:lnTo>
                  <a:pt x="2394717" y="3231030"/>
                </a:lnTo>
                <a:lnTo>
                  <a:pt x="2396682" y="3232994"/>
                </a:lnTo>
                <a:lnTo>
                  <a:pt x="2394717" y="3237025"/>
                </a:lnTo>
                <a:lnTo>
                  <a:pt x="2388824" y="3244882"/>
                </a:lnTo>
                <a:lnTo>
                  <a:pt x="2386860" y="3246846"/>
                </a:lnTo>
                <a:lnTo>
                  <a:pt x="2382931" y="3246846"/>
                </a:lnTo>
                <a:lnTo>
                  <a:pt x="2377038" y="3244882"/>
                </a:lnTo>
                <a:lnTo>
                  <a:pt x="2371145" y="3246846"/>
                </a:lnTo>
                <a:lnTo>
                  <a:pt x="2363184" y="3248810"/>
                </a:lnTo>
                <a:lnTo>
                  <a:pt x="2361323" y="3252739"/>
                </a:lnTo>
                <a:lnTo>
                  <a:pt x="2357291" y="3252739"/>
                </a:lnTo>
                <a:lnTo>
                  <a:pt x="2355327" y="3250775"/>
                </a:lnTo>
                <a:lnTo>
                  <a:pt x="2359359" y="3244882"/>
                </a:lnTo>
                <a:lnTo>
                  <a:pt x="2357291" y="3240850"/>
                </a:lnTo>
                <a:lnTo>
                  <a:pt x="2355327" y="3238990"/>
                </a:lnTo>
                <a:lnTo>
                  <a:pt x="2353363" y="3238990"/>
                </a:lnTo>
                <a:lnTo>
                  <a:pt x="2349434" y="3234958"/>
                </a:lnTo>
                <a:lnTo>
                  <a:pt x="2349434" y="3231030"/>
                </a:lnTo>
                <a:lnTo>
                  <a:pt x="2351502" y="3229065"/>
                </a:lnTo>
                <a:lnTo>
                  <a:pt x="2351502" y="3223173"/>
                </a:lnTo>
                <a:close/>
                <a:moveTo>
                  <a:pt x="531985" y="3183725"/>
                </a:moveTo>
                <a:lnTo>
                  <a:pt x="533949" y="3185689"/>
                </a:lnTo>
                <a:lnTo>
                  <a:pt x="535913" y="3191582"/>
                </a:lnTo>
                <a:lnTo>
                  <a:pt x="541806" y="3191582"/>
                </a:lnTo>
                <a:lnTo>
                  <a:pt x="549662" y="3189721"/>
                </a:lnTo>
                <a:lnTo>
                  <a:pt x="551627" y="3193546"/>
                </a:lnTo>
                <a:lnTo>
                  <a:pt x="545734" y="3199542"/>
                </a:lnTo>
                <a:lnTo>
                  <a:pt x="541806" y="3201506"/>
                </a:lnTo>
                <a:lnTo>
                  <a:pt x="539842" y="3207399"/>
                </a:lnTo>
                <a:lnTo>
                  <a:pt x="529918" y="3219184"/>
                </a:lnTo>
                <a:lnTo>
                  <a:pt x="527953" y="3225077"/>
                </a:lnTo>
                <a:lnTo>
                  <a:pt x="524128" y="3230969"/>
                </a:lnTo>
                <a:lnTo>
                  <a:pt x="520097" y="3236965"/>
                </a:lnTo>
                <a:lnTo>
                  <a:pt x="518133" y="3238930"/>
                </a:lnTo>
                <a:lnTo>
                  <a:pt x="512240" y="3236965"/>
                </a:lnTo>
                <a:lnTo>
                  <a:pt x="508312" y="3225077"/>
                </a:lnTo>
                <a:lnTo>
                  <a:pt x="508312" y="3215256"/>
                </a:lnTo>
                <a:lnTo>
                  <a:pt x="512240" y="3205435"/>
                </a:lnTo>
                <a:lnTo>
                  <a:pt x="516168" y="3195510"/>
                </a:lnTo>
                <a:lnTo>
                  <a:pt x="520097" y="3189721"/>
                </a:lnTo>
                <a:lnTo>
                  <a:pt x="526093" y="3185689"/>
                </a:lnTo>
                <a:close/>
                <a:moveTo>
                  <a:pt x="2063927" y="3168011"/>
                </a:moveTo>
                <a:lnTo>
                  <a:pt x="2071784" y="3171940"/>
                </a:lnTo>
                <a:lnTo>
                  <a:pt x="2071784" y="3179797"/>
                </a:lnTo>
                <a:lnTo>
                  <a:pt x="2069820" y="3187653"/>
                </a:lnTo>
                <a:lnTo>
                  <a:pt x="2061963" y="3195510"/>
                </a:lnTo>
                <a:lnTo>
                  <a:pt x="2067959" y="3197578"/>
                </a:lnTo>
                <a:lnTo>
                  <a:pt x="2073748" y="3205435"/>
                </a:lnTo>
                <a:lnTo>
                  <a:pt x="2079744" y="3217220"/>
                </a:lnTo>
                <a:lnTo>
                  <a:pt x="2083673" y="3236965"/>
                </a:lnTo>
                <a:lnTo>
                  <a:pt x="2085637" y="3248751"/>
                </a:lnTo>
                <a:lnTo>
                  <a:pt x="2083673" y="3260536"/>
                </a:lnTo>
                <a:lnTo>
                  <a:pt x="2077780" y="3270357"/>
                </a:lnTo>
                <a:lnTo>
                  <a:pt x="2071784" y="3278317"/>
                </a:lnTo>
                <a:lnTo>
                  <a:pt x="2063927" y="3278317"/>
                </a:lnTo>
                <a:lnTo>
                  <a:pt x="2058035" y="3274285"/>
                </a:lnTo>
                <a:lnTo>
                  <a:pt x="2034362" y="3250715"/>
                </a:lnTo>
                <a:lnTo>
                  <a:pt x="2032397" y="3240790"/>
                </a:lnTo>
                <a:lnTo>
                  <a:pt x="2036429" y="3227041"/>
                </a:lnTo>
                <a:lnTo>
                  <a:pt x="2038393" y="3223113"/>
                </a:lnTo>
                <a:lnTo>
                  <a:pt x="2050178" y="3213292"/>
                </a:lnTo>
                <a:lnTo>
                  <a:pt x="2052143" y="3209363"/>
                </a:lnTo>
                <a:lnTo>
                  <a:pt x="2058035" y="3189721"/>
                </a:lnTo>
                <a:lnTo>
                  <a:pt x="2048214" y="3179797"/>
                </a:lnTo>
                <a:lnTo>
                  <a:pt x="2048214" y="3171940"/>
                </a:lnTo>
                <a:lnTo>
                  <a:pt x="2056071" y="3169976"/>
                </a:lnTo>
                <a:close/>
                <a:moveTo>
                  <a:pt x="888325" y="3160155"/>
                </a:moveTo>
                <a:lnTo>
                  <a:pt x="890289" y="3162119"/>
                </a:lnTo>
                <a:lnTo>
                  <a:pt x="896285" y="3171940"/>
                </a:lnTo>
                <a:lnTo>
                  <a:pt x="904142" y="3179797"/>
                </a:lnTo>
                <a:lnTo>
                  <a:pt x="906106" y="3181761"/>
                </a:lnTo>
                <a:lnTo>
                  <a:pt x="906106" y="3187653"/>
                </a:lnTo>
                <a:lnTo>
                  <a:pt x="904142" y="3195510"/>
                </a:lnTo>
                <a:lnTo>
                  <a:pt x="902178" y="3201506"/>
                </a:lnTo>
                <a:lnTo>
                  <a:pt x="892254" y="3213292"/>
                </a:lnTo>
                <a:lnTo>
                  <a:pt x="888325" y="3217220"/>
                </a:lnTo>
                <a:lnTo>
                  <a:pt x="882433" y="3217220"/>
                </a:lnTo>
                <a:lnTo>
                  <a:pt x="876540" y="3217220"/>
                </a:lnTo>
                <a:lnTo>
                  <a:pt x="876540" y="3215256"/>
                </a:lnTo>
                <a:lnTo>
                  <a:pt x="866719" y="3209363"/>
                </a:lnTo>
                <a:lnTo>
                  <a:pt x="856899" y="3205435"/>
                </a:lnTo>
                <a:lnTo>
                  <a:pt x="852867" y="3205435"/>
                </a:lnTo>
                <a:lnTo>
                  <a:pt x="847078" y="3191582"/>
                </a:lnTo>
                <a:lnTo>
                  <a:pt x="852867" y="3185689"/>
                </a:lnTo>
                <a:lnTo>
                  <a:pt x="870648" y="3177832"/>
                </a:lnTo>
                <a:lnTo>
                  <a:pt x="882433" y="3162119"/>
                </a:lnTo>
                <a:close/>
                <a:moveTo>
                  <a:pt x="947457" y="3126660"/>
                </a:moveTo>
                <a:lnTo>
                  <a:pt x="953349" y="3128624"/>
                </a:lnTo>
                <a:lnTo>
                  <a:pt x="959242" y="3128624"/>
                </a:lnTo>
                <a:lnTo>
                  <a:pt x="963170" y="3126660"/>
                </a:lnTo>
                <a:lnTo>
                  <a:pt x="971027" y="3126660"/>
                </a:lnTo>
                <a:lnTo>
                  <a:pt x="978883" y="3126660"/>
                </a:lnTo>
                <a:lnTo>
                  <a:pt x="984879" y="3130588"/>
                </a:lnTo>
                <a:lnTo>
                  <a:pt x="988808" y="3134517"/>
                </a:lnTo>
                <a:lnTo>
                  <a:pt x="994700" y="3136481"/>
                </a:lnTo>
                <a:lnTo>
                  <a:pt x="1002557" y="3138445"/>
                </a:lnTo>
                <a:lnTo>
                  <a:pt x="1008449" y="3138445"/>
                </a:lnTo>
                <a:lnTo>
                  <a:pt x="1012481" y="3142373"/>
                </a:lnTo>
                <a:lnTo>
                  <a:pt x="1016306" y="3148266"/>
                </a:lnTo>
                <a:lnTo>
                  <a:pt x="1014445" y="3152194"/>
                </a:lnTo>
                <a:lnTo>
                  <a:pt x="1016306" y="3156123"/>
                </a:lnTo>
                <a:lnTo>
                  <a:pt x="1018270" y="3163980"/>
                </a:lnTo>
                <a:lnTo>
                  <a:pt x="1018270" y="3171940"/>
                </a:lnTo>
                <a:lnTo>
                  <a:pt x="1014445" y="3179797"/>
                </a:lnTo>
                <a:lnTo>
                  <a:pt x="1006485" y="3179797"/>
                </a:lnTo>
                <a:lnTo>
                  <a:pt x="998628" y="3171940"/>
                </a:lnTo>
                <a:lnTo>
                  <a:pt x="992736" y="3163980"/>
                </a:lnTo>
                <a:lnTo>
                  <a:pt x="984879" y="3163980"/>
                </a:lnTo>
                <a:lnTo>
                  <a:pt x="982915" y="3168011"/>
                </a:lnTo>
                <a:lnTo>
                  <a:pt x="978883" y="3168011"/>
                </a:lnTo>
                <a:lnTo>
                  <a:pt x="975058" y="3168011"/>
                </a:lnTo>
                <a:lnTo>
                  <a:pt x="971027" y="3166047"/>
                </a:lnTo>
                <a:lnTo>
                  <a:pt x="969063" y="3158190"/>
                </a:lnTo>
                <a:lnTo>
                  <a:pt x="963170" y="3148266"/>
                </a:lnTo>
                <a:lnTo>
                  <a:pt x="951385" y="3134517"/>
                </a:lnTo>
                <a:close/>
                <a:moveTo>
                  <a:pt x="896285" y="3110946"/>
                </a:moveTo>
                <a:lnTo>
                  <a:pt x="900110" y="3110946"/>
                </a:lnTo>
                <a:lnTo>
                  <a:pt x="902178" y="3110946"/>
                </a:lnTo>
                <a:lnTo>
                  <a:pt x="906106" y="3112807"/>
                </a:lnTo>
                <a:lnTo>
                  <a:pt x="908070" y="3118803"/>
                </a:lnTo>
                <a:lnTo>
                  <a:pt x="908070" y="3134517"/>
                </a:lnTo>
                <a:lnTo>
                  <a:pt x="904142" y="3134517"/>
                </a:lnTo>
                <a:lnTo>
                  <a:pt x="896285" y="3132552"/>
                </a:lnTo>
                <a:lnTo>
                  <a:pt x="894321" y="3130588"/>
                </a:lnTo>
                <a:lnTo>
                  <a:pt x="888325" y="3136481"/>
                </a:lnTo>
                <a:lnTo>
                  <a:pt x="878504" y="3138445"/>
                </a:lnTo>
                <a:lnTo>
                  <a:pt x="870648" y="3136481"/>
                </a:lnTo>
                <a:lnTo>
                  <a:pt x="866719" y="3138445"/>
                </a:lnTo>
                <a:lnTo>
                  <a:pt x="866719" y="3148266"/>
                </a:lnTo>
                <a:lnTo>
                  <a:pt x="862791" y="3158190"/>
                </a:lnTo>
                <a:lnTo>
                  <a:pt x="856899" y="3163980"/>
                </a:lnTo>
                <a:lnTo>
                  <a:pt x="848939" y="3168011"/>
                </a:lnTo>
                <a:lnTo>
                  <a:pt x="841082" y="3168011"/>
                </a:lnTo>
                <a:lnTo>
                  <a:pt x="835189" y="3162119"/>
                </a:lnTo>
                <a:lnTo>
                  <a:pt x="833225" y="3154159"/>
                </a:lnTo>
                <a:lnTo>
                  <a:pt x="831261" y="3142373"/>
                </a:lnTo>
                <a:lnTo>
                  <a:pt x="833225" y="3132552"/>
                </a:lnTo>
                <a:lnTo>
                  <a:pt x="839118" y="3126660"/>
                </a:lnTo>
                <a:lnTo>
                  <a:pt x="845010" y="3122731"/>
                </a:lnTo>
                <a:lnTo>
                  <a:pt x="852867" y="3118803"/>
                </a:lnTo>
                <a:lnTo>
                  <a:pt x="862791" y="3122731"/>
                </a:lnTo>
                <a:lnTo>
                  <a:pt x="874576" y="3118803"/>
                </a:lnTo>
                <a:close/>
                <a:moveTo>
                  <a:pt x="1000593" y="3097093"/>
                </a:moveTo>
                <a:lnTo>
                  <a:pt x="1006485" y="3099058"/>
                </a:lnTo>
                <a:lnTo>
                  <a:pt x="1010413" y="3106914"/>
                </a:lnTo>
                <a:lnTo>
                  <a:pt x="1012481" y="3108879"/>
                </a:lnTo>
                <a:lnTo>
                  <a:pt x="1010413" y="3110946"/>
                </a:lnTo>
                <a:lnTo>
                  <a:pt x="1008449" y="3116735"/>
                </a:lnTo>
                <a:lnTo>
                  <a:pt x="1008449" y="3126660"/>
                </a:lnTo>
                <a:lnTo>
                  <a:pt x="1004521" y="3132552"/>
                </a:lnTo>
                <a:lnTo>
                  <a:pt x="998628" y="3134517"/>
                </a:lnTo>
                <a:lnTo>
                  <a:pt x="990772" y="3128624"/>
                </a:lnTo>
                <a:lnTo>
                  <a:pt x="980951" y="3122731"/>
                </a:lnTo>
                <a:lnTo>
                  <a:pt x="971027" y="3118803"/>
                </a:lnTo>
                <a:lnTo>
                  <a:pt x="963170" y="3112807"/>
                </a:lnTo>
                <a:lnTo>
                  <a:pt x="969063" y="3108879"/>
                </a:lnTo>
                <a:lnTo>
                  <a:pt x="984879" y="3104950"/>
                </a:lnTo>
                <a:lnTo>
                  <a:pt x="994700" y="3101022"/>
                </a:lnTo>
                <a:close/>
                <a:moveTo>
                  <a:pt x="2432143" y="3075447"/>
                </a:moveTo>
                <a:lnTo>
                  <a:pt x="2441965" y="3079478"/>
                </a:lnTo>
                <a:lnTo>
                  <a:pt x="2449926" y="3085371"/>
                </a:lnTo>
                <a:lnTo>
                  <a:pt x="2453854" y="3087335"/>
                </a:lnTo>
                <a:lnTo>
                  <a:pt x="2459748" y="3085371"/>
                </a:lnTo>
                <a:lnTo>
                  <a:pt x="2469569" y="3083407"/>
                </a:lnTo>
                <a:lnTo>
                  <a:pt x="2481355" y="3081442"/>
                </a:lnTo>
                <a:lnTo>
                  <a:pt x="2487352" y="3087335"/>
                </a:lnTo>
                <a:lnTo>
                  <a:pt x="2489316" y="3099120"/>
                </a:lnTo>
                <a:lnTo>
                  <a:pt x="2487352" y="3105013"/>
                </a:lnTo>
                <a:lnTo>
                  <a:pt x="2489316" y="3108941"/>
                </a:lnTo>
                <a:lnTo>
                  <a:pt x="2485387" y="3112869"/>
                </a:lnTo>
                <a:lnTo>
                  <a:pt x="2479494" y="3111008"/>
                </a:lnTo>
                <a:lnTo>
                  <a:pt x="2477530" y="3112869"/>
                </a:lnTo>
                <a:lnTo>
                  <a:pt x="2477530" y="3114833"/>
                </a:lnTo>
                <a:lnTo>
                  <a:pt x="2483320" y="3114833"/>
                </a:lnTo>
                <a:lnTo>
                  <a:pt x="2487352" y="3118865"/>
                </a:lnTo>
                <a:lnTo>
                  <a:pt x="2485387" y="3124654"/>
                </a:lnTo>
                <a:lnTo>
                  <a:pt x="2479494" y="3132614"/>
                </a:lnTo>
                <a:lnTo>
                  <a:pt x="2467605" y="3132614"/>
                </a:lnTo>
                <a:lnTo>
                  <a:pt x="2463676" y="3126722"/>
                </a:lnTo>
                <a:lnTo>
                  <a:pt x="2459748" y="3120829"/>
                </a:lnTo>
                <a:lnTo>
                  <a:pt x="2455819" y="3120829"/>
                </a:lnTo>
                <a:lnTo>
                  <a:pt x="2455819" y="3114833"/>
                </a:lnTo>
                <a:lnTo>
                  <a:pt x="2453854" y="3111008"/>
                </a:lnTo>
                <a:lnTo>
                  <a:pt x="2445997" y="3108941"/>
                </a:lnTo>
                <a:lnTo>
                  <a:pt x="2443929" y="3106977"/>
                </a:lnTo>
                <a:lnTo>
                  <a:pt x="2449926" y="3101084"/>
                </a:lnTo>
                <a:lnTo>
                  <a:pt x="2449926" y="3095192"/>
                </a:lnTo>
                <a:lnTo>
                  <a:pt x="2443929" y="3091263"/>
                </a:lnTo>
                <a:lnTo>
                  <a:pt x="2432143" y="3085371"/>
                </a:lnTo>
                <a:lnTo>
                  <a:pt x="2424286" y="3089299"/>
                </a:lnTo>
                <a:lnTo>
                  <a:pt x="2420357" y="3089299"/>
                </a:lnTo>
                <a:lnTo>
                  <a:pt x="2418393" y="3083407"/>
                </a:lnTo>
                <a:lnTo>
                  <a:pt x="2424286" y="3077411"/>
                </a:lnTo>
                <a:close/>
                <a:moveTo>
                  <a:pt x="2351502" y="3073586"/>
                </a:moveTo>
                <a:lnTo>
                  <a:pt x="2359359" y="3075447"/>
                </a:lnTo>
                <a:lnTo>
                  <a:pt x="2369181" y="3085371"/>
                </a:lnTo>
                <a:lnTo>
                  <a:pt x="2373109" y="3091263"/>
                </a:lnTo>
                <a:lnTo>
                  <a:pt x="2371145" y="3097156"/>
                </a:lnTo>
                <a:lnTo>
                  <a:pt x="2363184" y="3097156"/>
                </a:lnTo>
                <a:lnTo>
                  <a:pt x="2359359" y="3097156"/>
                </a:lnTo>
                <a:lnTo>
                  <a:pt x="2361323" y="3103048"/>
                </a:lnTo>
                <a:lnTo>
                  <a:pt x="2359359" y="3105013"/>
                </a:lnTo>
                <a:lnTo>
                  <a:pt x="2351502" y="3105013"/>
                </a:lnTo>
                <a:lnTo>
                  <a:pt x="2347469" y="3103048"/>
                </a:lnTo>
                <a:lnTo>
                  <a:pt x="2341576" y="3097156"/>
                </a:lnTo>
                <a:lnTo>
                  <a:pt x="2337648" y="3091263"/>
                </a:lnTo>
                <a:lnTo>
                  <a:pt x="2337648" y="3087335"/>
                </a:lnTo>
                <a:lnTo>
                  <a:pt x="2341576" y="3079478"/>
                </a:lnTo>
                <a:close/>
                <a:moveTo>
                  <a:pt x="994700" y="3040028"/>
                </a:moveTo>
                <a:lnTo>
                  <a:pt x="998628" y="3041992"/>
                </a:lnTo>
                <a:lnTo>
                  <a:pt x="1000593" y="3047885"/>
                </a:lnTo>
                <a:lnTo>
                  <a:pt x="1002557" y="3051813"/>
                </a:lnTo>
                <a:lnTo>
                  <a:pt x="992736" y="3057706"/>
                </a:lnTo>
                <a:lnTo>
                  <a:pt x="996664" y="3069491"/>
                </a:lnTo>
                <a:lnTo>
                  <a:pt x="994700" y="3077348"/>
                </a:lnTo>
                <a:lnTo>
                  <a:pt x="990772" y="3079415"/>
                </a:lnTo>
                <a:lnTo>
                  <a:pt x="984879" y="3079415"/>
                </a:lnTo>
                <a:lnTo>
                  <a:pt x="978883" y="3085308"/>
                </a:lnTo>
                <a:lnTo>
                  <a:pt x="980951" y="3093165"/>
                </a:lnTo>
                <a:lnTo>
                  <a:pt x="976919" y="3101022"/>
                </a:lnTo>
                <a:lnTo>
                  <a:pt x="971027" y="3104950"/>
                </a:lnTo>
                <a:lnTo>
                  <a:pt x="965134" y="3104950"/>
                </a:lnTo>
                <a:lnTo>
                  <a:pt x="963170" y="3099058"/>
                </a:lnTo>
                <a:lnTo>
                  <a:pt x="963170" y="3097093"/>
                </a:lnTo>
                <a:lnTo>
                  <a:pt x="953349" y="3085308"/>
                </a:lnTo>
                <a:lnTo>
                  <a:pt x="949421" y="3077348"/>
                </a:lnTo>
                <a:lnTo>
                  <a:pt x="943528" y="3069491"/>
                </a:lnTo>
                <a:lnTo>
                  <a:pt x="945493" y="3063598"/>
                </a:lnTo>
                <a:lnTo>
                  <a:pt x="955313" y="3057706"/>
                </a:lnTo>
                <a:lnTo>
                  <a:pt x="963170" y="3057706"/>
                </a:lnTo>
                <a:lnTo>
                  <a:pt x="969063" y="3061634"/>
                </a:lnTo>
                <a:lnTo>
                  <a:pt x="975058" y="3061634"/>
                </a:lnTo>
                <a:lnTo>
                  <a:pt x="976919" y="3055742"/>
                </a:lnTo>
                <a:lnTo>
                  <a:pt x="976919" y="3047885"/>
                </a:lnTo>
                <a:lnTo>
                  <a:pt x="982915" y="3041992"/>
                </a:lnTo>
                <a:lnTo>
                  <a:pt x="990772" y="3041992"/>
                </a:lnTo>
                <a:close/>
                <a:moveTo>
                  <a:pt x="2215548" y="3010526"/>
                </a:moveTo>
                <a:lnTo>
                  <a:pt x="2217512" y="3020346"/>
                </a:lnTo>
                <a:lnTo>
                  <a:pt x="2213584" y="3032235"/>
                </a:lnTo>
                <a:lnTo>
                  <a:pt x="2211619" y="3042056"/>
                </a:lnTo>
                <a:lnTo>
                  <a:pt x="2211619" y="3047948"/>
                </a:lnTo>
                <a:lnTo>
                  <a:pt x="2215548" y="3051877"/>
                </a:lnTo>
                <a:lnTo>
                  <a:pt x="2219477" y="3042056"/>
                </a:lnTo>
                <a:lnTo>
                  <a:pt x="2227334" y="3030167"/>
                </a:lnTo>
                <a:lnTo>
                  <a:pt x="2233331" y="3030167"/>
                </a:lnTo>
                <a:lnTo>
                  <a:pt x="2235295" y="3034199"/>
                </a:lnTo>
                <a:lnTo>
                  <a:pt x="2239120" y="3038024"/>
                </a:lnTo>
                <a:lnTo>
                  <a:pt x="2241188" y="3040091"/>
                </a:lnTo>
                <a:lnTo>
                  <a:pt x="2243152" y="3049912"/>
                </a:lnTo>
                <a:lnTo>
                  <a:pt x="2246978" y="3061697"/>
                </a:lnTo>
                <a:lnTo>
                  <a:pt x="2251010" y="3067590"/>
                </a:lnTo>
                <a:lnTo>
                  <a:pt x="2252974" y="3069554"/>
                </a:lnTo>
                <a:lnTo>
                  <a:pt x="2256903" y="3075447"/>
                </a:lnTo>
                <a:lnTo>
                  <a:pt x="2249045" y="3077411"/>
                </a:lnTo>
                <a:lnTo>
                  <a:pt x="2221441" y="3069554"/>
                </a:lnTo>
                <a:lnTo>
                  <a:pt x="2203762" y="3075447"/>
                </a:lnTo>
                <a:lnTo>
                  <a:pt x="2195905" y="3073586"/>
                </a:lnTo>
                <a:lnTo>
                  <a:pt x="2185979" y="3067590"/>
                </a:lnTo>
                <a:lnTo>
                  <a:pt x="2180086" y="3055805"/>
                </a:lnTo>
                <a:lnTo>
                  <a:pt x="2184015" y="3044020"/>
                </a:lnTo>
                <a:lnTo>
                  <a:pt x="2193940" y="3032235"/>
                </a:lnTo>
                <a:lnTo>
                  <a:pt x="2197765" y="3022311"/>
                </a:lnTo>
                <a:lnTo>
                  <a:pt x="2203762" y="3014454"/>
                </a:lnTo>
                <a:close/>
                <a:moveTo>
                  <a:pt x="1095079" y="3010462"/>
                </a:moveTo>
                <a:lnTo>
                  <a:pt x="1106967" y="3012426"/>
                </a:lnTo>
                <a:lnTo>
                  <a:pt x="1118752" y="3018318"/>
                </a:lnTo>
                <a:lnTo>
                  <a:pt x="1126609" y="3028139"/>
                </a:lnTo>
                <a:lnTo>
                  <a:pt x="1126609" y="3032171"/>
                </a:lnTo>
                <a:lnTo>
                  <a:pt x="1120716" y="3032171"/>
                </a:lnTo>
                <a:lnTo>
                  <a:pt x="1110896" y="3040028"/>
                </a:lnTo>
                <a:lnTo>
                  <a:pt x="1108932" y="3041992"/>
                </a:lnTo>
                <a:lnTo>
                  <a:pt x="1108932" y="3047885"/>
                </a:lnTo>
                <a:lnTo>
                  <a:pt x="1110896" y="3051813"/>
                </a:lnTo>
                <a:lnTo>
                  <a:pt x="1114824" y="3051813"/>
                </a:lnTo>
                <a:lnTo>
                  <a:pt x="1124645" y="3051813"/>
                </a:lnTo>
                <a:lnTo>
                  <a:pt x="1136430" y="3057706"/>
                </a:lnTo>
                <a:lnTo>
                  <a:pt x="1138497" y="3073523"/>
                </a:lnTo>
                <a:lnTo>
                  <a:pt x="1124645" y="3085308"/>
                </a:lnTo>
                <a:lnTo>
                  <a:pt x="1118752" y="3083344"/>
                </a:lnTo>
                <a:lnTo>
                  <a:pt x="1122681" y="3077348"/>
                </a:lnTo>
                <a:lnTo>
                  <a:pt x="1124645" y="3073523"/>
                </a:lnTo>
                <a:lnTo>
                  <a:pt x="1122681" y="3071559"/>
                </a:lnTo>
                <a:lnTo>
                  <a:pt x="1104900" y="3059670"/>
                </a:lnTo>
                <a:lnTo>
                  <a:pt x="1101075" y="3059670"/>
                </a:lnTo>
                <a:lnTo>
                  <a:pt x="1083294" y="3061634"/>
                </a:lnTo>
                <a:lnTo>
                  <a:pt x="1073473" y="3065563"/>
                </a:lnTo>
                <a:lnTo>
                  <a:pt x="1063652" y="3067527"/>
                </a:lnTo>
                <a:lnTo>
                  <a:pt x="1055692" y="3065563"/>
                </a:lnTo>
                <a:lnTo>
                  <a:pt x="1051867" y="3059670"/>
                </a:lnTo>
                <a:lnTo>
                  <a:pt x="1055692" y="3055742"/>
                </a:lnTo>
                <a:lnTo>
                  <a:pt x="1065513" y="3055742"/>
                </a:lnTo>
                <a:lnTo>
                  <a:pt x="1079366" y="3049849"/>
                </a:lnTo>
                <a:lnTo>
                  <a:pt x="1081330" y="3047885"/>
                </a:lnTo>
                <a:lnTo>
                  <a:pt x="1083294" y="3045921"/>
                </a:lnTo>
                <a:lnTo>
                  <a:pt x="1085258" y="3041992"/>
                </a:lnTo>
                <a:lnTo>
                  <a:pt x="1093115" y="3040028"/>
                </a:lnTo>
                <a:lnTo>
                  <a:pt x="1095079" y="3034135"/>
                </a:lnTo>
                <a:lnTo>
                  <a:pt x="1097043" y="3028139"/>
                </a:lnTo>
                <a:lnTo>
                  <a:pt x="1091254" y="3022247"/>
                </a:lnTo>
                <a:lnTo>
                  <a:pt x="1089187" y="3014390"/>
                </a:lnTo>
                <a:close/>
                <a:moveTo>
                  <a:pt x="947457" y="3000641"/>
                </a:moveTo>
                <a:lnTo>
                  <a:pt x="955313" y="3006533"/>
                </a:lnTo>
                <a:lnTo>
                  <a:pt x="961206" y="3014390"/>
                </a:lnTo>
                <a:lnTo>
                  <a:pt x="961206" y="3026175"/>
                </a:lnTo>
                <a:lnTo>
                  <a:pt x="959242" y="3037960"/>
                </a:lnTo>
                <a:lnTo>
                  <a:pt x="955313" y="3047885"/>
                </a:lnTo>
                <a:lnTo>
                  <a:pt x="947457" y="3053777"/>
                </a:lnTo>
                <a:lnTo>
                  <a:pt x="937636" y="3055742"/>
                </a:lnTo>
                <a:lnTo>
                  <a:pt x="933708" y="3053777"/>
                </a:lnTo>
                <a:lnTo>
                  <a:pt x="927712" y="3051813"/>
                </a:lnTo>
                <a:lnTo>
                  <a:pt x="923783" y="3049849"/>
                </a:lnTo>
                <a:lnTo>
                  <a:pt x="902178" y="3053777"/>
                </a:lnTo>
                <a:lnTo>
                  <a:pt x="894321" y="3053777"/>
                </a:lnTo>
                <a:lnTo>
                  <a:pt x="894321" y="3049849"/>
                </a:lnTo>
                <a:lnTo>
                  <a:pt x="900110" y="3043956"/>
                </a:lnTo>
                <a:lnTo>
                  <a:pt x="911999" y="3024211"/>
                </a:lnTo>
                <a:lnTo>
                  <a:pt x="919855" y="3016354"/>
                </a:lnTo>
                <a:lnTo>
                  <a:pt x="925851" y="3016354"/>
                </a:lnTo>
                <a:lnTo>
                  <a:pt x="931640" y="3018318"/>
                </a:lnTo>
                <a:lnTo>
                  <a:pt x="935672" y="3018318"/>
                </a:lnTo>
                <a:lnTo>
                  <a:pt x="939497" y="3014390"/>
                </a:lnTo>
                <a:lnTo>
                  <a:pt x="941564" y="3002605"/>
                </a:lnTo>
                <a:close/>
                <a:moveTo>
                  <a:pt x="1051867" y="2996712"/>
                </a:moveTo>
                <a:lnTo>
                  <a:pt x="1063652" y="2996712"/>
                </a:lnTo>
                <a:lnTo>
                  <a:pt x="1067581" y="2998573"/>
                </a:lnTo>
                <a:lnTo>
                  <a:pt x="1067581" y="3000641"/>
                </a:lnTo>
                <a:lnTo>
                  <a:pt x="1065513" y="3008497"/>
                </a:lnTo>
                <a:lnTo>
                  <a:pt x="1063652" y="3010462"/>
                </a:lnTo>
                <a:lnTo>
                  <a:pt x="1057657" y="3014390"/>
                </a:lnTo>
                <a:lnTo>
                  <a:pt x="1049800" y="3014390"/>
                </a:lnTo>
                <a:lnTo>
                  <a:pt x="1045872" y="3006533"/>
                </a:lnTo>
                <a:lnTo>
                  <a:pt x="1047836" y="2998573"/>
                </a:lnTo>
                <a:close/>
                <a:moveTo>
                  <a:pt x="2138732" y="2992848"/>
                </a:moveTo>
                <a:lnTo>
                  <a:pt x="2148553" y="2994812"/>
                </a:lnTo>
                <a:lnTo>
                  <a:pt x="2158375" y="3002669"/>
                </a:lnTo>
                <a:lnTo>
                  <a:pt x="2162407" y="3012490"/>
                </a:lnTo>
                <a:lnTo>
                  <a:pt x="2162407" y="3024275"/>
                </a:lnTo>
                <a:lnTo>
                  <a:pt x="2156514" y="3034199"/>
                </a:lnTo>
                <a:lnTo>
                  <a:pt x="2142660" y="3049912"/>
                </a:lnTo>
                <a:lnTo>
                  <a:pt x="2144625" y="3053841"/>
                </a:lnTo>
                <a:lnTo>
                  <a:pt x="2146589" y="3067590"/>
                </a:lnTo>
                <a:lnTo>
                  <a:pt x="2150518" y="3075447"/>
                </a:lnTo>
                <a:lnTo>
                  <a:pt x="2156514" y="3079478"/>
                </a:lnTo>
                <a:lnTo>
                  <a:pt x="2170265" y="3083407"/>
                </a:lnTo>
                <a:lnTo>
                  <a:pt x="2178122" y="3097156"/>
                </a:lnTo>
                <a:lnTo>
                  <a:pt x="2191872" y="3095192"/>
                </a:lnTo>
                <a:lnTo>
                  <a:pt x="2207691" y="3089299"/>
                </a:lnTo>
                <a:lnTo>
                  <a:pt x="2221441" y="3087335"/>
                </a:lnTo>
                <a:lnTo>
                  <a:pt x="2245117" y="3089299"/>
                </a:lnTo>
                <a:lnTo>
                  <a:pt x="2249045" y="3091263"/>
                </a:lnTo>
                <a:lnTo>
                  <a:pt x="2251010" y="3101084"/>
                </a:lnTo>
                <a:lnTo>
                  <a:pt x="2249045" y="3108941"/>
                </a:lnTo>
                <a:lnTo>
                  <a:pt x="2246978" y="3116798"/>
                </a:lnTo>
                <a:lnTo>
                  <a:pt x="2245117" y="3126722"/>
                </a:lnTo>
                <a:lnTo>
                  <a:pt x="2246978" y="3144399"/>
                </a:lnTo>
                <a:lnTo>
                  <a:pt x="2245117" y="3152256"/>
                </a:lnTo>
                <a:lnTo>
                  <a:pt x="2241188" y="3156184"/>
                </a:lnTo>
                <a:lnTo>
                  <a:pt x="2237156" y="3160216"/>
                </a:lnTo>
                <a:lnTo>
                  <a:pt x="2243152" y="3175929"/>
                </a:lnTo>
                <a:lnTo>
                  <a:pt x="2239120" y="3183786"/>
                </a:lnTo>
                <a:lnTo>
                  <a:pt x="2229298" y="3185750"/>
                </a:lnTo>
                <a:lnTo>
                  <a:pt x="2219477" y="3179858"/>
                </a:lnTo>
                <a:lnTo>
                  <a:pt x="2209655" y="3175929"/>
                </a:lnTo>
                <a:lnTo>
                  <a:pt x="2197765" y="3181822"/>
                </a:lnTo>
                <a:lnTo>
                  <a:pt x="2187944" y="3181822"/>
                </a:lnTo>
                <a:lnTo>
                  <a:pt x="2180086" y="3168073"/>
                </a:lnTo>
                <a:lnTo>
                  <a:pt x="2174193" y="3134578"/>
                </a:lnTo>
                <a:lnTo>
                  <a:pt x="2162407" y="3130650"/>
                </a:lnTo>
                <a:lnTo>
                  <a:pt x="2154550" y="3136543"/>
                </a:lnTo>
                <a:lnTo>
                  <a:pt x="2148553" y="3148328"/>
                </a:lnTo>
                <a:lnTo>
                  <a:pt x="2146589" y="3166109"/>
                </a:lnTo>
                <a:lnTo>
                  <a:pt x="2142660" y="3172001"/>
                </a:lnTo>
                <a:lnTo>
                  <a:pt x="2132839" y="3172001"/>
                </a:lnTo>
                <a:lnTo>
                  <a:pt x="2123017" y="3170037"/>
                </a:lnTo>
                <a:lnTo>
                  <a:pt x="2117124" y="3166109"/>
                </a:lnTo>
                <a:lnTo>
                  <a:pt x="2113092" y="3158252"/>
                </a:lnTo>
                <a:lnTo>
                  <a:pt x="2113092" y="3152256"/>
                </a:lnTo>
                <a:lnTo>
                  <a:pt x="2113092" y="3146363"/>
                </a:lnTo>
                <a:lnTo>
                  <a:pt x="2111127" y="3134578"/>
                </a:lnTo>
                <a:lnTo>
                  <a:pt x="2093448" y="3077411"/>
                </a:lnTo>
                <a:lnTo>
                  <a:pt x="2091484" y="3063662"/>
                </a:lnTo>
                <a:lnTo>
                  <a:pt x="2091484" y="3049912"/>
                </a:lnTo>
                <a:lnTo>
                  <a:pt x="2099341" y="3034199"/>
                </a:lnTo>
                <a:lnTo>
                  <a:pt x="2105234" y="3030167"/>
                </a:lnTo>
                <a:lnTo>
                  <a:pt x="2109163" y="3030167"/>
                </a:lnTo>
                <a:lnTo>
                  <a:pt x="2113092" y="3028203"/>
                </a:lnTo>
                <a:lnTo>
                  <a:pt x="2117124" y="3010526"/>
                </a:lnTo>
                <a:lnTo>
                  <a:pt x="2120949" y="3004633"/>
                </a:lnTo>
                <a:lnTo>
                  <a:pt x="2130874" y="2996776"/>
                </a:lnTo>
                <a:close/>
                <a:moveTo>
                  <a:pt x="2660628" y="2918003"/>
                </a:moveTo>
                <a:lnTo>
                  <a:pt x="2672414" y="2923895"/>
                </a:lnTo>
                <a:lnTo>
                  <a:pt x="2674378" y="2929788"/>
                </a:lnTo>
                <a:lnTo>
                  <a:pt x="2674378" y="2937644"/>
                </a:lnTo>
                <a:lnTo>
                  <a:pt x="2670450" y="2967210"/>
                </a:lnTo>
                <a:lnTo>
                  <a:pt x="2670450" y="2971139"/>
                </a:lnTo>
                <a:lnTo>
                  <a:pt x="2674378" y="2980960"/>
                </a:lnTo>
                <a:lnTo>
                  <a:pt x="2678307" y="2988816"/>
                </a:lnTo>
                <a:lnTo>
                  <a:pt x="2680271" y="2996776"/>
                </a:lnTo>
                <a:lnTo>
                  <a:pt x="2680271" y="3006597"/>
                </a:lnTo>
                <a:lnTo>
                  <a:pt x="2678307" y="3016418"/>
                </a:lnTo>
                <a:lnTo>
                  <a:pt x="2668485" y="3044020"/>
                </a:lnTo>
                <a:lnTo>
                  <a:pt x="2680271" y="3038024"/>
                </a:lnTo>
                <a:lnTo>
                  <a:pt x="2688129" y="3034199"/>
                </a:lnTo>
                <a:lnTo>
                  <a:pt x="2690197" y="3036060"/>
                </a:lnTo>
                <a:lnTo>
                  <a:pt x="2690197" y="3049912"/>
                </a:lnTo>
                <a:lnTo>
                  <a:pt x="2690197" y="3057769"/>
                </a:lnTo>
                <a:lnTo>
                  <a:pt x="2686165" y="3067590"/>
                </a:lnTo>
                <a:lnTo>
                  <a:pt x="2680271" y="3073586"/>
                </a:lnTo>
                <a:lnTo>
                  <a:pt x="2672414" y="3069554"/>
                </a:lnTo>
                <a:lnTo>
                  <a:pt x="2676343" y="3081442"/>
                </a:lnTo>
                <a:lnTo>
                  <a:pt x="2684304" y="3099120"/>
                </a:lnTo>
                <a:lnTo>
                  <a:pt x="2686165" y="3111008"/>
                </a:lnTo>
                <a:lnTo>
                  <a:pt x="2680271" y="3112869"/>
                </a:lnTo>
                <a:lnTo>
                  <a:pt x="2668485" y="3108941"/>
                </a:lnTo>
                <a:lnTo>
                  <a:pt x="2656699" y="3103048"/>
                </a:lnTo>
                <a:lnTo>
                  <a:pt x="2648739" y="3097156"/>
                </a:lnTo>
                <a:lnTo>
                  <a:pt x="2646774" y="3108941"/>
                </a:lnTo>
                <a:lnTo>
                  <a:pt x="2644913" y="3114833"/>
                </a:lnTo>
                <a:lnTo>
                  <a:pt x="2634988" y="3126722"/>
                </a:lnTo>
                <a:lnTo>
                  <a:pt x="2631059" y="3138507"/>
                </a:lnTo>
                <a:lnTo>
                  <a:pt x="2638917" y="3144399"/>
                </a:lnTo>
                <a:lnTo>
                  <a:pt x="2648739" y="3148328"/>
                </a:lnTo>
                <a:lnTo>
                  <a:pt x="2654735" y="3154220"/>
                </a:lnTo>
                <a:lnTo>
                  <a:pt x="2644913" y="3162180"/>
                </a:lnTo>
                <a:lnTo>
                  <a:pt x="2597562" y="3177894"/>
                </a:lnTo>
                <a:lnTo>
                  <a:pt x="2583812" y="3177894"/>
                </a:lnTo>
                <a:lnTo>
                  <a:pt x="2605523" y="3162180"/>
                </a:lnTo>
                <a:lnTo>
                  <a:pt x="2595701" y="3158252"/>
                </a:lnTo>
                <a:lnTo>
                  <a:pt x="2591669" y="3150395"/>
                </a:lnTo>
                <a:lnTo>
                  <a:pt x="2593633" y="3142435"/>
                </a:lnTo>
                <a:lnTo>
                  <a:pt x="2595701" y="3130650"/>
                </a:lnTo>
                <a:lnTo>
                  <a:pt x="2575954" y="3140471"/>
                </a:lnTo>
                <a:lnTo>
                  <a:pt x="2569958" y="3136543"/>
                </a:lnTo>
                <a:lnTo>
                  <a:pt x="2568097" y="3126722"/>
                </a:lnTo>
                <a:lnTo>
                  <a:pt x="2568097" y="3118865"/>
                </a:lnTo>
                <a:lnTo>
                  <a:pt x="2572026" y="3112869"/>
                </a:lnTo>
                <a:lnTo>
                  <a:pt x="2587740" y="3111008"/>
                </a:lnTo>
                <a:lnTo>
                  <a:pt x="2591669" y="3101084"/>
                </a:lnTo>
                <a:lnTo>
                  <a:pt x="2593633" y="3089299"/>
                </a:lnTo>
                <a:lnTo>
                  <a:pt x="2595701" y="3075447"/>
                </a:lnTo>
                <a:lnTo>
                  <a:pt x="2587740" y="3069554"/>
                </a:lnTo>
                <a:lnTo>
                  <a:pt x="2581847" y="3077411"/>
                </a:lnTo>
                <a:lnTo>
                  <a:pt x="2558172" y="3089299"/>
                </a:lnTo>
                <a:lnTo>
                  <a:pt x="2546386" y="3097156"/>
                </a:lnTo>
                <a:lnTo>
                  <a:pt x="2540493" y="3085371"/>
                </a:lnTo>
                <a:lnTo>
                  <a:pt x="2530567" y="3075447"/>
                </a:lnTo>
                <a:lnTo>
                  <a:pt x="2522710" y="3063662"/>
                </a:lnTo>
                <a:lnTo>
                  <a:pt x="2520746" y="3049912"/>
                </a:lnTo>
                <a:lnTo>
                  <a:pt x="2524778" y="3040091"/>
                </a:lnTo>
                <a:lnTo>
                  <a:pt x="2534600" y="3032235"/>
                </a:lnTo>
                <a:lnTo>
                  <a:pt x="2544421" y="3024275"/>
                </a:lnTo>
                <a:lnTo>
                  <a:pt x="2552279" y="3022311"/>
                </a:lnTo>
                <a:lnTo>
                  <a:pt x="2575954" y="3016418"/>
                </a:lnTo>
                <a:lnTo>
                  <a:pt x="2583812" y="3016418"/>
                </a:lnTo>
                <a:lnTo>
                  <a:pt x="2593633" y="3020346"/>
                </a:lnTo>
                <a:lnTo>
                  <a:pt x="2601491" y="3026239"/>
                </a:lnTo>
                <a:lnTo>
                  <a:pt x="2611416" y="3030167"/>
                </a:lnTo>
                <a:lnTo>
                  <a:pt x="2623202" y="3032235"/>
                </a:lnTo>
                <a:lnTo>
                  <a:pt x="2623202" y="3026239"/>
                </a:lnTo>
                <a:lnTo>
                  <a:pt x="2611416" y="3018382"/>
                </a:lnTo>
                <a:lnTo>
                  <a:pt x="2603559" y="3006597"/>
                </a:lnTo>
                <a:lnTo>
                  <a:pt x="2601491" y="2992848"/>
                </a:lnTo>
                <a:lnTo>
                  <a:pt x="2599526" y="2980960"/>
                </a:lnTo>
                <a:lnTo>
                  <a:pt x="2609348" y="2980960"/>
                </a:lnTo>
                <a:lnTo>
                  <a:pt x="2654735" y="2955425"/>
                </a:lnTo>
                <a:lnTo>
                  <a:pt x="2646774" y="2941573"/>
                </a:lnTo>
                <a:lnTo>
                  <a:pt x="2650806" y="2925859"/>
                </a:lnTo>
                <a:close/>
                <a:moveTo>
                  <a:pt x="996664" y="2898192"/>
                </a:moveTo>
                <a:lnTo>
                  <a:pt x="1002557" y="2902120"/>
                </a:lnTo>
                <a:lnTo>
                  <a:pt x="1010413" y="2900156"/>
                </a:lnTo>
                <a:lnTo>
                  <a:pt x="1016306" y="2902120"/>
                </a:lnTo>
                <a:lnTo>
                  <a:pt x="1018270" y="2906152"/>
                </a:lnTo>
                <a:lnTo>
                  <a:pt x="1020338" y="2909977"/>
                </a:lnTo>
                <a:lnTo>
                  <a:pt x="1020338" y="2914009"/>
                </a:lnTo>
                <a:lnTo>
                  <a:pt x="1020338" y="2921865"/>
                </a:lnTo>
                <a:lnTo>
                  <a:pt x="1018270" y="2923830"/>
                </a:lnTo>
                <a:lnTo>
                  <a:pt x="1014445" y="2925794"/>
                </a:lnTo>
                <a:lnTo>
                  <a:pt x="1010413" y="2925794"/>
                </a:lnTo>
                <a:lnTo>
                  <a:pt x="1004521" y="2917937"/>
                </a:lnTo>
                <a:lnTo>
                  <a:pt x="1002557" y="2915973"/>
                </a:lnTo>
                <a:lnTo>
                  <a:pt x="998628" y="2917937"/>
                </a:lnTo>
                <a:lnTo>
                  <a:pt x="996664" y="2917937"/>
                </a:lnTo>
                <a:lnTo>
                  <a:pt x="994700" y="2914009"/>
                </a:lnTo>
                <a:lnTo>
                  <a:pt x="992736" y="2914009"/>
                </a:lnTo>
                <a:lnTo>
                  <a:pt x="988808" y="2914009"/>
                </a:lnTo>
                <a:lnTo>
                  <a:pt x="988808" y="2911941"/>
                </a:lnTo>
                <a:lnTo>
                  <a:pt x="992736" y="2908013"/>
                </a:lnTo>
                <a:lnTo>
                  <a:pt x="990772" y="2906152"/>
                </a:lnTo>
                <a:lnTo>
                  <a:pt x="988808" y="2908013"/>
                </a:lnTo>
                <a:lnTo>
                  <a:pt x="984879" y="2906152"/>
                </a:lnTo>
                <a:lnTo>
                  <a:pt x="986843" y="2902120"/>
                </a:lnTo>
                <a:lnTo>
                  <a:pt x="992736" y="2900156"/>
                </a:lnTo>
                <a:close/>
                <a:moveTo>
                  <a:pt x="2733516" y="2896293"/>
                </a:moveTo>
                <a:lnTo>
                  <a:pt x="2741373" y="2896293"/>
                </a:lnTo>
                <a:lnTo>
                  <a:pt x="2747266" y="2898258"/>
                </a:lnTo>
                <a:lnTo>
                  <a:pt x="2751195" y="2908078"/>
                </a:lnTo>
                <a:lnTo>
                  <a:pt x="2751195" y="2927824"/>
                </a:lnTo>
                <a:lnTo>
                  <a:pt x="2749230" y="2943537"/>
                </a:lnTo>
                <a:lnTo>
                  <a:pt x="2745302" y="2949430"/>
                </a:lnTo>
                <a:lnTo>
                  <a:pt x="2741373" y="2951394"/>
                </a:lnTo>
                <a:lnTo>
                  <a:pt x="2739409" y="2947465"/>
                </a:lnTo>
                <a:lnTo>
                  <a:pt x="2735377" y="2933716"/>
                </a:lnTo>
                <a:lnTo>
                  <a:pt x="2731551" y="2927824"/>
                </a:lnTo>
                <a:lnTo>
                  <a:pt x="2729587" y="2923895"/>
                </a:lnTo>
                <a:lnTo>
                  <a:pt x="2729587" y="2918003"/>
                </a:lnTo>
                <a:lnTo>
                  <a:pt x="2727519" y="2912007"/>
                </a:lnTo>
                <a:lnTo>
                  <a:pt x="2725555" y="2906218"/>
                </a:lnTo>
                <a:lnTo>
                  <a:pt x="2725555" y="2900222"/>
                </a:lnTo>
                <a:close/>
                <a:moveTo>
                  <a:pt x="1018270" y="2860768"/>
                </a:moveTo>
                <a:lnTo>
                  <a:pt x="1026230" y="2862733"/>
                </a:lnTo>
                <a:lnTo>
                  <a:pt x="1032122" y="2868729"/>
                </a:lnTo>
                <a:lnTo>
                  <a:pt x="1038015" y="2866764"/>
                </a:lnTo>
                <a:lnTo>
                  <a:pt x="1043907" y="2862733"/>
                </a:lnTo>
                <a:lnTo>
                  <a:pt x="1047836" y="2864697"/>
                </a:lnTo>
                <a:lnTo>
                  <a:pt x="1049800" y="2868729"/>
                </a:lnTo>
                <a:lnTo>
                  <a:pt x="1051867" y="2868729"/>
                </a:lnTo>
                <a:lnTo>
                  <a:pt x="1055692" y="2866764"/>
                </a:lnTo>
                <a:lnTo>
                  <a:pt x="1057657" y="2872554"/>
                </a:lnTo>
                <a:lnTo>
                  <a:pt x="1053832" y="2876585"/>
                </a:lnTo>
                <a:lnTo>
                  <a:pt x="1047836" y="2876585"/>
                </a:lnTo>
                <a:lnTo>
                  <a:pt x="1043907" y="2880514"/>
                </a:lnTo>
                <a:lnTo>
                  <a:pt x="1043907" y="2884442"/>
                </a:lnTo>
                <a:lnTo>
                  <a:pt x="1051867" y="2892299"/>
                </a:lnTo>
                <a:lnTo>
                  <a:pt x="1057657" y="2894263"/>
                </a:lnTo>
                <a:lnTo>
                  <a:pt x="1065513" y="2894263"/>
                </a:lnTo>
                <a:lnTo>
                  <a:pt x="1067581" y="2900156"/>
                </a:lnTo>
                <a:lnTo>
                  <a:pt x="1069545" y="2908013"/>
                </a:lnTo>
                <a:lnTo>
                  <a:pt x="1073473" y="2911941"/>
                </a:lnTo>
                <a:lnTo>
                  <a:pt x="1075437" y="2917937"/>
                </a:lnTo>
                <a:lnTo>
                  <a:pt x="1071509" y="2925794"/>
                </a:lnTo>
                <a:lnTo>
                  <a:pt x="1069545" y="2927758"/>
                </a:lnTo>
                <a:lnTo>
                  <a:pt x="1067581" y="2925794"/>
                </a:lnTo>
                <a:lnTo>
                  <a:pt x="1059724" y="2923830"/>
                </a:lnTo>
                <a:lnTo>
                  <a:pt x="1057657" y="2919798"/>
                </a:lnTo>
                <a:lnTo>
                  <a:pt x="1055692" y="2914009"/>
                </a:lnTo>
                <a:lnTo>
                  <a:pt x="1055692" y="2908013"/>
                </a:lnTo>
                <a:lnTo>
                  <a:pt x="1055692" y="2904084"/>
                </a:lnTo>
                <a:lnTo>
                  <a:pt x="1051867" y="2902120"/>
                </a:lnTo>
                <a:lnTo>
                  <a:pt x="1034087" y="2900156"/>
                </a:lnTo>
                <a:lnTo>
                  <a:pt x="1032122" y="2896227"/>
                </a:lnTo>
                <a:lnTo>
                  <a:pt x="1026230" y="2896227"/>
                </a:lnTo>
                <a:lnTo>
                  <a:pt x="1022302" y="2894263"/>
                </a:lnTo>
                <a:lnTo>
                  <a:pt x="1020338" y="2892299"/>
                </a:lnTo>
                <a:lnTo>
                  <a:pt x="1016306" y="2890335"/>
                </a:lnTo>
                <a:lnTo>
                  <a:pt x="1012481" y="2886406"/>
                </a:lnTo>
                <a:lnTo>
                  <a:pt x="1006485" y="2870589"/>
                </a:lnTo>
                <a:lnTo>
                  <a:pt x="1010413" y="2862733"/>
                </a:lnTo>
                <a:close/>
                <a:moveTo>
                  <a:pt x="1000593" y="2827377"/>
                </a:moveTo>
                <a:lnTo>
                  <a:pt x="1010413" y="2831202"/>
                </a:lnTo>
                <a:lnTo>
                  <a:pt x="990772" y="2843090"/>
                </a:lnTo>
                <a:lnTo>
                  <a:pt x="984879" y="2848983"/>
                </a:lnTo>
                <a:lnTo>
                  <a:pt x="984879" y="2856840"/>
                </a:lnTo>
                <a:lnTo>
                  <a:pt x="988808" y="2864697"/>
                </a:lnTo>
                <a:lnTo>
                  <a:pt x="996664" y="2878550"/>
                </a:lnTo>
                <a:lnTo>
                  <a:pt x="988808" y="2882478"/>
                </a:lnTo>
                <a:lnTo>
                  <a:pt x="982915" y="2890335"/>
                </a:lnTo>
                <a:lnTo>
                  <a:pt x="976919" y="2898192"/>
                </a:lnTo>
                <a:lnTo>
                  <a:pt x="975058" y="2904084"/>
                </a:lnTo>
                <a:lnTo>
                  <a:pt x="971027" y="2906152"/>
                </a:lnTo>
                <a:lnTo>
                  <a:pt x="953349" y="2900156"/>
                </a:lnTo>
                <a:lnTo>
                  <a:pt x="947457" y="2902120"/>
                </a:lnTo>
                <a:lnTo>
                  <a:pt x="945493" y="2900156"/>
                </a:lnTo>
                <a:lnTo>
                  <a:pt x="943528" y="2898192"/>
                </a:lnTo>
                <a:lnTo>
                  <a:pt x="941564" y="2896227"/>
                </a:lnTo>
                <a:lnTo>
                  <a:pt x="939497" y="2896227"/>
                </a:lnTo>
                <a:lnTo>
                  <a:pt x="943528" y="2870589"/>
                </a:lnTo>
                <a:lnTo>
                  <a:pt x="947457" y="2862733"/>
                </a:lnTo>
                <a:lnTo>
                  <a:pt x="951385" y="2860768"/>
                </a:lnTo>
                <a:lnTo>
                  <a:pt x="959242" y="2858804"/>
                </a:lnTo>
                <a:lnTo>
                  <a:pt x="967098" y="2854876"/>
                </a:lnTo>
                <a:lnTo>
                  <a:pt x="969063" y="2848983"/>
                </a:lnTo>
                <a:lnTo>
                  <a:pt x="975058" y="2839162"/>
                </a:lnTo>
                <a:lnTo>
                  <a:pt x="986843" y="2831202"/>
                </a:lnTo>
                <a:close/>
                <a:moveTo>
                  <a:pt x="1510654" y="2742606"/>
                </a:moveTo>
                <a:lnTo>
                  <a:pt x="1492873" y="2748602"/>
                </a:lnTo>
                <a:lnTo>
                  <a:pt x="1475196" y="2752530"/>
                </a:lnTo>
                <a:lnTo>
                  <a:pt x="1451523" y="2744570"/>
                </a:lnTo>
                <a:lnTo>
                  <a:pt x="1437774" y="2758423"/>
                </a:lnTo>
                <a:lnTo>
                  <a:pt x="1455451" y="2797810"/>
                </a:lnTo>
                <a:lnTo>
                  <a:pt x="1455472" y="2797823"/>
                </a:lnTo>
                <a:lnTo>
                  <a:pt x="1437904" y="2758540"/>
                </a:lnTo>
                <a:lnTo>
                  <a:pt x="1451632" y="2744659"/>
                </a:lnTo>
                <a:lnTo>
                  <a:pt x="1475268" y="2752636"/>
                </a:lnTo>
                <a:lnTo>
                  <a:pt x="1492918" y="2748699"/>
                </a:lnTo>
                <a:lnTo>
                  <a:pt x="1510671" y="2742691"/>
                </a:lnTo>
                <a:lnTo>
                  <a:pt x="1544009" y="2754500"/>
                </a:lnTo>
                <a:lnTo>
                  <a:pt x="1555853" y="2792022"/>
                </a:lnTo>
                <a:lnTo>
                  <a:pt x="1555933" y="2791918"/>
                </a:lnTo>
                <a:lnTo>
                  <a:pt x="1544045" y="2754391"/>
                </a:lnTo>
                <a:close/>
                <a:moveTo>
                  <a:pt x="1874799" y="2679533"/>
                </a:moveTo>
                <a:lnTo>
                  <a:pt x="1851128" y="2693281"/>
                </a:lnTo>
                <a:lnTo>
                  <a:pt x="1833452" y="2713024"/>
                </a:lnTo>
                <a:lnTo>
                  <a:pt x="1813709" y="2716952"/>
                </a:lnTo>
                <a:lnTo>
                  <a:pt x="1792105" y="2716952"/>
                </a:lnTo>
                <a:lnTo>
                  <a:pt x="1768434" y="2718916"/>
                </a:lnTo>
                <a:lnTo>
                  <a:pt x="1742799" y="2718916"/>
                </a:lnTo>
                <a:lnTo>
                  <a:pt x="1732980" y="2713024"/>
                </a:lnTo>
                <a:lnTo>
                  <a:pt x="1723160" y="2705065"/>
                </a:lnTo>
                <a:lnTo>
                  <a:pt x="1711273" y="2707029"/>
                </a:lnTo>
                <a:lnTo>
                  <a:pt x="1697525" y="2707029"/>
                </a:lnTo>
                <a:lnTo>
                  <a:pt x="1677885" y="2711060"/>
                </a:lnTo>
                <a:lnTo>
                  <a:pt x="1660106" y="2722844"/>
                </a:lnTo>
                <a:lnTo>
                  <a:pt x="1634605" y="2718921"/>
                </a:lnTo>
                <a:lnTo>
                  <a:pt x="1634707" y="2719035"/>
                </a:lnTo>
                <a:lnTo>
                  <a:pt x="1660241" y="2722964"/>
                </a:lnTo>
                <a:lnTo>
                  <a:pt x="1678021" y="2711179"/>
                </a:lnTo>
                <a:lnTo>
                  <a:pt x="1697663" y="2707147"/>
                </a:lnTo>
                <a:lnTo>
                  <a:pt x="1711412" y="2707147"/>
                </a:lnTo>
                <a:lnTo>
                  <a:pt x="1723301" y="2705183"/>
                </a:lnTo>
                <a:lnTo>
                  <a:pt x="1733121" y="2713143"/>
                </a:lnTo>
                <a:lnTo>
                  <a:pt x="1742942" y="2719035"/>
                </a:lnTo>
                <a:lnTo>
                  <a:pt x="1768580" y="2719035"/>
                </a:lnTo>
                <a:lnTo>
                  <a:pt x="1792253" y="2717071"/>
                </a:lnTo>
                <a:lnTo>
                  <a:pt x="1813859" y="2717071"/>
                </a:lnTo>
                <a:lnTo>
                  <a:pt x="1833604" y="2713143"/>
                </a:lnTo>
                <a:lnTo>
                  <a:pt x="1851281" y="2693397"/>
                </a:lnTo>
                <a:lnTo>
                  <a:pt x="1874955" y="2679648"/>
                </a:lnTo>
                <a:lnTo>
                  <a:pt x="1918233" y="2695349"/>
                </a:lnTo>
                <a:lnTo>
                  <a:pt x="1918109" y="2695245"/>
                </a:lnTo>
                <a:close/>
                <a:moveTo>
                  <a:pt x="2989552" y="2648493"/>
                </a:moveTo>
                <a:lnTo>
                  <a:pt x="2993430" y="2671861"/>
                </a:lnTo>
                <a:lnTo>
                  <a:pt x="2993451" y="2671882"/>
                </a:lnTo>
                <a:lnTo>
                  <a:pt x="2989573" y="2648509"/>
                </a:lnTo>
                <a:close/>
                <a:moveTo>
                  <a:pt x="2004714" y="2614615"/>
                </a:moveTo>
                <a:lnTo>
                  <a:pt x="2000803" y="2638187"/>
                </a:lnTo>
                <a:lnTo>
                  <a:pt x="1973204" y="2669713"/>
                </a:lnTo>
                <a:lnTo>
                  <a:pt x="1969276" y="2691317"/>
                </a:lnTo>
                <a:lnTo>
                  <a:pt x="1967312" y="2711060"/>
                </a:lnTo>
                <a:lnTo>
                  <a:pt x="1953470" y="2724799"/>
                </a:lnTo>
                <a:lnTo>
                  <a:pt x="1953624" y="2724928"/>
                </a:lnTo>
                <a:lnTo>
                  <a:pt x="1953623" y="2724941"/>
                </a:lnTo>
                <a:lnTo>
                  <a:pt x="1967420" y="2711248"/>
                </a:lnTo>
                <a:lnTo>
                  <a:pt x="1969384" y="2691503"/>
                </a:lnTo>
                <a:lnTo>
                  <a:pt x="1973313" y="2669897"/>
                </a:lnTo>
                <a:lnTo>
                  <a:pt x="2000917" y="2638367"/>
                </a:lnTo>
                <a:lnTo>
                  <a:pt x="2004846" y="2614693"/>
                </a:lnTo>
                <a:close/>
                <a:moveTo>
                  <a:pt x="1595192" y="2602732"/>
                </a:moveTo>
                <a:lnTo>
                  <a:pt x="1577413" y="2604696"/>
                </a:lnTo>
                <a:lnTo>
                  <a:pt x="1571521" y="2612552"/>
                </a:lnTo>
                <a:lnTo>
                  <a:pt x="1565629" y="2618444"/>
                </a:lnTo>
                <a:lnTo>
                  <a:pt x="1561701" y="2628263"/>
                </a:lnTo>
                <a:lnTo>
                  <a:pt x="1559737" y="2640151"/>
                </a:lnTo>
                <a:lnTo>
                  <a:pt x="1540136" y="2640151"/>
                </a:lnTo>
                <a:lnTo>
                  <a:pt x="1540220" y="2640260"/>
                </a:lnTo>
                <a:lnTo>
                  <a:pt x="1559862" y="2640260"/>
                </a:lnTo>
                <a:lnTo>
                  <a:pt x="1561826" y="2628372"/>
                </a:lnTo>
                <a:lnTo>
                  <a:pt x="1565754" y="2618551"/>
                </a:lnTo>
                <a:lnTo>
                  <a:pt x="1571647" y="2612658"/>
                </a:lnTo>
                <a:lnTo>
                  <a:pt x="1577539" y="2604801"/>
                </a:lnTo>
                <a:lnTo>
                  <a:pt x="1595269" y="2602843"/>
                </a:lnTo>
                <a:close/>
                <a:moveTo>
                  <a:pt x="1467120" y="2577097"/>
                </a:moveTo>
                <a:lnTo>
                  <a:pt x="1455336" y="2588881"/>
                </a:lnTo>
                <a:lnTo>
                  <a:pt x="1433733" y="2587020"/>
                </a:lnTo>
                <a:lnTo>
                  <a:pt x="1417918" y="2602732"/>
                </a:lnTo>
                <a:lnTo>
                  <a:pt x="1417918" y="2612552"/>
                </a:lnTo>
                <a:lnTo>
                  <a:pt x="1417918" y="2624439"/>
                </a:lnTo>
                <a:lnTo>
                  <a:pt x="1412026" y="2632295"/>
                </a:lnTo>
                <a:lnTo>
                  <a:pt x="1404170" y="2638187"/>
                </a:lnTo>
                <a:lnTo>
                  <a:pt x="1404170" y="2648006"/>
                </a:lnTo>
                <a:lnTo>
                  <a:pt x="1406134" y="2655862"/>
                </a:lnTo>
                <a:lnTo>
                  <a:pt x="1400242" y="2667646"/>
                </a:lnTo>
                <a:lnTo>
                  <a:pt x="1390422" y="2673641"/>
                </a:lnTo>
                <a:lnTo>
                  <a:pt x="1380499" y="2679533"/>
                </a:lnTo>
                <a:lnTo>
                  <a:pt x="1368715" y="2683461"/>
                </a:lnTo>
                <a:lnTo>
                  <a:pt x="1360859" y="2689353"/>
                </a:lnTo>
                <a:lnTo>
                  <a:pt x="1351039" y="2695245"/>
                </a:lnTo>
                <a:lnTo>
                  <a:pt x="1329332" y="2699173"/>
                </a:lnTo>
                <a:lnTo>
                  <a:pt x="1309589" y="2705065"/>
                </a:lnTo>
                <a:lnTo>
                  <a:pt x="1289950" y="2711060"/>
                </a:lnTo>
                <a:lnTo>
                  <a:pt x="1272379" y="2705100"/>
                </a:lnTo>
                <a:lnTo>
                  <a:pt x="1272371" y="2705183"/>
                </a:lnTo>
                <a:lnTo>
                  <a:pt x="1290048" y="2711179"/>
                </a:lnTo>
                <a:lnTo>
                  <a:pt x="1309690" y="2705183"/>
                </a:lnTo>
                <a:lnTo>
                  <a:pt x="1329435" y="2699290"/>
                </a:lnTo>
                <a:lnTo>
                  <a:pt x="1351144" y="2695362"/>
                </a:lnTo>
                <a:lnTo>
                  <a:pt x="1360965" y="2689469"/>
                </a:lnTo>
                <a:lnTo>
                  <a:pt x="1368821" y="2683576"/>
                </a:lnTo>
                <a:lnTo>
                  <a:pt x="1380606" y="2679648"/>
                </a:lnTo>
                <a:lnTo>
                  <a:pt x="1390530" y="2673755"/>
                </a:lnTo>
                <a:lnTo>
                  <a:pt x="1400351" y="2667759"/>
                </a:lnTo>
                <a:lnTo>
                  <a:pt x="1406244" y="2655974"/>
                </a:lnTo>
                <a:lnTo>
                  <a:pt x="1404279" y="2648117"/>
                </a:lnTo>
                <a:lnTo>
                  <a:pt x="1404279" y="2638296"/>
                </a:lnTo>
                <a:lnTo>
                  <a:pt x="1412136" y="2632404"/>
                </a:lnTo>
                <a:lnTo>
                  <a:pt x="1418029" y="2624547"/>
                </a:lnTo>
                <a:lnTo>
                  <a:pt x="1418029" y="2612658"/>
                </a:lnTo>
                <a:lnTo>
                  <a:pt x="1418029" y="2602837"/>
                </a:lnTo>
                <a:lnTo>
                  <a:pt x="1433845" y="2587124"/>
                </a:lnTo>
                <a:lnTo>
                  <a:pt x="1455451" y="2588984"/>
                </a:lnTo>
                <a:lnTo>
                  <a:pt x="1467236" y="2577199"/>
                </a:lnTo>
                <a:lnTo>
                  <a:pt x="1479124" y="2577199"/>
                </a:lnTo>
                <a:lnTo>
                  <a:pt x="1488945" y="2583195"/>
                </a:lnTo>
                <a:lnTo>
                  <a:pt x="1508589" y="2598828"/>
                </a:lnTo>
                <a:lnTo>
                  <a:pt x="1508570" y="2598804"/>
                </a:lnTo>
                <a:lnTo>
                  <a:pt x="1488827" y="2583092"/>
                </a:lnTo>
                <a:lnTo>
                  <a:pt x="1479007" y="2577097"/>
                </a:lnTo>
                <a:close/>
                <a:moveTo>
                  <a:pt x="1979122" y="2535985"/>
                </a:moveTo>
                <a:lnTo>
                  <a:pt x="1981060" y="2545674"/>
                </a:lnTo>
                <a:lnTo>
                  <a:pt x="1983024" y="2555493"/>
                </a:lnTo>
                <a:lnTo>
                  <a:pt x="1989019" y="2573169"/>
                </a:lnTo>
                <a:lnTo>
                  <a:pt x="1989019" y="2594876"/>
                </a:lnTo>
                <a:lnTo>
                  <a:pt x="1994808" y="2608624"/>
                </a:lnTo>
                <a:lnTo>
                  <a:pt x="1994859" y="2608654"/>
                </a:lnTo>
                <a:lnTo>
                  <a:pt x="1989131" y="2595052"/>
                </a:lnTo>
                <a:lnTo>
                  <a:pt x="1989131" y="2573342"/>
                </a:lnTo>
                <a:lnTo>
                  <a:pt x="1983135" y="2555665"/>
                </a:lnTo>
                <a:lnTo>
                  <a:pt x="1981170" y="2545844"/>
                </a:lnTo>
                <a:lnTo>
                  <a:pt x="1979206" y="2536023"/>
                </a:lnTo>
                <a:close/>
                <a:moveTo>
                  <a:pt x="1099031" y="2451093"/>
                </a:moveTo>
                <a:lnTo>
                  <a:pt x="1102959" y="2453057"/>
                </a:lnTo>
                <a:lnTo>
                  <a:pt x="1102959" y="2459052"/>
                </a:lnTo>
                <a:lnTo>
                  <a:pt x="1100995" y="2464944"/>
                </a:lnTo>
                <a:lnTo>
                  <a:pt x="1089108" y="2474764"/>
                </a:lnTo>
                <a:lnTo>
                  <a:pt x="1081252" y="2482620"/>
                </a:lnTo>
                <a:lnTo>
                  <a:pt x="1075360" y="2486548"/>
                </a:lnTo>
                <a:lnTo>
                  <a:pt x="1073396" y="2488512"/>
                </a:lnTo>
                <a:lnTo>
                  <a:pt x="1069468" y="2490476"/>
                </a:lnTo>
                <a:lnTo>
                  <a:pt x="1067504" y="2486548"/>
                </a:lnTo>
                <a:lnTo>
                  <a:pt x="1065437" y="2482620"/>
                </a:lnTo>
                <a:lnTo>
                  <a:pt x="1067504" y="2476728"/>
                </a:lnTo>
                <a:lnTo>
                  <a:pt x="1073396" y="2472800"/>
                </a:lnTo>
                <a:lnTo>
                  <a:pt x="1069468" y="2470836"/>
                </a:lnTo>
                <a:lnTo>
                  <a:pt x="1071432" y="2468872"/>
                </a:lnTo>
                <a:lnTo>
                  <a:pt x="1075360" y="2466908"/>
                </a:lnTo>
                <a:lnTo>
                  <a:pt x="1077324" y="2462877"/>
                </a:lnTo>
                <a:lnTo>
                  <a:pt x="1081252" y="2460913"/>
                </a:lnTo>
                <a:lnTo>
                  <a:pt x="1083216" y="2460913"/>
                </a:lnTo>
                <a:lnTo>
                  <a:pt x="1081252" y="2457088"/>
                </a:lnTo>
                <a:lnTo>
                  <a:pt x="1085180" y="2457088"/>
                </a:lnTo>
                <a:lnTo>
                  <a:pt x="1093036" y="2457088"/>
                </a:lnTo>
                <a:lnTo>
                  <a:pt x="1096964" y="2453057"/>
                </a:lnTo>
                <a:close/>
                <a:moveTo>
                  <a:pt x="3099699" y="2445565"/>
                </a:moveTo>
                <a:lnTo>
                  <a:pt x="3040606" y="2457446"/>
                </a:lnTo>
                <a:lnTo>
                  <a:pt x="3040762" y="2457499"/>
                </a:lnTo>
                <a:lnTo>
                  <a:pt x="3099878" y="2445614"/>
                </a:lnTo>
                <a:close/>
                <a:moveTo>
                  <a:pt x="2546255" y="2445557"/>
                </a:moveTo>
                <a:lnTo>
                  <a:pt x="2546244" y="2445565"/>
                </a:lnTo>
                <a:lnTo>
                  <a:pt x="2530564" y="2469034"/>
                </a:lnTo>
                <a:lnTo>
                  <a:pt x="2530567" y="2469035"/>
                </a:lnTo>
                <a:close/>
                <a:moveTo>
                  <a:pt x="2967668" y="2400278"/>
                </a:moveTo>
                <a:lnTo>
                  <a:pt x="2946059" y="2404207"/>
                </a:lnTo>
                <a:lnTo>
                  <a:pt x="2918453" y="2414029"/>
                </a:lnTo>
                <a:lnTo>
                  <a:pt x="2896845" y="2431813"/>
                </a:lnTo>
                <a:lnTo>
                  <a:pt x="2898809" y="2441636"/>
                </a:lnTo>
                <a:lnTo>
                  <a:pt x="2904702" y="2453423"/>
                </a:lnTo>
                <a:lnTo>
                  <a:pt x="2900773" y="2461281"/>
                </a:lnTo>
                <a:lnTo>
                  <a:pt x="2890848" y="2461281"/>
                </a:lnTo>
                <a:lnTo>
                  <a:pt x="2875132" y="2471207"/>
                </a:lnTo>
                <a:lnTo>
                  <a:pt x="2859551" y="2482894"/>
                </a:lnTo>
                <a:lnTo>
                  <a:pt x="2861508" y="2514314"/>
                </a:lnTo>
                <a:lnTo>
                  <a:pt x="2845690" y="2547808"/>
                </a:lnTo>
                <a:lnTo>
                  <a:pt x="2845777" y="2547980"/>
                </a:lnTo>
                <a:lnTo>
                  <a:pt x="2861546" y="2514585"/>
                </a:lnTo>
                <a:lnTo>
                  <a:pt x="2859581" y="2483043"/>
                </a:lnTo>
                <a:lnTo>
                  <a:pt x="2875300" y="2471254"/>
                </a:lnTo>
                <a:lnTo>
                  <a:pt x="2891019" y="2461326"/>
                </a:lnTo>
                <a:lnTo>
                  <a:pt x="2900947" y="2461326"/>
                </a:lnTo>
                <a:lnTo>
                  <a:pt x="2904877" y="2453466"/>
                </a:lnTo>
                <a:lnTo>
                  <a:pt x="2898982" y="2441677"/>
                </a:lnTo>
                <a:lnTo>
                  <a:pt x="2897017" y="2431852"/>
                </a:lnTo>
                <a:lnTo>
                  <a:pt x="2918631" y="2414064"/>
                </a:lnTo>
                <a:lnTo>
                  <a:pt x="2946242" y="2404240"/>
                </a:lnTo>
                <a:lnTo>
                  <a:pt x="2967815" y="2400318"/>
                </a:lnTo>
                <a:close/>
                <a:moveTo>
                  <a:pt x="2591752" y="2303787"/>
                </a:moveTo>
                <a:lnTo>
                  <a:pt x="2591713" y="2303826"/>
                </a:lnTo>
                <a:lnTo>
                  <a:pt x="2613242" y="2305671"/>
                </a:lnTo>
                <a:lnTo>
                  <a:pt x="2650669" y="2315597"/>
                </a:lnTo>
                <a:lnTo>
                  <a:pt x="2650806" y="2315528"/>
                </a:lnTo>
                <a:lnTo>
                  <a:pt x="2613480" y="2305646"/>
                </a:lnTo>
                <a:close/>
                <a:moveTo>
                  <a:pt x="2680181" y="2266396"/>
                </a:moveTo>
                <a:lnTo>
                  <a:pt x="2686029" y="2268345"/>
                </a:lnTo>
                <a:lnTo>
                  <a:pt x="2686084" y="2268280"/>
                </a:lnTo>
                <a:lnTo>
                  <a:pt x="2680422" y="2266396"/>
                </a:lnTo>
                <a:close/>
                <a:moveTo>
                  <a:pt x="2540418" y="2236854"/>
                </a:moveTo>
                <a:lnTo>
                  <a:pt x="2546244" y="2240739"/>
                </a:lnTo>
                <a:lnTo>
                  <a:pt x="2544279" y="2248597"/>
                </a:lnTo>
                <a:lnTo>
                  <a:pt x="2542315" y="2254594"/>
                </a:lnTo>
                <a:lnTo>
                  <a:pt x="2530425" y="2256455"/>
                </a:lnTo>
                <a:lnTo>
                  <a:pt x="2520603" y="2256455"/>
                </a:lnTo>
                <a:lnTo>
                  <a:pt x="2512745" y="2270310"/>
                </a:lnTo>
                <a:lnTo>
                  <a:pt x="2516777" y="2284061"/>
                </a:lnTo>
                <a:lnTo>
                  <a:pt x="2526599" y="2287990"/>
                </a:lnTo>
                <a:lnTo>
                  <a:pt x="2536422" y="2297813"/>
                </a:lnTo>
                <a:lnTo>
                  <a:pt x="2544279" y="2313633"/>
                </a:lnTo>
                <a:lnTo>
                  <a:pt x="2554102" y="2321491"/>
                </a:lnTo>
                <a:lnTo>
                  <a:pt x="2561959" y="2327384"/>
                </a:lnTo>
                <a:lnTo>
                  <a:pt x="2569817" y="2331417"/>
                </a:lnTo>
                <a:lnTo>
                  <a:pt x="2569921" y="2331313"/>
                </a:lnTo>
                <a:lnTo>
                  <a:pt x="2562161" y="2327337"/>
                </a:lnTo>
                <a:lnTo>
                  <a:pt x="2554298" y="2321450"/>
                </a:lnTo>
                <a:lnTo>
                  <a:pt x="2544469" y="2313600"/>
                </a:lnTo>
                <a:lnTo>
                  <a:pt x="2536605" y="2297796"/>
                </a:lnTo>
                <a:lnTo>
                  <a:pt x="2526776" y="2287983"/>
                </a:lnTo>
                <a:lnTo>
                  <a:pt x="2516947" y="2284058"/>
                </a:lnTo>
                <a:lnTo>
                  <a:pt x="2512912" y="2270321"/>
                </a:lnTo>
                <a:lnTo>
                  <a:pt x="2520775" y="2256480"/>
                </a:lnTo>
                <a:lnTo>
                  <a:pt x="2530605" y="2256480"/>
                </a:lnTo>
                <a:lnTo>
                  <a:pt x="2542503" y="2254620"/>
                </a:lnTo>
                <a:lnTo>
                  <a:pt x="2544469" y="2248629"/>
                </a:lnTo>
                <a:lnTo>
                  <a:pt x="2546435" y="2240779"/>
                </a:lnTo>
                <a:lnTo>
                  <a:pt x="2540537" y="2236854"/>
                </a:lnTo>
                <a:close/>
                <a:moveTo>
                  <a:pt x="2150353" y="2185724"/>
                </a:moveTo>
                <a:lnTo>
                  <a:pt x="2146447" y="2236504"/>
                </a:lnTo>
                <a:lnTo>
                  <a:pt x="2122879" y="2262139"/>
                </a:lnTo>
                <a:lnTo>
                  <a:pt x="2116987" y="2279815"/>
                </a:lnTo>
                <a:lnTo>
                  <a:pt x="2085460" y="2295526"/>
                </a:lnTo>
                <a:lnTo>
                  <a:pt x="2067785" y="2301522"/>
                </a:lnTo>
                <a:lnTo>
                  <a:pt x="2059825" y="2299558"/>
                </a:lnTo>
                <a:lnTo>
                  <a:pt x="2053933" y="2303486"/>
                </a:lnTo>
                <a:lnTo>
                  <a:pt x="2042046" y="2331085"/>
                </a:lnTo>
                <a:lnTo>
                  <a:pt x="2026335" y="2344729"/>
                </a:lnTo>
                <a:lnTo>
                  <a:pt x="2012587" y="2358580"/>
                </a:lnTo>
                <a:lnTo>
                  <a:pt x="2004731" y="2380287"/>
                </a:lnTo>
                <a:lnTo>
                  <a:pt x="2002767" y="2403855"/>
                </a:lnTo>
                <a:lnTo>
                  <a:pt x="1994808" y="2421530"/>
                </a:lnTo>
                <a:lnTo>
                  <a:pt x="1984988" y="2441273"/>
                </a:lnTo>
                <a:lnTo>
                  <a:pt x="1977132" y="2464944"/>
                </a:lnTo>
                <a:lnTo>
                  <a:pt x="1971240" y="2490476"/>
                </a:lnTo>
                <a:lnTo>
                  <a:pt x="1963384" y="2508255"/>
                </a:lnTo>
                <a:lnTo>
                  <a:pt x="1961420" y="2527894"/>
                </a:lnTo>
                <a:lnTo>
                  <a:pt x="1961539" y="2527948"/>
                </a:lnTo>
                <a:lnTo>
                  <a:pt x="1963491" y="2508421"/>
                </a:lnTo>
                <a:lnTo>
                  <a:pt x="1971348" y="2490640"/>
                </a:lnTo>
                <a:lnTo>
                  <a:pt x="1977242" y="2465106"/>
                </a:lnTo>
                <a:lnTo>
                  <a:pt x="1985099" y="2441433"/>
                </a:lnTo>
                <a:lnTo>
                  <a:pt x="1994921" y="2421688"/>
                </a:lnTo>
                <a:lnTo>
                  <a:pt x="2002881" y="2404010"/>
                </a:lnTo>
                <a:lnTo>
                  <a:pt x="2004846" y="2380440"/>
                </a:lnTo>
                <a:lnTo>
                  <a:pt x="2012703" y="2358731"/>
                </a:lnTo>
                <a:lnTo>
                  <a:pt x="2026454" y="2344878"/>
                </a:lnTo>
                <a:lnTo>
                  <a:pt x="2042168" y="2331232"/>
                </a:lnTo>
                <a:lnTo>
                  <a:pt x="2054058" y="2303631"/>
                </a:lnTo>
                <a:lnTo>
                  <a:pt x="2059951" y="2299702"/>
                </a:lnTo>
                <a:lnTo>
                  <a:pt x="2067912" y="2301667"/>
                </a:lnTo>
                <a:lnTo>
                  <a:pt x="2085591" y="2295671"/>
                </a:lnTo>
                <a:lnTo>
                  <a:pt x="2117124" y="2279957"/>
                </a:lnTo>
                <a:lnTo>
                  <a:pt x="2123017" y="2262280"/>
                </a:lnTo>
                <a:lnTo>
                  <a:pt x="2146431" y="2236814"/>
                </a:lnTo>
                <a:lnTo>
                  <a:pt x="2146429" y="2236810"/>
                </a:lnTo>
                <a:lnTo>
                  <a:pt x="2150358" y="2185732"/>
                </a:lnTo>
                <a:close/>
                <a:moveTo>
                  <a:pt x="1886404" y="2157844"/>
                </a:moveTo>
                <a:lnTo>
                  <a:pt x="1870765" y="2161753"/>
                </a:lnTo>
                <a:lnTo>
                  <a:pt x="1870871" y="2161770"/>
                </a:lnTo>
                <a:lnTo>
                  <a:pt x="1886575" y="2157844"/>
                </a:lnTo>
                <a:close/>
                <a:moveTo>
                  <a:pt x="2654598" y="2138481"/>
                </a:moveTo>
                <a:lnTo>
                  <a:pt x="2619135" y="2140342"/>
                </a:lnTo>
                <a:lnTo>
                  <a:pt x="2577778" y="2146339"/>
                </a:lnTo>
                <a:lnTo>
                  <a:pt x="2548208" y="2171877"/>
                </a:lnTo>
                <a:lnTo>
                  <a:pt x="2552137" y="2209203"/>
                </a:lnTo>
                <a:lnTo>
                  <a:pt x="2540351" y="2221094"/>
                </a:lnTo>
                <a:lnTo>
                  <a:pt x="2534457" y="2236810"/>
                </a:lnTo>
                <a:lnTo>
                  <a:pt x="2534657" y="2236810"/>
                </a:lnTo>
                <a:lnTo>
                  <a:pt x="2540537" y="2221154"/>
                </a:lnTo>
                <a:lnTo>
                  <a:pt x="2552332" y="2209275"/>
                </a:lnTo>
                <a:lnTo>
                  <a:pt x="2548400" y="2171987"/>
                </a:lnTo>
                <a:lnTo>
                  <a:pt x="2577991" y="2146474"/>
                </a:lnTo>
                <a:lnTo>
                  <a:pt x="2619377" y="2140483"/>
                </a:lnTo>
                <a:lnTo>
                  <a:pt x="2654790" y="2138628"/>
                </a:lnTo>
                <a:close/>
                <a:moveTo>
                  <a:pt x="1955085" y="2122555"/>
                </a:moveTo>
                <a:lnTo>
                  <a:pt x="1939536" y="2138205"/>
                </a:lnTo>
                <a:lnTo>
                  <a:pt x="1923824" y="2151952"/>
                </a:lnTo>
                <a:lnTo>
                  <a:pt x="1904087" y="2157842"/>
                </a:lnTo>
                <a:lnTo>
                  <a:pt x="1904258" y="2157842"/>
                </a:lnTo>
                <a:lnTo>
                  <a:pt x="1924001" y="2151950"/>
                </a:lnTo>
                <a:lnTo>
                  <a:pt x="1939713" y="2138202"/>
                </a:lnTo>
                <a:lnTo>
                  <a:pt x="1955155" y="2122660"/>
                </a:lnTo>
                <a:close/>
                <a:moveTo>
                  <a:pt x="2175911" y="2077597"/>
                </a:moveTo>
                <a:lnTo>
                  <a:pt x="2175900" y="2077611"/>
                </a:lnTo>
                <a:lnTo>
                  <a:pt x="2171972" y="2087538"/>
                </a:lnTo>
                <a:lnTo>
                  <a:pt x="2166113" y="2107073"/>
                </a:lnTo>
                <a:lnTo>
                  <a:pt x="2166177" y="2106945"/>
                </a:lnTo>
                <a:lnTo>
                  <a:pt x="2172070" y="2087300"/>
                </a:lnTo>
                <a:close/>
                <a:moveTo>
                  <a:pt x="1752540" y="2049624"/>
                </a:moveTo>
                <a:lnTo>
                  <a:pt x="1740652" y="2059443"/>
                </a:lnTo>
                <a:lnTo>
                  <a:pt x="1732796" y="2073190"/>
                </a:lnTo>
                <a:lnTo>
                  <a:pt x="1719048" y="2077118"/>
                </a:lnTo>
                <a:lnTo>
                  <a:pt x="1709124" y="2081046"/>
                </a:lnTo>
                <a:lnTo>
                  <a:pt x="1699304" y="2083010"/>
                </a:lnTo>
                <a:lnTo>
                  <a:pt x="1663848" y="2090865"/>
                </a:lnTo>
                <a:lnTo>
                  <a:pt x="1646172" y="2096860"/>
                </a:lnTo>
                <a:lnTo>
                  <a:pt x="1626701" y="2100652"/>
                </a:lnTo>
                <a:lnTo>
                  <a:pt x="1626719" y="2100680"/>
                </a:lnTo>
                <a:lnTo>
                  <a:pt x="1646358" y="2096856"/>
                </a:lnTo>
                <a:lnTo>
                  <a:pt x="1664034" y="2090861"/>
                </a:lnTo>
                <a:lnTo>
                  <a:pt x="1699489" y="2083005"/>
                </a:lnTo>
                <a:lnTo>
                  <a:pt x="1709309" y="2081041"/>
                </a:lnTo>
                <a:lnTo>
                  <a:pt x="1719232" y="2077113"/>
                </a:lnTo>
                <a:lnTo>
                  <a:pt x="1732980" y="2073185"/>
                </a:lnTo>
                <a:lnTo>
                  <a:pt x="1740835" y="2059437"/>
                </a:lnTo>
                <a:lnTo>
                  <a:pt x="1752624" y="2049699"/>
                </a:lnTo>
                <a:close/>
                <a:moveTo>
                  <a:pt x="2179951" y="2024355"/>
                </a:moveTo>
                <a:lnTo>
                  <a:pt x="2179828" y="2024462"/>
                </a:lnTo>
                <a:lnTo>
                  <a:pt x="2183756" y="2046073"/>
                </a:lnTo>
                <a:lnTo>
                  <a:pt x="2183756" y="2057965"/>
                </a:lnTo>
                <a:lnTo>
                  <a:pt x="2181814" y="2069620"/>
                </a:lnTo>
                <a:lnTo>
                  <a:pt x="2181892" y="2069516"/>
                </a:lnTo>
                <a:lnTo>
                  <a:pt x="2183857" y="2057729"/>
                </a:lnTo>
                <a:lnTo>
                  <a:pt x="2183857" y="2045838"/>
                </a:lnTo>
                <a:close/>
                <a:moveTo>
                  <a:pt x="1921860" y="2020264"/>
                </a:moveTo>
                <a:lnTo>
                  <a:pt x="1921860" y="2047660"/>
                </a:lnTo>
                <a:lnTo>
                  <a:pt x="1921928" y="2047977"/>
                </a:lnTo>
                <a:lnTo>
                  <a:pt x="1921928" y="2020533"/>
                </a:lnTo>
                <a:close/>
                <a:moveTo>
                  <a:pt x="2093301" y="1910123"/>
                </a:moveTo>
                <a:lnTo>
                  <a:pt x="2093207" y="1910202"/>
                </a:lnTo>
                <a:lnTo>
                  <a:pt x="2097135" y="1949599"/>
                </a:lnTo>
                <a:lnTo>
                  <a:pt x="2122770" y="1943705"/>
                </a:lnTo>
                <a:lnTo>
                  <a:pt x="2138481" y="1947634"/>
                </a:lnTo>
                <a:lnTo>
                  <a:pt x="2158121" y="1963351"/>
                </a:lnTo>
                <a:lnTo>
                  <a:pt x="2170008" y="1969348"/>
                </a:lnTo>
                <a:lnTo>
                  <a:pt x="2203499" y="1961490"/>
                </a:lnTo>
                <a:lnTo>
                  <a:pt x="2217247" y="1973278"/>
                </a:lnTo>
                <a:lnTo>
                  <a:pt x="2225059" y="2014303"/>
                </a:lnTo>
                <a:lnTo>
                  <a:pt x="2225213" y="2014303"/>
                </a:lnTo>
                <a:lnTo>
                  <a:pt x="2217355" y="1973048"/>
                </a:lnTo>
                <a:lnTo>
                  <a:pt x="2203604" y="1961261"/>
                </a:lnTo>
                <a:lnTo>
                  <a:pt x="2170105" y="1969119"/>
                </a:lnTo>
                <a:lnTo>
                  <a:pt x="2158215" y="1963122"/>
                </a:lnTo>
                <a:lnTo>
                  <a:pt x="2138571" y="1947406"/>
                </a:lnTo>
                <a:lnTo>
                  <a:pt x="2122856" y="1943477"/>
                </a:lnTo>
                <a:lnTo>
                  <a:pt x="2097214" y="1949371"/>
                </a:lnTo>
                <a:close/>
                <a:moveTo>
                  <a:pt x="1742619" y="1856730"/>
                </a:moveTo>
                <a:lnTo>
                  <a:pt x="1744683" y="1913702"/>
                </a:lnTo>
                <a:lnTo>
                  <a:pt x="1758432" y="1958975"/>
                </a:lnTo>
                <a:lnTo>
                  <a:pt x="1758439" y="1958973"/>
                </a:lnTo>
                <a:lnTo>
                  <a:pt x="1744803" y="1914053"/>
                </a:lnTo>
                <a:lnTo>
                  <a:pt x="1742736" y="1856965"/>
                </a:lnTo>
                <a:close/>
                <a:moveTo>
                  <a:pt x="1902064" y="1831379"/>
                </a:moveTo>
                <a:lnTo>
                  <a:pt x="1900152" y="1844862"/>
                </a:lnTo>
                <a:lnTo>
                  <a:pt x="1890332" y="1854682"/>
                </a:lnTo>
                <a:lnTo>
                  <a:pt x="1882476" y="1866465"/>
                </a:lnTo>
                <a:lnTo>
                  <a:pt x="1876481" y="1878249"/>
                </a:lnTo>
                <a:lnTo>
                  <a:pt x="1862836" y="1905846"/>
                </a:lnTo>
                <a:lnTo>
                  <a:pt x="1854876" y="1937372"/>
                </a:lnTo>
                <a:lnTo>
                  <a:pt x="1852912" y="1958975"/>
                </a:lnTo>
                <a:lnTo>
                  <a:pt x="1854876" y="1982645"/>
                </a:lnTo>
                <a:lnTo>
                  <a:pt x="1854909" y="1982639"/>
                </a:lnTo>
                <a:lnTo>
                  <a:pt x="1852983" y="1959422"/>
                </a:lnTo>
                <a:lnTo>
                  <a:pt x="1854947" y="1937811"/>
                </a:lnTo>
                <a:lnTo>
                  <a:pt x="1862906" y="1906273"/>
                </a:lnTo>
                <a:lnTo>
                  <a:pt x="1876550" y="1878664"/>
                </a:lnTo>
                <a:lnTo>
                  <a:pt x="1882546" y="1866876"/>
                </a:lnTo>
                <a:lnTo>
                  <a:pt x="1890401" y="1855088"/>
                </a:lnTo>
                <a:lnTo>
                  <a:pt x="1900221" y="1845265"/>
                </a:lnTo>
                <a:lnTo>
                  <a:pt x="1902185" y="1831409"/>
                </a:lnTo>
                <a:close/>
                <a:moveTo>
                  <a:pt x="2118860" y="1772348"/>
                </a:moveTo>
                <a:lnTo>
                  <a:pt x="2118842" y="1772366"/>
                </a:lnTo>
                <a:lnTo>
                  <a:pt x="2112847" y="1790048"/>
                </a:lnTo>
                <a:lnTo>
                  <a:pt x="2108919" y="1833374"/>
                </a:lnTo>
                <a:lnTo>
                  <a:pt x="2104991" y="1853124"/>
                </a:lnTo>
                <a:lnTo>
                  <a:pt x="2108919" y="1866876"/>
                </a:lnTo>
                <a:lnTo>
                  <a:pt x="2116858" y="1880594"/>
                </a:lnTo>
                <a:lnTo>
                  <a:pt x="2116962" y="1880406"/>
                </a:lnTo>
                <a:lnTo>
                  <a:pt x="2109001" y="1866654"/>
                </a:lnTo>
                <a:lnTo>
                  <a:pt x="2105072" y="1852903"/>
                </a:lnTo>
                <a:lnTo>
                  <a:pt x="2109001" y="1833154"/>
                </a:lnTo>
                <a:lnTo>
                  <a:pt x="2112930" y="1789831"/>
                </a:lnTo>
                <a:close/>
                <a:moveTo>
                  <a:pt x="1766780" y="1758236"/>
                </a:moveTo>
                <a:lnTo>
                  <a:pt x="1725426" y="1770018"/>
                </a:lnTo>
                <a:lnTo>
                  <a:pt x="1695858" y="1777976"/>
                </a:lnTo>
                <a:lnTo>
                  <a:pt x="1695496" y="1778070"/>
                </a:lnTo>
                <a:lnTo>
                  <a:pt x="1695543" y="1778143"/>
                </a:lnTo>
                <a:lnTo>
                  <a:pt x="1725056" y="1770194"/>
                </a:lnTo>
                <a:lnTo>
                  <a:pt x="1766411" y="1758404"/>
                </a:lnTo>
                <a:lnTo>
                  <a:pt x="1782102" y="1760366"/>
                </a:lnTo>
                <a:lnTo>
                  <a:pt x="1782157" y="1760158"/>
                </a:lnTo>
                <a:close/>
                <a:moveTo>
                  <a:pt x="2065739" y="1691429"/>
                </a:moveTo>
                <a:lnTo>
                  <a:pt x="2065608" y="1691505"/>
                </a:lnTo>
                <a:lnTo>
                  <a:pt x="2073464" y="1709290"/>
                </a:lnTo>
                <a:lnTo>
                  <a:pt x="2099099" y="1713220"/>
                </a:lnTo>
                <a:lnTo>
                  <a:pt x="2130575" y="1760399"/>
                </a:lnTo>
                <a:lnTo>
                  <a:pt x="2130713" y="1760260"/>
                </a:lnTo>
                <a:lnTo>
                  <a:pt x="2099179" y="1713009"/>
                </a:lnTo>
                <a:lnTo>
                  <a:pt x="2073538" y="1709080"/>
                </a:lnTo>
                <a:close/>
                <a:moveTo>
                  <a:pt x="1136143" y="1653849"/>
                </a:moveTo>
                <a:lnTo>
                  <a:pt x="1146066" y="1667596"/>
                </a:lnTo>
                <a:lnTo>
                  <a:pt x="1146066" y="1673487"/>
                </a:lnTo>
                <a:lnTo>
                  <a:pt x="1143999" y="1679379"/>
                </a:lnTo>
                <a:lnTo>
                  <a:pt x="1138210" y="1683307"/>
                </a:lnTo>
                <a:lnTo>
                  <a:pt x="1140174" y="1689302"/>
                </a:lnTo>
                <a:lnTo>
                  <a:pt x="1149994" y="1712869"/>
                </a:lnTo>
                <a:lnTo>
                  <a:pt x="1151958" y="1720724"/>
                </a:lnTo>
                <a:lnTo>
                  <a:pt x="1149994" y="1728683"/>
                </a:lnTo>
                <a:lnTo>
                  <a:pt x="1151958" y="1734575"/>
                </a:lnTo>
                <a:lnTo>
                  <a:pt x="1159814" y="1738502"/>
                </a:lnTo>
                <a:lnTo>
                  <a:pt x="1165706" y="1748322"/>
                </a:lnTo>
                <a:lnTo>
                  <a:pt x="1151958" y="1748322"/>
                </a:lnTo>
                <a:lnTo>
                  <a:pt x="1151958" y="1754214"/>
                </a:lnTo>
                <a:lnTo>
                  <a:pt x="1155886" y="1754214"/>
                </a:lnTo>
                <a:lnTo>
                  <a:pt x="1165706" y="1760105"/>
                </a:lnTo>
                <a:lnTo>
                  <a:pt x="1165706" y="1764136"/>
                </a:lnTo>
                <a:lnTo>
                  <a:pt x="1163742" y="1768064"/>
                </a:lnTo>
                <a:lnTo>
                  <a:pt x="1165706" y="1775920"/>
                </a:lnTo>
                <a:lnTo>
                  <a:pt x="1171599" y="1791631"/>
                </a:lnTo>
                <a:lnTo>
                  <a:pt x="1179558" y="1805481"/>
                </a:lnTo>
                <a:lnTo>
                  <a:pt x="1183383" y="1817265"/>
                </a:lnTo>
                <a:lnTo>
                  <a:pt x="1177594" y="1815301"/>
                </a:lnTo>
                <a:lnTo>
                  <a:pt x="1148030" y="1815301"/>
                </a:lnTo>
                <a:lnTo>
                  <a:pt x="1138210" y="1815301"/>
                </a:lnTo>
                <a:lnTo>
                  <a:pt x="1136143" y="1801450"/>
                </a:lnTo>
                <a:lnTo>
                  <a:pt x="1140174" y="1797522"/>
                </a:lnTo>
                <a:lnTo>
                  <a:pt x="1146066" y="1793595"/>
                </a:lnTo>
                <a:lnTo>
                  <a:pt x="1148030" y="1785739"/>
                </a:lnTo>
                <a:lnTo>
                  <a:pt x="1132214" y="1795559"/>
                </a:lnTo>
                <a:lnTo>
                  <a:pt x="1124358" y="1793595"/>
                </a:lnTo>
                <a:lnTo>
                  <a:pt x="1126322" y="1779847"/>
                </a:lnTo>
                <a:lnTo>
                  <a:pt x="1138210" y="1764136"/>
                </a:lnTo>
                <a:lnTo>
                  <a:pt x="1134178" y="1760105"/>
                </a:lnTo>
                <a:lnTo>
                  <a:pt x="1126322" y="1769925"/>
                </a:lnTo>
                <a:lnTo>
                  <a:pt x="1122394" y="1762069"/>
                </a:lnTo>
                <a:lnTo>
                  <a:pt x="1116502" y="1766100"/>
                </a:lnTo>
                <a:lnTo>
                  <a:pt x="1118466" y="1746358"/>
                </a:lnTo>
                <a:lnTo>
                  <a:pt x="1116502" y="1716900"/>
                </a:lnTo>
                <a:lnTo>
                  <a:pt x="1114538" y="1699121"/>
                </a:lnTo>
                <a:lnTo>
                  <a:pt x="1106682" y="1677519"/>
                </a:lnTo>
                <a:lnTo>
                  <a:pt x="1112574" y="1669560"/>
                </a:lnTo>
                <a:lnTo>
                  <a:pt x="1124358" y="1657776"/>
                </a:lnTo>
                <a:close/>
                <a:moveTo>
                  <a:pt x="2112930" y="1628480"/>
                </a:moveTo>
                <a:lnTo>
                  <a:pt x="2112847" y="1628533"/>
                </a:lnTo>
                <a:lnTo>
                  <a:pt x="2112847" y="1638460"/>
                </a:lnTo>
                <a:lnTo>
                  <a:pt x="2112847" y="1646278"/>
                </a:lnTo>
                <a:lnTo>
                  <a:pt x="2112930" y="1646112"/>
                </a:lnTo>
                <a:lnTo>
                  <a:pt x="2112930" y="1638254"/>
                </a:lnTo>
                <a:close/>
                <a:moveTo>
                  <a:pt x="1620536" y="1586870"/>
                </a:moveTo>
                <a:lnTo>
                  <a:pt x="1604823" y="1630179"/>
                </a:lnTo>
                <a:lnTo>
                  <a:pt x="1606787" y="1752250"/>
                </a:lnTo>
                <a:lnTo>
                  <a:pt x="1596967" y="1762069"/>
                </a:lnTo>
                <a:lnTo>
                  <a:pt x="1591075" y="1777884"/>
                </a:lnTo>
                <a:lnTo>
                  <a:pt x="1650100" y="1789667"/>
                </a:lnTo>
                <a:lnTo>
                  <a:pt x="1650108" y="1789665"/>
                </a:lnTo>
                <a:lnTo>
                  <a:pt x="1591542" y="1777976"/>
                </a:lnTo>
                <a:lnTo>
                  <a:pt x="1597435" y="1762163"/>
                </a:lnTo>
                <a:lnTo>
                  <a:pt x="1607257" y="1752345"/>
                </a:lnTo>
                <a:lnTo>
                  <a:pt x="1605292" y="1630290"/>
                </a:lnTo>
                <a:lnTo>
                  <a:pt x="1620984" y="1587051"/>
                </a:lnTo>
                <a:close/>
                <a:moveTo>
                  <a:pt x="2233169" y="1533835"/>
                </a:moveTo>
                <a:lnTo>
                  <a:pt x="2233062" y="1534023"/>
                </a:lnTo>
                <a:lnTo>
                  <a:pt x="2225103" y="1551808"/>
                </a:lnTo>
                <a:lnTo>
                  <a:pt x="2219211" y="1567525"/>
                </a:lnTo>
                <a:lnTo>
                  <a:pt x="2233062" y="1583242"/>
                </a:lnTo>
                <a:lnTo>
                  <a:pt x="2240816" y="1600796"/>
                </a:lnTo>
                <a:lnTo>
                  <a:pt x="2241032" y="1600825"/>
                </a:lnTo>
                <a:lnTo>
                  <a:pt x="2233174" y="1583041"/>
                </a:lnTo>
                <a:lnTo>
                  <a:pt x="2219320" y="1567325"/>
                </a:lnTo>
                <a:lnTo>
                  <a:pt x="2225213" y="1551608"/>
                </a:lnTo>
                <a:close/>
                <a:moveTo>
                  <a:pt x="2240918" y="1520270"/>
                </a:moveTo>
                <a:lnTo>
                  <a:pt x="2236973" y="1527176"/>
                </a:lnTo>
                <a:lnTo>
                  <a:pt x="2240919" y="1520271"/>
                </a:lnTo>
                <a:close/>
                <a:moveTo>
                  <a:pt x="1772242" y="1520243"/>
                </a:moveTo>
                <a:lnTo>
                  <a:pt x="1774144" y="1527850"/>
                </a:lnTo>
                <a:lnTo>
                  <a:pt x="1772180" y="1537669"/>
                </a:lnTo>
                <a:lnTo>
                  <a:pt x="1768252" y="1545525"/>
                </a:lnTo>
                <a:lnTo>
                  <a:pt x="1766288" y="1555344"/>
                </a:lnTo>
                <a:lnTo>
                  <a:pt x="1766288" y="1561339"/>
                </a:lnTo>
                <a:lnTo>
                  <a:pt x="1762360" y="1567231"/>
                </a:lnTo>
                <a:lnTo>
                  <a:pt x="1756468" y="1569195"/>
                </a:lnTo>
                <a:lnTo>
                  <a:pt x="1750472" y="1569195"/>
                </a:lnTo>
                <a:lnTo>
                  <a:pt x="1744683" y="1575086"/>
                </a:lnTo>
                <a:lnTo>
                  <a:pt x="1730832" y="1598756"/>
                </a:lnTo>
                <a:lnTo>
                  <a:pt x="1713201" y="1624221"/>
                </a:lnTo>
                <a:lnTo>
                  <a:pt x="1713431" y="1624314"/>
                </a:lnTo>
                <a:lnTo>
                  <a:pt x="1730907" y="1599063"/>
                </a:lnTo>
                <a:lnTo>
                  <a:pt x="1744758" y="1575384"/>
                </a:lnTo>
                <a:lnTo>
                  <a:pt x="1750546" y="1569490"/>
                </a:lnTo>
                <a:lnTo>
                  <a:pt x="1756542" y="1569490"/>
                </a:lnTo>
                <a:lnTo>
                  <a:pt x="1762434" y="1567525"/>
                </a:lnTo>
                <a:lnTo>
                  <a:pt x="1766361" y="1561631"/>
                </a:lnTo>
                <a:lnTo>
                  <a:pt x="1766361" y="1555634"/>
                </a:lnTo>
                <a:lnTo>
                  <a:pt x="1768325" y="1545811"/>
                </a:lnTo>
                <a:lnTo>
                  <a:pt x="1772253" y="1537952"/>
                </a:lnTo>
                <a:lnTo>
                  <a:pt x="1774217" y="1528129"/>
                </a:lnTo>
                <a:lnTo>
                  <a:pt x="1772253" y="1520270"/>
                </a:lnTo>
                <a:close/>
                <a:moveTo>
                  <a:pt x="1762360" y="1488677"/>
                </a:moveTo>
                <a:lnTo>
                  <a:pt x="1762360" y="1506144"/>
                </a:lnTo>
                <a:lnTo>
                  <a:pt x="1762434" y="1506193"/>
                </a:lnTo>
                <a:lnTo>
                  <a:pt x="1762434" y="1488732"/>
                </a:lnTo>
                <a:close/>
                <a:moveTo>
                  <a:pt x="3040542" y="1484684"/>
                </a:moveTo>
                <a:lnTo>
                  <a:pt x="3036630" y="1502289"/>
                </a:lnTo>
                <a:lnTo>
                  <a:pt x="3042523" y="1508182"/>
                </a:lnTo>
                <a:lnTo>
                  <a:pt x="3048417" y="1514076"/>
                </a:lnTo>
                <a:lnTo>
                  <a:pt x="3040559" y="1533824"/>
                </a:lnTo>
                <a:lnTo>
                  <a:pt x="3032701" y="1555434"/>
                </a:lnTo>
                <a:lnTo>
                  <a:pt x="3034665" y="1579112"/>
                </a:lnTo>
                <a:lnTo>
                  <a:pt x="3038594" y="1598860"/>
                </a:lnTo>
                <a:lnTo>
                  <a:pt x="3042523" y="1616541"/>
                </a:lnTo>
                <a:lnTo>
                  <a:pt x="3034665" y="1636186"/>
                </a:lnTo>
                <a:lnTo>
                  <a:pt x="3079951" y="1652005"/>
                </a:lnTo>
                <a:lnTo>
                  <a:pt x="3079984" y="1651992"/>
                </a:lnTo>
                <a:lnTo>
                  <a:pt x="3034942" y="1636259"/>
                </a:lnTo>
                <a:lnTo>
                  <a:pt x="3042799" y="1616617"/>
                </a:lnTo>
                <a:lnTo>
                  <a:pt x="3038871" y="1598940"/>
                </a:lnTo>
                <a:lnTo>
                  <a:pt x="3034942" y="1579195"/>
                </a:lnTo>
                <a:lnTo>
                  <a:pt x="3032978" y="1555521"/>
                </a:lnTo>
                <a:lnTo>
                  <a:pt x="3040835" y="1533915"/>
                </a:lnTo>
                <a:lnTo>
                  <a:pt x="3048692" y="1514170"/>
                </a:lnTo>
                <a:lnTo>
                  <a:pt x="3042799" y="1508278"/>
                </a:lnTo>
                <a:lnTo>
                  <a:pt x="3036907" y="1502385"/>
                </a:lnTo>
                <a:lnTo>
                  <a:pt x="3040835" y="1484708"/>
                </a:lnTo>
                <a:close/>
                <a:moveTo>
                  <a:pt x="2349202" y="1482779"/>
                </a:moveTo>
                <a:lnTo>
                  <a:pt x="2349143" y="1482838"/>
                </a:lnTo>
                <a:lnTo>
                  <a:pt x="2343251" y="1492662"/>
                </a:lnTo>
                <a:lnTo>
                  <a:pt x="2339323" y="1506414"/>
                </a:lnTo>
                <a:lnTo>
                  <a:pt x="2335461" y="1518005"/>
                </a:lnTo>
                <a:lnTo>
                  <a:pt x="2335532" y="1518005"/>
                </a:lnTo>
                <a:lnTo>
                  <a:pt x="2339461" y="1506218"/>
                </a:lnTo>
                <a:lnTo>
                  <a:pt x="2343390" y="1492466"/>
                </a:lnTo>
                <a:close/>
                <a:moveTo>
                  <a:pt x="1764947" y="1420446"/>
                </a:moveTo>
                <a:lnTo>
                  <a:pt x="1750658" y="1427563"/>
                </a:lnTo>
                <a:lnTo>
                  <a:pt x="1721192" y="1435524"/>
                </a:lnTo>
                <a:lnTo>
                  <a:pt x="1721097" y="1435511"/>
                </a:lnTo>
                <a:lnTo>
                  <a:pt x="1721128" y="1435572"/>
                </a:lnTo>
                <a:lnTo>
                  <a:pt x="1750546" y="1427621"/>
                </a:lnTo>
                <a:close/>
                <a:moveTo>
                  <a:pt x="2504804" y="1409880"/>
                </a:moveTo>
                <a:lnTo>
                  <a:pt x="2504710" y="1409939"/>
                </a:lnTo>
                <a:lnTo>
                  <a:pt x="2490858" y="1431551"/>
                </a:lnTo>
                <a:lnTo>
                  <a:pt x="2485070" y="1445407"/>
                </a:lnTo>
                <a:lnTo>
                  <a:pt x="2475147" y="1461124"/>
                </a:lnTo>
                <a:lnTo>
                  <a:pt x="2481039" y="1468982"/>
                </a:lnTo>
                <a:lnTo>
                  <a:pt x="2488998" y="1476841"/>
                </a:lnTo>
                <a:lnTo>
                  <a:pt x="2479221" y="1508240"/>
                </a:lnTo>
                <a:lnTo>
                  <a:pt x="2479350" y="1508182"/>
                </a:lnTo>
                <a:lnTo>
                  <a:pt x="2489172" y="1476647"/>
                </a:lnTo>
                <a:lnTo>
                  <a:pt x="2481211" y="1468789"/>
                </a:lnTo>
                <a:lnTo>
                  <a:pt x="2475317" y="1460931"/>
                </a:lnTo>
                <a:lnTo>
                  <a:pt x="2485243" y="1445215"/>
                </a:lnTo>
                <a:lnTo>
                  <a:pt x="2491033" y="1431360"/>
                </a:lnTo>
                <a:close/>
                <a:moveTo>
                  <a:pt x="1799855" y="1405998"/>
                </a:moveTo>
                <a:lnTo>
                  <a:pt x="1778262" y="1413813"/>
                </a:lnTo>
                <a:lnTo>
                  <a:pt x="1778162" y="1413863"/>
                </a:lnTo>
                <a:lnTo>
                  <a:pt x="1799852" y="1406010"/>
                </a:lnTo>
                <a:close/>
                <a:moveTo>
                  <a:pt x="2530402" y="1386133"/>
                </a:moveTo>
                <a:lnTo>
                  <a:pt x="2530241" y="1386260"/>
                </a:lnTo>
                <a:lnTo>
                  <a:pt x="2526454" y="1396090"/>
                </a:lnTo>
                <a:lnTo>
                  <a:pt x="2526599" y="1395998"/>
                </a:lnTo>
                <a:close/>
                <a:moveTo>
                  <a:pt x="1833344" y="1364648"/>
                </a:moveTo>
                <a:lnTo>
                  <a:pt x="1817653" y="1370494"/>
                </a:lnTo>
                <a:lnTo>
                  <a:pt x="1817649" y="1370498"/>
                </a:lnTo>
                <a:lnTo>
                  <a:pt x="1833343" y="1364649"/>
                </a:lnTo>
                <a:close/>
                <a:moveTo>
                  <a:pt x="2595408" y="1335045"/>
                </a:moveTo>
                <a:lnTo>
                  <a:pt x="2595362" y="1335076"/>
                </a:lnTo>
                <a:lnTo>
                  <a:pt x="2579658" y="1350683"/>
                </a:lnTo>
                <a:lnTo>
                  <a:pt x="2579743" y="1350608"/>
                </a:lnTo>
                <a:close/>
                <a:moveTo>
                  <a:pt x="1857043" y="1329139"/>
                </a:moveTo>
                <a:lnTo>
                  <a:pt x="1856986" y="1329207"/>
                </a:lnTo>
                <a:lnTo>
                  <a:pt x="1868694" y="1333111"/>
                </a:lnTo>
                <a:lnTo>
                  <a:pt x="1872726" y="1337040"/>
                </a:lnTo>
                <a:lnTo>
                  <a:pt x="1872828" y="1336964"/>
                </a:lnTo>
                <a:lnTo>
                  <a:pt x="1868829" y="1333068"/>
                </a:lnTo>
                <a:close/>
                <a:moveTo>
                  <a:pt x="2950146" y="1309345"/>
                </a:moveTo>
                <a:lnTo>
                  <a:pt x="2969632" y="1321037"/>
                </a:lnTo>
                <a:lnTo>
                  <a:pt x="2977593" y="1338821"/>
                </a:lnTo>
                <a:lnTo>
                  <a:pt x="2961774" y="1350608"/>
                </a:lnTo>
                <a:lnTo>
                  <a:pt x="2942130" y="1342750"/>
                </a:lnTo>
                <a:lnTo>
                  <a:pt x="2930240" y="1348643"/>
                </a:lnTo>
                <a:lnTo>
                  <a:pt x="2918453" y="1356605"/>
                </a:lnTo>
                <a:lnTo>
                  <a:pt x="2914525" y="1376250"/>
                </a:lnTo>
                <a:lnTo>
                  <a:pt x="2916489" y="1403856"/>
                </a:lnTo>
                <a:lnTo>
                  <a:pt x="2930240" y="1423502"/>
                </a:lnTo>
                <a:lnTo>
                  <a:pt x="2951952" y="1433428"/>
                </a:lnTo>
                <a:lnTo>
                  <a:pt x="2957845" y="1451108"/>
                </a:lnTo>
                <a:lnTo>
                  <a:pt x="2963739" y="1466824"/>
                </a:lnTo>
                <a:lnTo>
                  <a:pt x="2977593" y="1472821"/>
                </a:lnTo>
                <a:lnTo>
                  <a:pt x="2991344" y="1480679"/>
                </a:lnTo>
                <a:lnTo>
                  <a:pt x="2991468" y="1480689"/>
                </a:lnTo>
                <a:lnTo>
                  <a:pt x="2977877" y="1472923"/>
                </a:lnTo>
                <a:lnTo>
                  <a:pt x="2964024" y="1466927"/>
                </a:lnTo>
                <a:lnTo>
                  <a:pt x="2958131" y="1451213"/>
                </a:lnTo>
                <a:lnTo>
                  <a:pt x="2952238" y="1433536"/>
                </a:lnTo>
                <a:lnTo>
                  <a:pt x="2930529" y="1423612"/>
                </a:lnTo>
                <a:lnTo>
                  <a:pt x="2916779" y="1403970"/>
                </a:lnTo>
                <a:lnTo>
                  <a:pt x="2914815" y="1376368"/>
                </a:lnTo>
                <a:lnTo>
                  <a:pt x="2918743" y="1356726"/>
                </a:lnTo>
                <a:lnTo>
                  <a:pt x="2930529" y="1348766"/>
                </a:lnTo>
                <a:lnTo>
                  <a:pt x="2942417" y="1342874"/>
                </a:lnTo>
                <a:lnTo>
                  <a:pt x="2962059" y="1350730"/>
                </a:lnTo>
                <a:lnTo>
                  <a:pt x="2977877" y="1338945"/>
                </a:lnTo>
                <a:lnTo>
                  <a:pt x="2969916" y="1321164"/>
                </a:lnTo>
                <a:lnTo>
                  <a:pt x="2950274" y="1309379"/>
                </a:lnTo>
                <a:close/>
                <a:moveTo>
                  <a:pt x="2869482" y="1305443"/>
                </a:moveTo>
                <a:lnTo>
                  <a:pt x="2892812" y="1317211"/>
                </a:lnTo>
                <a:lnTo>
                  <a:pt x="2892838" y="1317205"/>
                </a:lnTo>
                <a:lnTo>
                  <a:pt x="2869534" y="1305451"/>
                </a:lnTo>
                <a:close/>
                <a:moveTo>
                  <a:pt x="2814329" y="1293666"/>
                </a:moveTo>
                <a:lnTo>
                  <a:pt x="2814316" y="1293676"/>
                </a:lnTo>
                <a:lnTo>
                  <a:pt x="2821989" y="1297463"/>
                </a:lnTo>
                <a:lnTo>
                  <a:pt x="2827882" y="1305321"/>
                </a:lnTo>
                <a:lnTo>
                  <a:pt x="2828084" y="1305321"/>
                </a:lnTo>
                <a:lnTo>
                  <a:pt x="2822290" y="1297594"/>
                </a:lnTo>
                <a:close/>
                <a:moveTo>
                  <a:pt x="2765062" y="1281768"/>
                </a:moveTo>
                <a:lnTo>
                  <a:pt x="2776704" y="1287640"/>
                </a:lnTo>
                <a:lnTo>
                  <a:pt x="2774636" y="1301392"/>
                </a:lnTo>
                <a:lnTo>
                  <a:pt x="2776704" y="1315247"/>
                </a:lnTo>
                <a:lnTo>
                  <a:pt x="2776974" y="1315139"/>
                </a:lnTo>
                <a:lnTo>
                  <a:pt x="2774942" y="1301523"/>
                </a:lnTo>
                <a:lnTo>
                  <a:pt x="2777009" y="1287774"/>
                </a:lnTo>
                <a:lnTo>
                  <a:pt x="2765121" y="1281778"/>
                </a:lnTo>
                <a:close/>
                <a:moveTo>
                  <a:pt x="2518973" y="1275989"/>
                </a:moveTo>
                <a:lnTo>
                  <a:pt x="2518853" y="1276033"/>
                </a:lnTo>
                <a:lnTo>
                  <a:pt x="2534272" y="1276033"/>
                </a:lnTo>
                <a:lnTo>
                  <a:pt x="2549984" y="1287821"/>
                </a:lnTo>
                <a:lnTo>
                  <a:pt x="2565799" y="1299609"/>
                </a:lnTo>
                <a:lnTo>
                  <a:pt x="2583475" y="1303538"/>
                </a:lnTo>
                <a:lnTo>
                  <a:pt x="2599187" y="1305503"/>
                </a:lnTo>
                <a:lnTo>
                  <a:pt x="2613038" y="1311397"/>
                </a:lnTo>
                <a:lnTo>
                  <a:pt x="2626786" y="1319359"/>
                </a:lnTo>
                <a:lnTo>
                  <a:pt x="2619082" y="1327065"/>
                </a:lnTo>
                <a:lnTo>
                  <a:pt x="2619135" y="1327034"/>
                </a:lnTo>
                <a:lnTo>
                  <a:pt x="2626993" y="1319176"/>
                </a:lnTo>
                <a:lnTo>
                  <a:pt x="2642811" y="1327034"/>
                </a:lnTo>
                <a:lnTo>
                  <a:pt x="2658527" y="1334892"/>
                </a:lnTo>
                <a:lnTo>
                  <a:pt x="2658640" y="1334914"/>
                </a:lnTo>
                <a:lnTo>
                  <a:pt x="2643132" y="1327160"/>
                </a:lnTo>
                <a:lnTo>
                  <a:pt x="2627315" y="1319304"/>
                </a:lnTo>
                <a:lnTo>
                  <a:pt x="2613566" y="1311344"/>
                </a:lnTo>
                <a:lnTo>
                  <a:pt x="2599713" y="1305451"/>
                </a:lnTo>
                <a:lnTo>
                  <a:pt x="2583999" y="1303487"/>
                </a:lnTo>
                <a:lnTo>
                  <a:pt x="2566321" y="1299559"/>
                </a:lnTo>
                <a:lnTo>
                  <a:pt x="2550504" y="1287774"/>
                </a:lnTo>
                <a:lnTo>
                  <a:pt x="2534790" y="1275989"/>
                </a:lnTo>
                <a:close/>
                <a:moveTo>
                  <a:pt x="2743281" y="1262136"/>
                </a:moveTo>
                <a:lnTo>
                  <a:pt x="2753027" y="1279782"/>
                </a:lnTo>
                <a:lnTo>
                  <a:pt x="2753283" y="1279823"/>
                </a:lnTo>
                <a:lnTo>
                  <a:pt x="2743514" y="1262136"/>
                </a:lnTo>
                <a:close/>
                <a:moveTo>
                  <a:pt x="2454050" y="1242494"/>
                </a:moveTo>
                <a:lnTo>
                  <a:pt x="2453561" y="1242555"/>
                </a:lnTo>
                <a:lnTo>
                  <a:pt x="2459435" y="1250389"/>
                </a:lnTo>
                <a:lnTo>
                  <a:pt x="2459435" y="1260212"/>
                </a:lnTo>
                <a:lnTo>
                  <a:pt x="2471219" y="1273965"/>
                </a:lnTo>
                <a:lnTo>
                  <a:pt x="2477214" y="1285856"/>
                </a:lnTo>
                <a:lnTo>
                  <a:pt x="2477706" y="1285774"/>
                </a:lnTo>
                <a:lnTo>
                  <a:pt x="2471728" y="1273921"/>
                </a:lnTo>
                <a:lnTo>
                  <a:pt x="2459943" y="1260172"/>
                </a:lnTo>
                <a:lnTo>
                  <a:pt x="2459943" y="1250351"/>
                </a:lnTo>
                <a:close/>
                <a:moveTo>
                  <a:pt x="2099561" y="1236602"/>
                </a:moveTo>
                <a:lnTo>
                  <a:pt x="2099292" y="1236656"/>
                </a:lnTo>
                <a:lnTo>
                  <a:pt x="2118842" y="1238601"/>
                </a:lnTo>
                <a:lnTo>
                  <a:pt x="2124734" y="1240566"/>
                </a:lnTo>
                <a:lnTo>
                  <a:pt x="2130626" y="1244495"/>
                </a:lnTo>
                <a:lnTo>
                  <a:pt x="2130834" y="1244287"/>
                </a:lnTo>
                <a:lnTo>
                  <a:pt x="2125199" y="1240530"/>
                </a:lnTo>
                <a:lnTo>
                  <a:pt x="2119306" y="1238566"/>
                </a:lnTo>
                <a:close/>
                <a:moveTo>
                  <a:pt x="2085811" y="1201143"/>
                </a:moveTo>
                <a:lnTo>
                  <a:pt x="2085345" y="1201210"/>
                </a:lnTo>
                <a:lnTo>
                  <a:pt x="2079459" y="1240566"/>
                </a:lnTo>
                <a:lnTo>
                  <a:pt x="2079927" y="1240472"/>
                </a:lnTo>
                <a:close/>
                <a:moveTo>
                  <a:pt x="2284714" y="1187291"/>
                </a:moveTo>
                <a:lnTo>
                  <a:pt x="2284612" y="1187364"/>
                </a:lnTo>
                <a:lnTo>
                  <a:pt x="2299940" y="1189381"/>
                </a:lnTo>
                <a:lnTo>
                  <a:pt x="2300078" y="1189312"/>
                </a:lnTo>
                <a:close/>
                <a:moveTo>
                  <a:pt x="2328030" y="1171577"/>
                </a:moveTo>
                <a:lnTo>
                  <a:pt x="2327846" y="1171715"/>
                </a:lnTo>
                <a:lnTo>
                  <a:pt x="2362891" y="1185349"/>
                </a:lnTo>
                <a:lnTo>
                  <a:pt x="2400413" y="1191346"/>
                </a:lnTo>
                <a:lnTo>
                  <a:pt x="2412196" y="1193207"/>
                </a:lnTo>
                <a:lnTo>
                  <a:pt x="2404237" y="1210992"/>
                </a:lnTo>
                <a:lnTo>
                  <a:pt x="2386561" y="1224745"/>
                </a:lnTo>
                <a:lnTo>
                  <a:pt x="2374778" y="1242530"/>
                </a:lnTo>
                <a:lnTo>
                  <a:pt x="2382634" y="1250389"/>
                </a:lnTo>
                <a:lnTo>
                  <a:pt x="2390489" y="1254318"/>
                </a:lnTo>
                <a:lnTo>
                  <a:pt x="2396381" y="1256283"/>
                </a:lnTo>
                <a:lnTo>
                  <a:pt x="2396587" y="1256145"/>
                </a:lnTo>
                <a:lnTo>
                  <a:pt x="2390989" y="1254279"/>
                </a:lnTo>
                <a:lnTo>
                  <a:pt x="2383132" y="1250351"/>
                </a:lnTo>
                <a:lnTo>
                  <a:pt x="2375275" y="1242494"/>
                </a:lnTo>
                <a:lnTo>
                  <a:pt x="2387060" y="1224713"/>
                </a:lnTo>
                <a:lnTo>
                  <a:pt x="2404738" y="1210964"/>
                </a:lnTo>
                <a:lnTo>
                  <a:pt x="2412698" y="1193183"/>
                </a:lnTo>
                <a:lnTo>
                  <a:pt x="2400913" y="1191322"/>
                </a:lnTo>
                <a:lnTo>
                  <a:pt x="2363386" y="1185326"/>
                </a:lnTo>
                <a:close/>
                <a:moveTo>
                  <a:pt x="2196117" y="1159792"/>
                </a:moveTo>
                <a:lnTo>
                  <a:pt x="2195732" y="1159905"/>
                </a:lnTo>
                <a:lnTo>
                  <a:pt x="2219211" y="1185349"/>
                </a:lnTo>
                <a:lnTo>
                  <a:pt x="2219211" y="1203134"/>
                </a:lnTo>
                <a:lnTo>
                  <a:pt x="2227067" y="1214922"/>
                </a:lnTo>
                <a:lnTo>
                  <a:pt x="2227488" y="1214808"/>
                </a:lnTo>
                <a:lnTo>
                  <a:pt x="2219688" y="1203107"/>
                </a:lnTo>
                <a:lnTo>
                  <a:pt x="2219688" y="1185326"/>
                </a:lnTo>
                <a:close/>
                <a:moveTo>
                  <a:pt x="970807" y="1118437"/>
                </a:moveTo>
                <a:lnTo>
                  <a:pt x="974839" y="1122366"/>
                </a:lnTo>
                <a:lnTo>
                  <a:pt x="980732" y="1130223"/>
                </a:lnTo>
                <a:lnTo>
                  <a:pt x="984661" y="1134152"/>
                </a:lnTo>
                <a:lnTo>
                  <a:pt x="1000376" y="1142113"/>
                </a:lnTo>
                <a:lnTo>
                  <a:pt x="1006269" y="1147902"/>
                </a:lnTo>
                <a:lnTo>
                  <a:pt x="1002340" y="1153899"/>
                </a:lnTo>
                <a:lnTo>
                  <a:pt x="994482" y="1161756"/>
                </a:lnTo>
                <a:lnTo>
                  <a:pt x="988589" y="1163721"/>
                </a:lnTo>
                <a:lnTo>
                  <a:pt x="980732" y="1165685"/>
                </a:lnTo>
                <a:lnTo>
                  <a:pt x="974839" y="1161756"/>
                </a:lnTo>
                <a:lnTo>
                  <a:pt x="970807" y="1155760"/>
                </a:lnTo>
                <a:lnTo>
                  <a:pt x="968842" y="1149970"/>
                </a:lnTo>
                <a:lnTo>
                  <a:pt x="966878" y="1151935"/>
                </a:lnTo>
                <a:lnTo>
                  <a:pt x="962949" y="1153899"/>
                </a:lnTo>
                <a:lnTo>
                  <a:pt x="959021" y="1153899"/>
                </a:lnTo>
                <a:lnTo>
                  <a:pt x="960985" y="1149970"/>
                </a:lnTo>
                <a:lnTo>
                  <a:pt x="962949" y="1136116"/>
                </a:lnTo>
                <a:lnTo>
                  <a:pt x="964914" y="1126295"/>
                </a:lnTo>
                <a:close/>
                <a:moveTo>
                  <a:pt x="1203222" y="1108512"/>
                </a:moveTo>
                <a:lnTo>
                  <a:pt x="1217076" y="1110580"/>
                </a:lnTo>
                <a:lnTo>
                  <a:pt x="1222865" y="1114509"/>
                </a:lnTo>
                <a:lnTo>
                  <a:pt x="1226897" y="1124330"/>
                </a:lnTo>
                <a:lnTo>
                  <a:pt x="1222865" y="1128259"/>
                </a:lnTo>
                <a:lnTo>
                  <a:pt x="1217076" y="1130223"/>
                </a:lnTo>
                <a:lnTo>
                  <a:pt x="1213043" y="1134152"/>
                </a:lnTo>
                <a:lnTo>
                  <a:pt x="1213043" y="1140045"/>
                </a:lnTo>
                <a:lnTo>
                  <a:pt x="1207151" y="1145938"/>
                </a:lnTo>
                <a:lnTo>
                  <a:pt x="1201257" y="1147902"/>
                </a:lnTo>
                <a:lnTo>
                  <a:pt x="1195364" y="1143974"/>
                </a:lnTo>
                <a:lnTo>
                  <a:pt x="1189471" y="1145938"/>
                </a:lnTo>
                <a:lnTo>
                  <a:pt x="1185542" y="1142113"/>
                </a:lnTo>
                <a:lnTo>
                  <a:pt x="1183475" y="1132188"/>
                </a:lnTo>
                <a:lnTo>
                  <a:pt x="1185542" y="1122366"/>
                </a:lnTo>
                <a:lnTo>
                  <a:pt x="1191436" y="1114509"/>
                </a:lnTo>
                <a:close/>
                <a:moveTo>
                  <a:pt x="1276110" y="1102723"/>
                </a:moveTo>
                <a:lnTo>
                  <a:pt x="1278074" y="1102723"/>
                </a:lnTo>
                <a:lnTo>
                  <a:pt x="1276110" y="1110580"/>
                </a:lnTo>
                <a:lnTo>
                  <a:pt x="1278074" y="1116370"/>
                </a:lnTo>
                <a:lnTo>
                  <a:pt x="1285932" y="1120402"/>
                </a:lnTo>
                <a:lnTo>
                  <a:pt x="1297821" y="1126295"/>
                </a:lnTo>
                <a:lnTo>
                  <a:pt x="1301647" y="1128259"/>
                </a:lnTo>
                <a:lnTo>
                  <a:pt x="1303714" y="1132188"/>
                </a:lnTo>
                <a:lnTo>
                  <a:pt x="1305679" y="1140045"/>
                </a:lnTo>
                <a:lnTo>
                  <a:pt x="1301647" y="1147902"/>
                </a:lnTo>
                <a:lnTo>
                  <a:pt x="1268252" y="1173542"/>
                </a:lnTo>
                <a:lnTo>
                  <a:pt x="1252434" y="1175507"/>
                </a:lnTo>
                <a:lnTo>
                  <a:pt x="1252434" y="1171578"/>
                </a:lnTo>
                <a:lnTo>
                  <a:pt x="1260291" y="1161756"/>
                </a:lnTo>
                <a:lnTo>
                  <a:pt x="1262256" y="1155760"/>
                </a:lnTo>
                <a:lnTo>
                  <a:pt x="1258431" y="1151935"/>
                </a:lnTo>
                <a:lnTo>
                  <a:pt x="1266288" y="1142113"/>
                </a:lnTo>
                <a:lnTo>
                  <a:pt x="1266288" y="1132188"/>
                </a:lnTo>
                <a:lnTo>
                  <a:pt x="1264324" y="1120402"/>
                </a:lnTo>
                <a:lnTo>
                  <a:pt x="1258431" y="1112544"/>
                </a:lnTo>
                <a:lnTo>
                  <a:pt x="1254399" y="1106548"/>
                </a:lnTo>
                <a:lnTo>
                  <a:pt x="1256466" y="1104584"/>
                </a:lnTo>
                <a:lnTo>
                  <a:pt x="1266288" y="1110580"/>
                </a:lnTo>
                <a:close/>
                <a:moveTo>
                  <a:pt x="1449385" y="947100"/>
                </a:moveTo>
                <a:lnTo>
                  <a:pt x="1449387" y="947126"/>
                </a:lnTo>
                <a:lnTo>
                  <a:pt x="1463241" y="954983"/>
                </a:lnTo>
                <a:lnTo>
                  <a:pt x="1482885" y="960876"/>
                </a:lnTo>
                <a:lnTo>
                  <a:pt x="1500667" y="986516"/>
                </a:lnTo>
                <a:lnTo>
                  <a:pt x="1528168" y="986516"/>
                </a:lnTo>
                <a:lnTo>
                  <a:pt x="1541919" y="984552"/>
                </a:lnTo>
                <a:lnTo>
                  <a:pt x="1551844" y="978555"/>
                </a:lnTo>
                <a:lnTo>
                  <a:pt x="1569523" y="974627"/>
                </a:lnTo>
                <a:lnTo>
                  <a:pt x="1585238" y="970698"/>
                </a:lnTo>
                <a:lnTo>
                  <a:pt x="1593095" y="986516"/>
                </a:lnTo>
                <a:lnTo>
                  <a:pt x="1610878" y="978555"/>
                </a:lnTo>
                <a:lnTo>
                  <a:pt x="1630625" y="972662"/>
                </a:lnTo>
                <a:lnTo>
                  <a:pt x="1646340" y="962841"/>
                </a:lnTo>
                <a:lnTo>
                  <a:pt x="1646353" y="962819"/>
                </a:lnTo>
                <a:lnTo>
                  <a:pt x="1630660" y="972618"/>
                </a:lnTo>
                <a:lnTo>
                  <a:pt x="1610909" y="978507"/>
                </a:lnTo>
                <a:lnTo>
                  <a:pt x="1593122" y="986463"/>
                </a:lnTo>
                <a:lnTo>
                  <a:pt x="1585263" y="970655"/>
                </a:lnTo>
                <a:lnTo>
                  <a:pt x="1569545" y="974581"/>
                </a:lnTo>
                <a:lnTo>
                  <a:pt x="1551862" y="978507"/>
                </a:lnTo>
                <a:lnTo>
                  <a:pt x="1541935" y="984500"/>
                </a:lnTo>
                <a:lnTo>
                  <a:pt x="1528181" y="986463"/>
                </a:lnTo>
                <a:lnTo>
                  <a:pt x="1500675" y="986463"/>
                </a:lnTo>
                <a:lnTo>
                  <a:pt x="1482888" y="960840"/>
                </a:lnTo>
                <a:lnTo>
                  <a:pt x="1463241" y="954951"/>
                </a:lnTo>
                <a:close/>
                <a:moveTo>
                  <a:pt x="1442493" y="917112"/>
                </a:moveTo>
                <a:lnTo>
                  <a:pt x="1447420" y="923446"/>
                </a:lnTo>
                <a:lnTo>
                  <a:pt x="1447419" y="923440"/>
                </a:lnTo>
                <a:close/>
                <a:moveTo>
                  <a:pt x="1236803" y="899555"/>
                </a:moveTo>
                <a:lnTo>
                  <a:pt x="1244666" y="907510"/>
                </a:lnTo>
                <a:lnTo>
                  <a:pt x="1248597" y="909474"/>
                </a:lnTo>
                <a:lnTo>
                  <a:pt x="1252528" y="911333"/>
                </a:lnTo>
                <a:lnTo>
                  <a:pt x="1256563" y="913400"/>
                </a:lnTo>
                <a:lnTo>
                  <a:pt x="1260391" y="913400"/>
                </a:lnTo>
                <a:lnTo>
                  <a:pt x="1264426" y="913400"/>
                </a:lnTo>
                <a:lnTo>
                  <a:pt x="1268357" y="917326"/>
                </a:lnTo>
                <a:lnTo>
                  <a:pt x="1272288" y="919289"/>
                </a:lnTo>
                <a:lnTo>
                  <a:pt x="1274254" y="923215"/>
                </a:lnTo>
                <a:lnTo>
                  <a:pt x="1278185" y="927141"/>
                </a:lnTo>
                <a:lnTo>
                  <a:pt x="1280151" y="931068"/>
                </a:lnTo>
                <a:lnTo>
                  <a:pt x="1282117" y="937060"/>
                </a:lnTo>
                <a:lnTo>
                  <a:pt x="1278185" y="937060"/>
                </a:lnTo>
                <a:lnTo>
                  <a:pt x="1272288" y="940883"/>
                </a:lnTo>
                <a:lnTo>
                  <a:pt x="1270323" y="944913"/>
                </a:lnTo>
                <a:lnTo>
                  <a:pt x="1258529" y="946876"/>
                </a:lnTo>
                <a:lnTo>
                  <a:pt x="1254494" y="946876"/>
                </a:lnTo>
                <a:lnTo>
                  <a:pt x="1246631" y="950699"/>
                </a:lnTo>
                <a:lnTo>
                  <a:pt x="1232872" y="956691"/>
                </a:lnTo>
                <a:lnTo>
                  <a:pt x="1222940" y="964544"/>
                </a:lnTo>
                <a:lnTo>
                  <a:pt x="1219112" y="972396"/>
                </a:lnTo>
                <a:lnTo>
                  <a:pt x="1191489" y="994093"/>
                </a:lnTo>
                <a:lnTo>
                  <a:pt x="1183523" y="992130"/>
                </a:lnTo>
                <a:lnTo>
                  <a:pt x="1177729" y="992130"/>
                </a:lnTo>
                <a:lnTo>
                  <a:pt x="1175660" y="992130"/>
                </a:lnTo>
                <a:lnTo>
                  <a:pt x="1173694" y="982211"/>
                </a:lnTo>
                <a:lnTo>
                  <a:pt x="1167798" y="978285"/>
                </a:lnTo>
                <a:lnTo>
                  <a:pt x="1165832" y="982211"/>
                </a:lnTo>
                <a:lnTo>
                  <a:pt x="1163866" y="982211"/>
                </a:lnTo>
                <a:lnTo>
                  <a:pt x="1161901" y="980248"/>
                </a:lnTo>
                <a:lnTo>
                  <a:pt x="1163866" y="978285"/>
                </a:lnTo>
                <a:lnTo>
                  <a:pt x="1161901" y="974359"/>
                </a:lnTo>
                <a:lnTo>
                  <a:pt x="1157969" y="972396"/>
                </a:lnTo>
                <a:lnTo>
                  <a:pt x="1156004" y="976322"/>
                </a:lnTo>
                <a:lnTo>
                  <a:pt x="1152072" y="980248"/>
                </a:lnTo>
                <a:lnTo>
                  <a:pt x="1146175" y="978285"/>
                </a:lnTo>
                <a:lnTo>
                  <a:pt x="1140278" y="976322"/>
                </a:lnTo>
                <a:lnTo>
                  <a:pt x="1144106" y="972396"/>
                </a:lnTo>
                <a:lnTo>
                  <a:pt x="1142244" y="966507"/>
                </a:lnTo>
                <a:lnTo>
                  <a:pt x="1136243" y="960617"/>
                </a:lnTo>
                <a:lnTo>
                  <a:pt x="1134278" y="956691"/>
                </a:lnTo>
                <a:lnTo>
                  <a:pt x="1136243" y="950699"/>
                </a:lnTo>
                <a:lnTo>
                  <a:pt x="1140278" y="948839"/>
                </a:lnTo>
                <a:lnTo>
                  <a:pt x="1146175" y="950699"/>
                </a:lnTo>
                <a:lnTo>
                  <a:pt x="1175660" y="931068"/>
                </a:lnTo>
                <a:lnTo>
                  <a:pt x="1195421" y="929105"/>
                </a:lnTo>
                <a:lnTo>
                  <a:pt x="1211146" y="929105"/>
                </a:lnTo>
                <a:lnTo>
                  <a:pt x="1222940" y="921252"/>
                </a:lnTo>
                <a:lnTo>
                  <a:pt x="1228940" y="903481"/>
                </a:lnTo>
                <a:close/>
                <a:moveTo>
                  <a:pt x="4084400" y="891739"/>
                </a:moveTo>
                <a:lnTo>
                  <a:pt x="4092257" y="891739"/>
                </a:lnTo>
                <a:lnTo>
                  <a:pt x="4102080" y="899597"/>
                </a:lnTo>
                <a:lnTo>
                  <a:pt x="4102080" y="919346"/>
                </a:lnTo>
                <a:lnTo>
                  <a:pt x="4094222" y="942920"/>
                </a:lnTo>
                <a:lnTo>
                  <a:pt x="4088329" y="958739"/>
                </a:lnTo>
                <a:lnTo>
                  <a:pt x="4074474" y="964633"/>
                </a:lnTo>
                <a:lnTo>
                  <a:pt x="4058759" y="962668"/>
                </a:lnTo>
                <a:lnTo>
                  <a:pt x="4043043" y="952846"/>
                </a:lnTo>
                <a:lnTo>
                  <a:pt x="4031256" y="938991"/>
                </a:lnTo>
                <a:lnTo>
                  <a:pt x="4029292" y="923275"/>
                </a:lnTo>
                <a:lnTo>
                  <a:pt x="4033117" y="909523"/>
                </a:lnTo>
                <a:lnTo>
                  <a:pt x="4045007" y="901562"/>
                </a:lnTo>
                <a:lnTo>
                  <a:pt x="4068684" y="897736"/>
                </a:lnTo>
                <a:close/>
                <a:moveTo>
                  <a:pt x="1662055" y="882096"/>
                </a:moveTo>
                <a:lnTo>
                  <a:pt x="1646340" y="886024"/>
                </a:lnTo>
                <a:lnTo>
                  <a:pt x="1628700" y="887984"/>
                </a:lnTo>
                <a:lnTo>
                  <a:pt x="1628695" y="888002"/>
                </a:lnTo>
                <a:lnTo>
                  <a:pt x="1646378" y="886039"/>
                </a:lnTo>
                <a:lnTo>
                  <a:pt x="1662096" y="882113"/>
                </a:lnTo>
                <a:lnTo>
                  <a:pt x="1673953" y="882113"/>
                </a:lnTo>
                <a:lnTo>
                  <a:pt x="1673944" y="882096"/>
                </a:lnTo>
                <a:close/>
                <a:moveTo>
                  <a:pt x="1936117" y="848626"/>
                </a:moveTo>
                <a:lnTo>
                  <a:pt x="1936049" y="848648"/>
                </a:lnTo>
                <a:lnTo>
                  <a:pt x="1953503" y="852527"/>
                </a:lnTo>
                <a:lnTo>
                  <a:pt x="1969322" y="862349"/>
                </a:lnTo>
                <a:lnTo>
                  <a:pt x="1987001" y="870310"/>
                </a:lnTo>
                <a:lnTo>
                  <a:pt x="2022463" y="889953"/>
                </a:lnTo>
                <a:lnTo>
                  <a:pt x="2044174" y="893882"/>
                </a:lnTo>
                <a:lnTo>
                  <a:pt x="2059889" y="899775"/>
                </a:lnTo>
                <a:lnTo>
                  <a:pt x="2075707" y="901739"/>
                </a:lnTo>
                <a:lnTo>
                  <a:pt x="2085529" y="909700"/>
                </a:lnTo>
                <a:lnTo>
                  <a:pt x="2093387" y="921486"/>
                </a:lnTo>
                <a:lnTo>
                  <a:pt x="2087493" y="937304"/>
                </a:lnTo>
                <a:lnTo>
                  <a:pt x="2073640" y="941129"/>
                </a:lnTo>
                <a:lnTo>
                  <a:pt x="2061853" y="956948"/>
                </a:lnTo>
                <a:lnTo>
                  <a:pt x="2053996" y="970698"/>
                </a:lnTo>
                <a:lnTo>
                  <a:pt x="2055960" y="990341"/>
                </a:lnTo>
                <a:lnTo>
                  <a:pt x="2052032" y="1008124"/>
                </a:lnTo>
                <a:lnTo>
                  <a:pt x="2012641" y="1092797"/>
                </a:lnTo>
                <a:lnTo>
                  <a:pt x="1983072" y="1165685"/>
                </a:lnTo>
                <a:lnTo>
                  <a:pt x="1947621" y="1230696"/>
                </a:lnTo>
                <a:lnTo>
                  <a:pt x="1947962" y="1230599"/>
                </a:lnTo>
                <a:lnTo>
                  <a:pt x="1983361" y="1165685"/>
                </a:lnTo>
                <a:lnTo>
                  <a:pt x="2012928" y="1092804"/>
                </a:lnTo>
                <a:lnTo>
                  <a:pt x="2052316" y="1008137"/>
                </a:lnTo>
                <a:lnTo>
                  <a:pt x="2056244" y="990356"/>
                </a:lnTo>
                <a:lnTo>
                  <a:pt x="2054280" y="970715"/>
                </a:lnTo>
                <a:lnTo>
                  <a:pt x="2062137" y="956966"/>
                </a:lnTo>
                <a:lnTo>
                  <a:pt x="2073922" y="941149"/>
                </a:lnTo>
                <a:lnTo>
                  <a:pt x="2087775" y="937324"/>
                </a:lnTo>
                <a:lnTo>
                  <a:pt x="2093668" y="921507"/>
                </a:lnTo>
                <a:lnTo>
                  <a:pt x="2085811" y="909722"/>
                </a:lnTo>
                <a:lnTo>
                  <a:pt x="2075990" y="901762"/>
                </a:lnTo>
                <a:lnTo>
                  <a:pt x="2060173" y="899798"/>
                </a:lnTo>
                <a:lnTo>
                  <a:pt x="2044459" y="893905"/>
                </a:lnTo>
                <a:lnTo>
                  <a:pt x="2022749" y="889977"/>
                </a:lnTo>
                <a:lnTo>
                  <a:pt x="1987290" y="870335"/>
                </a:lnTo>
                <a:lnTo>
                  <a:pt x="1969612" y="862375"/>
                </a:lnTo>
                <a:lnTo>
                  <a:pt x="1953795" y="852554"/>
                </a:lnTo>
                <a:close/>
                <a:moveTo>
                  <a:pt x="1914407" y="783602"/>
                </a:moveTo>
                <a:lnTo>
                  <a:pt x="1914113" y="783677"/>
                </a:lnTo>
                <a:lnTo>
                  <a:pt x="1914113" y="799386"/>
                </a:lnTo>
                <a:lnTo>
                  <a:pt x="1912252" y="815101"/>
                </a:lnTo>
                <a:lnTo>
                  <a:pt x="1904291" y="828955"/>
                </a:lnTo>
                <a:lnTo>
                  <a:pt x="1904291" y="842705"/>
                </a:lnTo>
                <a:lnTo>
                  <a:pt x="1918145" y="854492"/>
                </a:lnTo>
                <a:lnTo>
                  <a:pt x="1918334" y="854429"/>
                </a:lnTo>
                <a:lnTo>
                  <a:pt x="1904586" y="842733"/>
                </a:lnTo>
                <a:lnTo>
                  <a:pt x="1904586" y="828984"/>
                </a:lnTo>
                <a:lnTo>
                  <a:pt x="1912546" y="815132"/>
                </a:lnTo>
                <a:lnTo>
                  <a:pt x="1914407" y="799419"/>
                </a:lnTo>
                <a:close/>
                <a:moveTo>
                  <a:pt x="695073" y="781707"/>
                </a:moveTo>
                <a:lnTo>
                  <a:pt x="699105" y="781707"/>
                </a:lnTo>
                <a:lnTo>
                  <a:pt x="706962" y="781707"/>
                </a:lnTo>
                <a:lnTo>
                  <a:pt x="710891" y="787601"/>
                </a:lnTo>
                <a:lnTo>
                  <a:pt x="708927" y="795459"/>
                </a:lnTo>
                <a:lnTo>
                  <a:pt x="703034" y="801351"/>
                </a:lnTo>
                <a:lnTo>
                  <a:pt x="699105" y="803315"/>
                </a:lnTo>
                <a:lnTo>
                  <a:pt x="697141" y="799386"/>
                </a:lnTo>
                <a:lnTo>
                  <a:pt x="693212" y="789565"/>
                </a:lnTo>
                <a:close/>
                <a:moveTo>
                  <a:pt x="1587306" y="777676"/>
                </a:moveTo>
                <a:lnTo>
                  <a:pt x="1567559" y="783569"/>
                </a:lnTo>
                <a:lnTo>
                  <a:pt x="1555773" y="797423"/>
                </a:lnTo>
                <a:lnTo>
                  <a:pt x="1545847" y="817066"/>
                </a:lnTo>
                <a:lnTo>
                  <a:pt x="1530133" y="834848"/>
                </a:lnTo>
                <a:lnTo>
                  <a:pt x="1500667" y="838777"/>
                </a:lnTo>
                <a:lnTo>
                  <a:pt x="1498599" y="850563"/>
                </a:lnTo>
                <a:lnTo>
                  <a:pt x="1496635" y="866381"/>
                </a:lnTo>
                <a:lnTo>
                  <a:pt x="1482885" y="874238"/>
                </a:lnTo>
                <a:lnTo>
                  <a:pt x="1467066" y="880131"/>
                </a:lnTo>
                <a:lnTo>
                  <a:pt x="1447423" y="866381"/>
                </a:lnTo>
                <a:lnTo>
                  <a:pt x="1427676" y="864313"/>
                </a:lnTo>
                <a:lnTo>
                  <a:pt x="1421380" y="878230"/>
                </a:lnTo>
                <a:lnTo>
                  <a:pt x="1427668" y="864343"/>
                </a:lnTo>
                <a:lnTo>
                  <a:pt x="1447419" y="866409"/>
                </a:lnTo>
                <a:lnTo>
                  <a:pt x="1467067" y="880150"/>
                </a:lnTo>
                <a:lnTo>
                  <a:pt x="1482888" y="874261"/>
                </a:lnTo>
                <a:lnTo>
                  <a:pt x="1496642" y="866409"/>
                </a:lnTo>
                <a:lnTo>
                  <a:pt x="1498606" y="850602"/>
                </a:lnTo>
                <a:lnTo>
                  <a:pt x="1500675" y="838824"/>
                </a:lnTo>
                <a:lnTo>
                  <a:pt x="1530146" y="834898"/>
                </a:lnTo>
                <a:lnTo>
                  <a:pt x="1545864" y="817128"/>
                </a:lnTo>
                <a:lnTo>
                  <a:pt x="1555792" y="797498"/>
                </a:lnTo>
                <a:lnTo>
                  <a:pt x="1567580" y="783654"/>
                </a:lnTo>
                <a:lnTo>
                  <a:pt x="1587331" y="777764"/>
                </a:lnTo>
                <a:lnTo>
                  <a:pt x="1610909" y="779830"/>
                </a:lnTo>
                <a:lnTo>
                  <a:pt x="1622668" y="799412"/>
                </a:lnTo>
                <a:lnTo>
                  <a:pt x="1622664" y="799386"/>
                </a:lnTo>
                <a:lnTo>
                  <a:pt x="1610878" y="779743"/>
                </a:lnTo>
                <a:close/>
                <a:moveTo>
                  <a:pt x="1106761" y="726499"/>
                </a:moveTo>
                <a:lnTo>
                  <a:pt x="1110690" y="726499"/>
                </a:lnTo>
                <a:lnTo>
                  <a:pt x="1112654" y="726499"/>
                </a:lnTo>
                <a:lnTo>
                  <a:pt x="1114619" y="730428"/>
                </a:lnTo>
                <a:lnTo>
                  <a:pt x="1114619" y="732495"/>
                </a:lnTo>
                <a:lnTo>
                  <a:pt x="1116583" y="748210"/>
                </a:lnTo>
                <a:lnTo>
                  <a:pt x="1118547" y="750175"/>
                </a:lnTo>
                <a:lnTo>
                  <a:pt x="1120512" y="756068"/>
                </a:lnTo>
                <a:lnTo>
                  <a:pt x="1126405" y="759997"/>
                </a:lnTo>
                <a:lnTo>
                  <a:pt x="1134262" y="767855"/>
                </a:lnTo>
                <a:lnTo>
                  <a:pt x="1142223" y="775711"/>
                </a:lnTo>
                <a:lnTo>
                  <a:pt x="1148116" y="781707"/>
                </a:lnTo>
                <a:lnTo>
                  <a:pt x="1150080" y="789565"/>
                </a:lnTo>
                <a:lnTo>
                  <a:pt x="1142223" y="799386"/>
                </a:lnTo>
                <a:lnTo>
                  <a:pt x="1130437" y="799386"/>
                </a:lnTo>
                <a:lnTo>
                  <a:pt x="1085050" y="765890"/>
                </a:lnTo>
                <a:lnTo>
                  <a:pt x="1091046" y="759997"/>
                </a:lnTo>
                <a:lnTo>
                  <a:pt x="1094872" y="754103"/>
                </a:lnTo>
                <a:lnTo>
                  <a:pt x="1096836" y="738286"/>
                </a:lnTo>
                <a:lnTo>
                  <a:pt x="1100868" y="734357"/>
                </a:lnTo>
                <a:lnTo>
                  <a:pt x="1102832" y="730428"/>
                </a:lnTo>
                <a:close/>
                <a:moveTo>
                  <a:pt x="1071299" y="669430"/>
                </a:moveTo>
                <a:lnTo>
                  <a:pt x="1083085" y="673358"/>
                </a:lnTo>
                <a:lnTo>
                  <a:pt x="1094872" y="679252"/>
                </a:lnTo>
                <a:lnTo>
                  <a:pt x="1106761" y="679252"/>
                </a:lnTo>
                <a:lnTo>
                  <a:pt x="1118547" y="681216"/>
                </a:lnTo>
                <a:lnTo>
                  <a:pt x="1124440" y="689074"/>
                </a:lnTo>
                <a:lnTo>
                  <a:pt x="1120512" y="702927"/>
                </a:lnTo>
                <a:lnTo>
                  <a:pt x="1108726" y="712749"/>
                </a:lnTo>
                <a:lnTo>
                  <a:pt x="1094872" y="714713"/>
                </a:lnTo>
                <a:lnTo>
                  <a:pt x="1067371" y="708820"/>
                </a:lnTo>
                <a:lnTo>
                  <a:pt x="1061478" y="710784"/>
                </a:lnTo>
                <a:lnTo>
                  <a:pt x="1055481" y="714713"/>
                </a:lnTo>
                <a:lnTo>
                  <a:pt x="1047624" y="714713"/>
                </a:lnTo>
                <a:lnTo>
                  <a:pt x="1045659" y="704891"/>
                </a:lnTo>
                <a:lnTo>
                  <a:pt x="1047624" y="702927"/>
                </a:lnTo>
                <a:lnTo>
                  <a:pt x="1055481" y="681216"/>
                </a:lnTo>
                <a:lnTo>
                  <a:pt x="1063442" y="673358"/>
                </a:lnTo>
                <a:close/>
                <a:moveTo>
                  <a:pt x="1179649" y="661572"/>
                </a:moveTo>
                <a:lnTo>
                  <a:pt x="1189471" y="669430"/>
                </a:lnTo>
                <a:lnTo>
                  <a:pt x="1199293" y="681216"/>
                </a:lnTo>
                <a:lnTo>
                  <a:pt x="1209115" y="691038"/>
                </a:lnTo>
                <a:lnTo>
                  <a:pt x="1230826" y="700963"/>
                </a:lnTo>
                <a:lnTo>
                  <a:pt x="1238684" y="708820"/>
                </a:lnTo>
                <a:lnTo>
                  <a:pt x="1240648" y="722570"/>
                </a:lnTo>
                <a:lnTo>
                  <a:pt x="1240648" y="728463"/>
                </a:lnTo>
                <a:lnTo>
                  <a:pt x="1236719" y="740353"/>
                </a:lnTo>
                <a:lnTo>
                  <a:pt x="1236719" y="744282"/>
                </a:lnTo>
                <a:lnTo>
                  <a:pt x="1238684" y="750175"/>
                </a:lnTo>
                <a:lnTo>
                  <a:pt x="1244577" y="761961"/>
                </a:lnTo>
                <a:lnTo>
                  <a:pt x="1244577" y="767855"/>
                </a:lnTo>
                <a:lnTo>
                  <a:pt x="1248505" y="797423"/>
                </a:lnTo>
                <a:lnTo>
                  <a:pt x="1244577" y="805280"/>
                </a:lnTo>
                <a:lnTo>
                  <a:pt x="1248505" y="809209"/>
                </a:lnTo>
                <a:lnTo>
                  <a:pt x="1252434" y="817066"/>
                </a:lnTo>
                <a:lnTo>
                  <a:pt x="1254399" y="821098"/>
                </a:lnTo>
                <a:lnTo>
                  <a:pt x="1246541" y="826991"/>
                </a:lnTo>
                <a:lnTo>
                  <a:pt x="1238684" y="842705"/>
                </a:lnTo>
                <a:lnTo>
                  <a:pt x="1232791" y="848598"/>
                </a:lnTo>
                <a:lnTo>
                  <a:pt x="1226897" y="850563"/>
                </a:lnTo>
                <a:lnTo>
                  <a:pt x="1222865" y="848598"/>
                </a:lnTo>
                <a:lnTo>
                  <a:pt x="1217076" y="840741"/>
                </a:lnTo>
                <a:lnTo>
                  <a:pt x="1211079" y="836812"/>
                </a:lnTo>
                <a:lnTo>
                  <a:pt x="1209115" y="838777"/>
                </a:lnTo>
                <a:lnTo>
                  <a:pt x="1205186" y="840741"/>
                </a:lnTo>
                <a:lnTo>
                  <a:pt x="1203222" y="842705"/>
                </a:lnTo>
                <a:lnTo>
                  <a:pt x="1169827" y="844670"/>
                </a:lnTo>
                <a:lnTo>
                  <a:pt x="1155974" y="838777"/>
                </a:lnTo>
                <a:lnTo>
                  <a:pt x="1142223" y="821098"/>
                </a:lnTo>
                <a:lnTo>
                  <a:pt x="1163831" y="815101"/>
                </a:lnTo>
                <a:lnTo>
                  <a:pt x="1167760" y="813138"/>
                </a:lnTo>
                <a:lnTo>
                  <a:pt x="1173653" y="803315"/>
                </a:lnTo>
                <a:lnTo>
                  <a:pt x="1171688" y="799386"/>
                </a:lnTo>
                <a:lnTo>
                  <a:pt x="1169827" y="797423"/>
                </a:lnTo>
                <a:lnTo>
                  <a:pt x="1165795" y="793494"/>
                </a:lnTo>
                <a:lnTo>
                  <a:pt x="1142223" y="748210"/>
                </a:lnTo>
                <a:lnTo>
                  <a:pt x="1140259" y="742318"/>
                </a:lnTo>
                <a:lnTo>
                  <a:pt x="1144084" y="732495"/>
                </a:lnTo>
                <a:lnTo>
                  <a:pt x="1142223" y="694966"/>
                </a:lnTo>
                <a:lnTo>
                  <a:pt x="1146152" y="685145"/>
                </a:lnTo>
                <a:lnTo>
                  <a:pt x="1152045" y="683180"/>
                </a:lnTo>
                <a:lnTo>
                  <a:pt x="1167760" y="665501"/>
                </a:lnTo>
                <a:close/>
                <a:moveTo>
                  <a:pt x="63066" y="643790"/>
                </a:moveTo>
                <a:lnTo>
                  <a:pt x="66891" y="643790"/>
                </a:lnTo>
                <a:lnTo>
                  <a:pt x="72784" y="645754"/>
                </a:lnTo>
                <a:lnTo>
                  <a:pt x="72784" y="651647"/>
                </a:lnTo>
                <a:lnTo>
                  <a:pt x="70820" y="659505"/>
                </a:lnTo>
                <a:lnTo>
                  <a:pt x="68856" y="667362"/>
                </a:lnTo>
                <a:lnTo>
                  <a:pt x="66891" y="675323"/>
                </a:lnTo>
                <a:lnTo>
                  <a:pt x="61102" y="677287"/>
                </a:lnTo>
                <a:lnTo>
                  <a:pt x="55209" y="677287"/>
                </a:lnTo>
                <a:lnTo>
                  <a:pt x="51280" y="677287"/>
                </a:lnTo>
                <a:lnTo>
                  <a:pt x="49316" y="681216"/>
                </a:lnTo>
                <a:lnTo>
                  <a:pt x="47351" y="683180"/>
                </a:lnTo>
                <a:lnTo>
                  <a:pt x="47351" y="679252"/>
                </a:lnTo>
                <a:lnTo>
                  <a:pt x="45387" y="675323"/>
                </a:lnTo>
                <a:lnTo>
                  <a:pt x="39390" y="667362"/>
                </a:lnTo>
                <a:lnTo>
                  <a:pt x="41355" y="661572"/>
                </a:lnTo>
                <a:lnTo>
                  <a:pt x="53244" y="653716"/>
                </a:lnTo>
                <a:lnTo>
                  <a:pt x="59137" y="645754"/>
                </a:lnTo>
                <a:close/>
                <a:moveTo>
                  <a:pt x="1910310" y="559169"/>
                </a:moveTo>
                <a:lnTo>
                  <a:pt x="1920109" y="582792"/>
                </a:lnTo>
                <a:lnTo>
                  <a:pt x="1931896" y="588685"/>
                </a:lnTo>
                <a:lnTo>
                  <a:pt x="1943682" y="592614"/>
                </a:lnTo>
                <a:lnTo>
                  <a:pt x="1959500" y="616289"/>
                </a:lnTo>
                <a:lnTo>
                  <a:pt x="1955468" y="649683"/>
                </a:lnTo>
                <a:lnTo>
                  <a:pt x="1949678" y="659505"/>
                </a:lnTo>
                <a:lnTo>
                  <a:pt x="1935824" y="665501"/>
                </a:lnTo>
                <a:lnTo>
                  <a:pt x="1902327" y="689074"/>
                </a:lnTo>
                <a:lnTo>
                  <a:pt x="1904291" y="700963"/>
                </a:lnTo>
                <a:lnTo>
                  <a:pt x="1904291" y="714713"/>
                </a:lnTo>
                <a:lnTo>
                  <a:pt x="1900363" y="726499"/>
                </a:lnTo>
                <a:lnTo>
                  <a:pt x="1906255" y="740353"/>
                </a:lnTo>
                <a:lnTo>
                  <a:pt x="1908220" y="756068"/>
                </a:lnTo>
                <a:lnTo>
                  <a:pt x="1890541" y="777676"/>
                </a:lnTo>
                <a:lnTo>
                  <a:pt x="1898398" y="787601"/>
                </a:lnTo>
                <a:lnTo>
                  <a:pt x="1898622" y="787544"/>
                </a:lnTo>
                <a:lnTo>
                  <a:pt x="1890836" y="777710"/>
                </a:lnTo>
                <a:lnTo>
                  <a:pt x="1908514" y="756103"/>
                </a:lnTo>
                <a:lnTo>
                  <a:pt x="1906550" y="740390"/>
                </a:lnTo>
                <a:lnTo>
                  <a:pt x="1900658" y="726538"/>
                </a:lnTo>
                <a:lnTo>
                  <a:pt x="1904586" y="714752"/>
                </a:lnTo>
                <a:lnTo>
                  <a:pt x="1904586" y="701003"/>
                </a:lnTo>
                <a:lnTo>
                  <a:pt x="1902622" y="689115"/>
                </a:lnTo>
                <a:lnTo>
                  <a:pt x="1936117" y="665545"/>
                </a:lnTo>
                <a:lnTo>
                  <a:pt x="1949970" y="659549"/>
                </a:lnTo>
                <a:lnTo>
                  <a:pt x="1955759" y="649728"/>
                </a:lnTo>
                <a:lnTo>
                  <a:pt x="1959791" y="616337"/>
                </a:lnTo>
                <a:lnTo>
                  <a:pt x="1943974" y="592663"/>
                </a:lnTo>
                <a:lnTo>
                  <a:pt x="1932188" y="588735"/>
                </a:lnTo>
                <a:lnTo>
                  <a:pt x="1920403" y="582842"/>
                </a:lnTo>
                <a:lnTo>
                  <a:pt x="1910582" y="559169"/>
                </a:lnTo>
                <a:close/>
                <a:moveTo>
                  <a:pt x="59137" y="527687"/>
                </a:moveTo>
                <a:lnTo>
                  <a:pt x="78678" y="533477"/>
                </a:lnTo>
                <a:lnTo>
                  <a:pt x="84674" y="541334"/>
                </a:lnTo>
                <a:lnTo>
                  <a:pt x="84674" y="555188"/>
                </a:lnTo>
                <a:lnTo>
                  <a:pt x="74852" y="561081"/>
                </a:lnTo>
                <a:lnTo>
                  <a:pt x="63066" y="553223"/>
                </a:lnTo>
                <a:lnTo>
                  <a:pt x="45387" y="555188"/>
                </a:lnTo>
                <a:lnTo>
                  <a:pt x="43422" y="557152"/>
                </a:lnTo>
                <a:lnTo>
                  <a:pt x="43422" y="565010"/>
                </a:lnTo>
                <a:lnTo>
                  <a:pt x="49316" y="568938"/>
                </a:lnTo>
                <a:lnTo>
                  <a:pt x="57173" y="568938"/>
                </a:lnTo>
                <a:lnTo>
                  <a:pt x="61102" y="572867"/>
                </a:lnTo>
                <a:lnTo>
                  <a:pt x="47351" y="582792"/>
                </a:lnTo>
                <a:lnTo>
                  <a:pt x="19747" y="578760"/>
                </a:lnTo>
                <a:lnTo>
                  <a:pt x="0" y="563046"/>
                </a:lnTo>
                <a:lnTo>
                  <a:pt x="7961" y="533477"/>
                </a:lnTo>
                <a:lnTo>
                  <a:pt x="23675" y="539473"/>
                </a:lnTo>
                <a:close/>
                <a:moveTo>
                  <a:pt x="1841628" y="462614"/>
                </a:moveTo>
                <a:lnTo>
                  <a:pt x="1841508" y="462676"/>
                </a:lnTo>
                <a:lnTo>
                  <a:pt x="1847221" y="466586"/>
                </a:lnTo>
                <a:lnTo>
                  <a:pt x="1853115" y="486229"/>
                </a:lnTo>
                <a:lnTo>
                  <a:pt x="1857043" y="525619"/>
                </a:lnTo>
                <a:lnTo>
                  <a:pt x="1864901" y="547331"/>
                </a:lnTo>
                <a:lnTo>
                  <a:pt x="1880719" y="559116"/>
                </a:lnTo>
                <a:lnTo>
                  <a:pt x="1880944" y="559116"/>
                </a:lnTo>
                <a:lnTo>
                  <a:pt x="1865198" y="547385"/>
                </a:lnTo>
                <a:lnTo>
                  <a:pt x="1857341" y="525675"/>
                </a:lnTo>
                <a:lnTo>
                  <a:pt x="1853413" y="486288"/>
                </a:lnTo>
                <a:lnTo>
                  <a:pt x="1847520" y="466646"/>
                </a:lnTo>
                <a:close/>
                <a:moveTo>
                  <a:pt x="1817954" y="460754"/>
                </a:moveTo>
                <a:lnTo>
                  <a:pt x="1817822" y="460805"/>
                </a:lnTo>
                <a:lnTo>
                  <a:pt x="1829439" y="468550"/>
                </a:lnTo>
                <a:lnTo>
                  <a:pt x="1829560" y="468491"/>
                </a:lnTo>
                <a:close/>
                <a:moveTo>
                  <a:pt x="1614871" y="417335"/>
                </a:moveTo>
                <a:lnTo>
                  <a:pt x="1622664" y="425231"/>
                </a:lnTo>
                <a:lnTo>
                  <a:pt x="1644375" y="444875"/>
                </a:lnTo>
                <a:lnTo>
                  <a:pt x="1668051" y="456764"/>
                </a:lnTo>
                <a:lnTo>
                  <a:pt x="1668093" y="456690"/>
                </a:lnTo>
                <a:lnTo>
                  <a:pt x="1644689" y="444937"/>
                </a:lnTo>
                <a:lnTo>
                  <a:pt x="1622979" y="425295"/>
                </a:lnTo>
                <a:lnTo>
                  <a:pt x="1615122" y="417335"/>
                </a:lnTo>
                <a:close/>
                <a:moveTo>
                  <a:pt x="1747138" y="401622"/>
                </a:moveTo>
                <a:lnTo>
                  <a:pt x="1747084" y="401640"/>
                </a:lnTo>
                <a:lnTo>
                  <a:pt x="1752725" y="403520"/>
                </a:lnTo>
                <a:lnTo>
                  <a:pt x="1756654" y="407449"/>
                </a:lnTo>
                <a:lnTo>
                  <a:pt x="1754690" y="413342"/>
                </a:lnTo>
                <a:lnTo>
                  <a:pt x="1750658" y="417270"/>
                </a:lnTo>
                <a:lnTo>
                  <a:pt x="1744868" y="433088"/>
                </a:lnTo>
                <a:lnTo>
                  <a:pt x="1746832" y="448907"/>
                </a:lnTo>
                <a:lnTo>
                  <a:pt x="1756654" y="456764"/>
                </a:lnTo>
                <a:lnTo>
                  <a:pt x="1766476" y="464621"/>
                </a:lnTo>
                <a:lnTo>
                  <a:pt x="1792116" y="470515"/>
                </a:lnTo>
                <a:lnTo>
                  <a:pt x="1792131" y="470509"/>
                </a:lnTo>
                <a:lnTo>
                  <a:pt x="1766781" y="464682"/>
                </a:lnTo>
                <a:lnTo>
                  <a:pt x="1756959" y="456825"/>
                </a:lnTo>
                <a:lnTo>
                  <a:pt x="1747138" y="448969"/>
                </a:lnTo>
                <a:lnTo>
                  <a:pt x="1745174" y="433152"/>
                </a:lnTo>
                <a:lnTo>
                  <a:pt x="1750963" y="417335"/>
                </a:lnTo>
                <a:lnTo>
                  <a:pt x="1754995" y="413407"/>
                </a:lnTo>
                <a:lnTo>
                  <a:pt x="1756959" y="407514"/>
                </a:lnTo>
                <a:lnTo>
                  <a:pt x="1753031" y="403586"/>
                </a:lnTo>
                <a:close/>
                <a:moveTo>
                  <a:pt x="1684077" y="401622"/>
                </a:moveTo>
                <a:lnTo>
                  <a:pt x="1683955" y="401744"/>
                </a:lnTo>
                <a:lnTo>
                  <a:pt x="1687695" y="405484"/>
                </a:lnTo>
                <a:lnTo>
                  <a:pt x="1689659" y="413342"/>
                </a:lnTo>
                <a:lnTo>
                  <a:pt x="1691623" y="421303"/>
                </a:lnTo>
                <a:lnTo>
                  <a:pt x="1703410" y="431124"/>
                </a:lnTo>
                <a:lnTo>
                  <a:pt x="1703589" y="431080"/>
                </a:lnTo>
                <a:lnTo>
                  <a:pt x="1691933" y="421367"/>
                </a:lnTo>
                <a:lnTo>
                  <a:pt x="1689969" y="413407"/>
                </a:lnTo>
                <a:lnTo>
                  <a:pt x="1688005" y="405551"/>
                </a:lnTo>
                <a:close/>
                <a:moveTo>
                  <a:pt x="2440301" y="0"/>
                </a:moveTo>
                <a:lnTo>
                  <a:pt x="2459943" y="39388"/>
                </a:lnTo>
                <a:lnTo>
                  <a:pt x="2491371" y="98416"/>
                </a:lnTo>
                <a:lnTo>
                  <a:pt x="2497367" y="123950"/>
                </a:lnTo>
                <a:lnTo>
                  <a:pt x="2511116" y="165405"/>
                </a:lnTo>
                <a:lnTo>
                  <a:pt x="2570146" y="277569"/>
                </a:lnTo>
                <a:lnTo>
                  <a:pt x="2613566" y="397693"/>
                </a:lnTo>
                <a:lnTo>
                  <a:pt x="2621423" y="411547"/>
                </a:lnTo>
                <a:lnTo>
                  <a:pt x="2645097" y="439045"/>
                </a:lnTo>
                <a:lnTo>
                  <a:pt x="2652953" y="464682"/>
                </a:lnTo>
                <a:lnTo>
                  <a:pt x="2763156" y="618198"/>
                </a:lnTo>
                <a:lnTo>
                  <a:pt x="2804508" y="681258"/>
                </a:lnTo>
                <a:lnTo>
                  <a:pt x="2853717" y="736358"/>
                </a:lnTo>
                <a:lnTo>
                  <a:pt x="2861677" y="742354"/>
                </a:lnTo>
                <a:lnTo>
                  <a:pt x="2895173" y="781741"/>
                </a:lnTo>
                <a:lnTo>
                  <a:pt x="2897137" y="799419"/>
                </a:lnTo>
                <a:lnTo>
                  <a:pt x="2897137" y="819163"/>
                </a:lnTo>
                <a:lnTo>
                  <a:pt x="2901065" y="836841"/>
                </a:lnTo>
                <a:lnTo>
                  <a:pt x="2924636" y="848626"/>
                </a:lnTo>
                <a:lnTo>
                  <a:pt x="2930529" y="862375"/>
                </a:lnTo>
                <a:lnTo>
                  <a:pt x="2950274" y="925435"/>
                </a:lnTo>
                <a:lnTo>
                  <a:pt x="2958131" y="939185"/>
                </a:lnTo>
                <a:lnTo>
                  <a:pt x="2967952" y="945181"/>
                </a:lnTo>
                <a:lnTo>
                  <a:pt x="2977877" y="953037"/>
                </a:lnTo>
                <a:lnTo>
                  <a:pt x="3007340" y="1012066"/>
                </a:lnTo>
                <a:lnTo>
                  <a:pt x="3025121" y="1033775"/>
                </a:lnTo>
                <a:lnTo>
                  <a:pt x="3031014" y="1047524"/>
                </a:lnTo>
                <a:lnTo>
                  <a:pt x="3032978" y="1059309"/>
                </a:lnTo>
                <a:lnTo>
                  <a:pt x="3036907" y="1073162"/>
                </a:lnTo>
                <a:lnTo>
                  <a:pt x="3068437" y="1106553"/>
                </a:lnTo>
                <a:lnTo>
                  <a:pt x="3078259" y="1136119"/>
                </a:lnTo>
                <a:lnTo>
                  <a:pt x="3088079" y="1197215"/>
                </a:lnTo>
                <a:lnTo>
                  <a:pt x="3099968" y="1230709"/>
                </a:lnTo>
                <a:lnTo>
                  <a:pt x="3133463" y="1277953"/>
                </a:lnTo>
                <a:lnTo>
                  <a:pt x="3135324" y="1287774"/>
                </a:lnTo>
                <a:lnTo>
                  <a:pt x="3133463" y="1297594"/>
                </a:lnTo>
                <a:lnTo>
                  <a:pt x="3125503" y="1305451"/>
                </a:lnTo>
                <a:lnTo>
                  <a:pt x="3123539" y="1315375"/>
                </a:lnTo>
                <a:lnTo>
                  <a:pt x="3121575" y="1323232"/>
                </a:lnTo>
                <a:lnTo>
                  <a:pt x="3127467" y="1348766"/>
                </a:lnTo>
                <a:lnTo>
                  <a:pt x="3133463" y="1421647"/>
                </a:lnTo>
                <a:lnTo>
                  <a:pt x="3139356" y="1455142"/>
                </a:lnTo>
                <a:lnTo>
                  <a:pt x="3160962" y="1522130"/>
                </a:lnTo>
                <a:lnTo>
                  <a:pt x="3162927" y="1555521"/>
                </a:lnTo>
                <a:lnTo>
                  <a:pt x="3155070" y="1587051"/>
                </a:lnTo>
                <a:lnTo>
                  <a:pt x="3141320" y="1614653"/>
                </a:lnTo>
                <a:lnTo>
                  <a:pt x="3129431" y="1648147"/>
                </a:lnTo>
                <a:lnTo>
                  <a:pt x="3129165" y="1648147"/>
                </a:lnTo>
                <a:lnTo>
                  <a:pt x="3129165" y="1650041"/>
                </a:lnTo>
                <a:lnTo>
                  <a:pt x="3131233" y="1681473"/>
                </a:lnTo>
                <a:lnTo>
                  <a:pt x="3141055" y="1714973"/>
                </a:lnTo>
                <a:lnTo>
                  <a:pt x="3144984" y="1748473"/>
                </a:lnTo>
                <a:lnTo>
                  <a:pt x="3141055" y="1817438"/>
                </a:lnTo>
                <a:lnTo>
                  <a:pt x="3137023" y="1833154"/>
                </a:lnTo>
                <a:lnTo>
                  <a:pt x="3115414" y="1856832"/>
                </a:lnTo>
                <a:lnTo>
                  <a:pt x="3107556" y="1870583"/>
                </a:lnTo>
                <a:lnTo>
                  <a:pt x="3105592" y="1886299"/>
                </a:lnTo>
                <a:lnTo>
                  <a:pt x="3101663" y="1982871"/>
                </a:lnTo>
                <a:lnTo>
                  <a:pt x="3103628" y="1996622"/>
                </a:lnTo>
                <a:lnTo>
                  <a:pt x="3107556" y="2004480"/>
                </a:lnTo>
                <a:lnTo>
                  <a:pt x="3113450" y="2006445"/>
                </a:lnTo>
                <a:lnTo>
                  <a:pt x="3115414" y="2010477"/>
                </a:lnTo>
                <a:lnTo>
                  <a:pt x="3119343" y="2037980"/>
                </a:lnTo>
                <a:lnTo>
                  <a:pt x="3125236" y="2059693"/>
                </a:lnTo>
                <a:lnTo>
                  <a:pt x="3129165" y="2063622"/>
                </a:lnTo>
                <a:lnTo>
                  <a:pt x="3133198" y="2067551"/>
                </a:lnTo>
                <a:lnTo>
                  <a:pt x="3131233" y="2081303"/>
                </a:lnTo>
                <a:lnTo>
                  <a:pt x="3125236" y="2087300"/>
                </a:lnTo>
                <a:lnTo>
                  <a:pt x="3119343" y="2091126"/>
                </a:lnTo>
                <a:lnTo>
                  <a:pt x="3113450" y="2093090"/>
                </a:lnTo>
                <a:lnTo>
                  <a:pt x="3101663" y="2100948"/>
                </a:lnTo>
                <a:lnTo>
                  <a:pt x="3101663" y="2112839"/>
                </a:lnTo>
                <a:lnTo>
                  <a:pt x="3115414" y="2126694"/>
                </a:lnTo>
                <a:lnTo>
                  <a:pt x="3125236" y="2136516"/>
                </a:lnTo>
                <a:lnTo>
                  <a:pt x="3135059" y="2150268"/>
                </a:lnTo>
                <a:lnTo>
                  <a:pt x="3148913" y="2152232"/>
                </a:lnTo>
                <a:lnTo>
                  <a:pt x="3164629" y="2138481"/>
                </a:lnTo>
                <a:lnTo>
                  <a:pt x="3205985" y="2093090"/>
                </a:lnTo>
                <a:lnTo>
                  <a:pt x="3213843" y="2079339"/>
                </a:lnTo>
                <a:lnTo>
                  <a:pt x="3225733" y="2089161"/>
                </a:lnTo>
                <a:lnTo>
                  <a:pt x="3227697" y="2103016"/>
                </a:lnTo>
                <a:lnTo>
                  <a:pt x="3231626" y="2116768"/>
                </a:lnTo>
                <a:lnTo>
                  <a:pt x="3235555" y="2132484"/>
                </a:lnTo>
                <a:lnTo>
                  <a:pt x="3225733" y="2148303"/>
                </a:lnTo>
                <a:lnTo>
                  <a:pt x="3202056" y="2195452"/>
                </a:lnTo>
                <a:lnTo>
                  <a:pt x="3200092" y="2215200"/>
                </a:lnTo>
                <a:lnTo>
                  <a:pt x="3194199" y="2270310"/>
                </a:lnTo>
                <a:lnTo>
                  <a:pt x="3176415" y="2319526"/>
                </a:lnTo>
                <a:lnTo>
                  <a:pt x="3176415" y="2349097"/>
                </a:lnTo>
                <a:lnTo>
                  <a:pt x="3160700" y="2400278"/>
                </a:lnTo>
                <a:lnTo>
                  <a:pt x="3146949" y="2425920"/>
                </a:lnTo>
                <a:lnTo>
                  <a:pt x="3141055" y="2437707"/>
                </a:lnTo>
                <a:lnTo>
                  <a:pt x="3146949" y="2451459"/>
                </a:lnTo>
                <a:lnTo>
                  <a:pt x="3152842" y="2459420"/>
                </a:lnTo>
                <a:lnTo>
                  <a:pt x="3150942" y="2459420"/>
                </a:lnTo>
                <a:lnTo>
                  <a:pt x="3151105" y="2459464"/>
                </a:lnTo>
                <a:lnTo>
                  <a:pt x="3153070" y="2459464"/>
                </a:lnTo>
                <a:lnTo>
                  <a:pt x="3157000" y="2467324"/>
                </a:lnTo>
                <a:lnTo>
                  <a:pt x="3155035" y="2485008"/>
                </a:lnTo>
                <a:lnTo>
                  <a:pt x="3153070" y="2504761"/>
                </a:lnTo>
                <a:lnTo>
                  <a:pt x="3149140" y="2536303"/>
                </a:lnTo>
                <a:lnTo>
                  <a:pt x="3143246" y="2549954"/>
                </a:lnTo>
                <a:lnTo>
                  <a:pt x="3131456" y="2563811"/>
                </a:lnTo>
                <a:lnTo>
                  <a:pt x="3121529" y="2569706"/>
                </a:lnTo>
                <a:lnTo>
                  <a:pt x="3117599" y="2555952"/>
                </a:lnTo>
                <a:lnTo>
                  <a:pt x="3113669" y="2536303"/>
                </a:lnTo>
                <a:lnTo>
                  <a:pt x="3105810" y="2522445"/>
                </a:lnTo>
                <a:lnTo>
                  <a:pt x="3095882" y="2520480"/>
                </a:lnTo>
                <a:lnTo>
                  <a:pt x="3092056" y="2536303"/>
                </a:lnTo>
                <a:lnTo>
                  <a:pt x="3099915" y="2538164"/>
                </a:lnTo>
                <a:lnTo>
                  <a:pt x="3105810" y="2546127"/>
                </a:lnTo>
                <a:lnTo>
                  <a:pt x="3107775" y="2555952"/>
                </a:lnTo>
                <a:lnTo>
                  <a:pt x="3107775" y="2565776"/>
                </a:lnTo>
                <a:lnTo>
                  <a:pt x="3105810" y="2577566"/>
                </a:lnTo>
                <a:lnTo>
                  <a:pt x="3099915" y="2579531"/>
                </a:lnTo>
                <a:lnTo>
                  <a:pt x="3092056" y="2579531"/>
                </a:lnTo>
                <a:lnTo>
                  <a:pt x="3086058" y="2585529"/>
                </a:lnTo>
                <a:lnTo>
                  <a:pt x="3088023" y="2591424"/>
                </a:lnTo>
                <a:lnTo>
                  <a:pt x="3088023" y="2605178"/>
                </a:lnTo>
                <a:lnTo>
                  <a:pt x="3089987" y="2620897"/>
                </a:lnTo>
                <a:lnTo>
                  <a:pt x="3084093" y="2630825"/>
                </a:lnTo>
                <a:lnTo>
                  <a:pt x="3080163" y="2640650"/>
                </a:lnTo>
                <a:lnTo>
                  <a:pt x="3084093" y="2648509"/>
                </a:lnTo>
                <a:lnTo>
                  <a:pt x="3089987" y="2652439"/>
                </a:lnTo>
                <a:lnTo>
                  <a:pt x="3088023" y="2664332"/>
                </a:lnTo>
                <a:lnTo>
                  <a:pt x="3074269" y="2668158"/>
                </a:lnTo>
                <a:lnTo>
                  <a:pt x="3062479" y="2676122"/>
                </a:lnTo>
                <a:lnTo>
                  <a:pt x="3044796" y="2693806"/>
                </a:lnTo>
                <a:lnTo>
                  <a:pt x="3028973" y="2693806"/>
                </a:lnTo>
                <a:lnTo>
                  <a:pt x="3028828" y="2693660"/>
                </a:lnTo>
                <a:lnTo>
                  <a:pt x="3024963" y="2705252"/>
                </a:lnTo>
                <a:lnTo>
                  <a:pt x="3024963" y="2719105"/>
                </a:lnTo>
                <a:lnTo>
                  <a:pt x="3021034" y="2726961"/>
                </a:lnTo>
                <a:lnTo>
                  <a:pt x="3017105" y="2732854"/>
                </a:lnTo>
                <a:lnTo>
                  <a:pt x="3018967" y="2744639"/>
                </a:lnTo>
                <a:lnTo>
                  <a:pt x="3021034" y="2748670"/>
                </a:lnTo>
                <a:lnTo>
                  <a:pt x="3013177" y="2764384"/>
                </a:lnTo>
                <a:lnTo>
                  <a:pt x="3003252" y="2785990"/>
                </a:lnTo>
                <a:lnTo>
                  <a:pt x="2991466" y="2799842"/>
                </a:lnTo>
                <a:lnTo>
                  <a:pt x="2983608" y="2811627"/>
                </a:lnTo>
                <a:lnTo>
                  <a:pt x="2983608" y="2815556"/>
                </a:lnTo>
                <a:lnTo>
                  <a:pt x="2981644" y="2811627"/>
                </a:lnTo>
                <a:lnTo>
                  <a:pt x="2969754" y="2797878"/>
                </a:lnTo>
                <a:lnTo>
                  <a:pt x="2957968" y="2784026"/>
                </a:lnTo>
                <a:lnTo>
                  <a:pt x="2942253" y="2772241"/>
                </a:lnTo>
                <a:lnTo>
                  <a:pt x="2930364" y="2754460"/>
                </a:lnTo>
                <a:lnTo>
                  <a:pt x="2926539" y="2738746"/>
                </a:lnTo>
                <a:lnTo>
                  <a:pt x="2914649" y="2728925"/>
                </a:lnTo>
                <a:lnTo>
                  <a:pt x="2896970" y="2728925"/>
                </a:lnTo>
                <a:lnTo>
                  <a:pt x="2883116" y="2734818"/>
                </a:lnTo>
                <a:lnTo>
                  <a:pt x="2883045" y="2734868"/>
                </a:lnTo>
                <a:lnTo>
                  <a:pt x="2896774" y="2729014"/>
                </a:lnTo>
                <a:lnTo>
                  <a:pt x="2914430" y="2729014"/>
                </a:lnTo>
                <a:lnTo>
                  <a:pt x="2926305" y="2738847"/>
                </a:lnTo>
                <a:lnTo>
                  <a:pt x="2930125" y="2754580"/>
                </a:lnTo>
                <a:lnTo>
                  <a:pt x="2942000" y="2772384"/>
                </a:lnTo>
                <a:lnTo>
                  <a:pt x="2957694" y="2784183"/>
                </a:lnTo>
                <a:lnTo>
                  <a:pt x="2969466" y="2798053"/>
                </a:lnTo>
                <a:lnTo>
                  <a:pt x="2981340" y="2811820"/>
                </a:lnTo>
                <a:lnTo>
                  <a:pt x="2983302" y="2815753"/>
                </a:lnTo>
                <a:lnTo>
                  <a:pt x="2979275" y="2821653"/>
                </a:lnTo>
                <a:lnTo>
                  <a:pt x="2969466" y="2821653"/>
                </a:lnTo>
                <a:lnTo>
                  <a:pt x="2961618" y="2821653"/>
                </a:lnTo>
                <a:lnTo>
                  <a:pt x="2953771" y="2821653"/>
                </a:lnTo>
                <a:lnTo>
                  <a:pt x="2945923" y="2821653"/>
                </a:lnTo>
                <a:lnTo>
                  <a:pt x="2940038" y="2825586"/>
                </a:lnTo>
                <a:lnTo>
                  <a:pt x="2932087" y="2825586"/>
                </a:lnTo>
                <a:lnTo>
                  <a:pt x="2930125" y="2837490"/>
                </a:lnTo>
                <a:lnTo>
                  <a:pt x="2936114" y="2845356"/>
                </a:lnTo>
                <a:lnTo>
                  <a:pt x="2938076" y="2855189"/>
                </a:lnTo>
                <a:lnTo>
                  <a:pt x="2934152" y="2865023"/>
                </a:lnTo>
                <a:lnTo>
                  <a:pt x="2918354" y="2870922"/>
                </a:lnTo>
                <a:lnTo>
                  <a:pt x="2906583" y="2861089"/>
                </a:lnTo>
                <a:lnTo>
                  <a:pt x="2900698" y="2855189"/>
                </a:lnTo>
                <a:lnTo>
                  <a:pt x="2894812" y="2849289"/>
                </a:lnTo>
                <a:lnTo>
                  <a:pt x="2877052" y="2867093"/>
                </a:lnTo>
                <a:lnTo>
                  <a:pt x="2871167" y="2882826"/>
                </a:lnTo>
                <a:lnTo>
                  <a:pt x="2867243" y="2898559"/>
                </a:lnTo>
                <a:lnTo>
                  <a:pt x="2863319" y="2900525"/>
                </a:lnTo>
                <a:lnTo>
                  <a:pt x="2859395" y="2892659"/>
                </a:lnTo>
                <a:lnTo>
                  <a:pt x="2851445" y="2884792"/>
                </a:lnTo>
                <a:lnTo>
                  <a:pt x="2851445" y="2892659"/>
                </a:lnTo>
                <a:lnTo>
                  <a:pt x="2853407" y="2908392"/>
                </a:lnTo>
                <a:lnTo>
                  <a:pt x="2849586" y="2908392"/>
                </a:lnTo>
                <a:lnTo>
                  <a:pt x="2847624" y="2902492"/>
                </a:lnTo>
                <a:lnTo>
                  <a:pt x="2843597" y="2902492"/>
                </a:lnTo>
                <a:lnTo>
                  <a:pt x="2837712" y="2906529"/>
                </a:lnTo>
                <a:lnTo>
                  <a:pt x="2831826" y="2910359"/>
                </a:lnTo>
                <a:lnTo>
                  <a:pt x="2825941" y="2904459"/>
                </a:lnTo>
                <a:lnTo>
                  <a:pt x="2822017" y="2886759"/>
                </a:lnTo>
                <a:lnTo>
                  <a:pt x="2823979" y="2870922"/>
                </a:lnTo>
                <a:lnTo>
                  <a:pt x="2827903" y="2851256"/>
                </a:lnTo>
                <a:lnTo>
                  <a:pt x="2829864" y="2839456"/>
                </a:lnTo>
                <a:lnTo>
                  <a:pt x="2835750" y="2829623"/>
                </a:lnTo>
                <a:lnTo>
                  <a:pt x="2845559" y="2817720"/>
                </a:lnTo>
                <a:lnTo>
                  <a:pt x="2845611" y="2817616"/>
                </a:lnTo>
                <a:lnTo>
                  <a:pt x="2835869" y="2829408"/>
                </a:lnTo>
                <a:lnTo>
                  <a:pt x="2829975" y="2839229"/>
                </a:lnTo>
                <a:lnTo>
                  <a:pt x="2826047" y="2835301"/>
                </a:lnTo>
                <a:lnTo>
                  <a:pt x="2820154" y="2845122"/>
                </a:lnTo>
                <a:lnTo>
                  <a:pt x="2800510" y="2880580"/>
                </a:lnTo>
                <a:lnTo>
                  <a:pt x="2792549" y="2880580"/>
                </a:lnTo>
                <a:lnTo>
                  <a:pt x="2790585" y="2864763"/>
                </a:lnTo>
                <a:lnTo>
                  <a:pt x="2792549" y="2849050"/>
                </a:lnTo>
                <a:lnTo>
                  <a:pt x="2786656" y="2849050"/>
                </a:lnTo>
                <a:lnTo>
                  <a:pt x="2780763" y="2860835"/>
                </a:lnTo>
                <a:lnTo>
                  <a:pt x="2776835" y="2880580"/>
                </a:lnTo>
                <a:lnTo>
                  <a:pt x="2761120" y="2878616"/>
                </a:lnTo>
                <a:lnTo>
                  <a:pt x="2717697" y="2878616"/>
                </a:lnTo>
                <a:lnTo>
                  <a:pt x="2715733" y="2864763"/>
                </a:lnTo>
                <a:lnTo>
                  <a:pt x="2711804" y="2856907"/>
                </a:lnTo>
                <a:lnTo>
                  <a:pt x="2705911" y="2878616"/>
                </a:lnTo>
                <a:lnTo>
                  <a:pt x="2698054" y="2882544"/>
                </a:lnTo>
                <a:lnTo>
                  <a:pt x="2684304" y="2874688"/>
                </a:lnTo>
                <a:lnTo>
                  <a:pt x="2676343" y="2860835"/>
                </a:lnTo>
                <a:lnTo>
                  <a:pt x="2668485" y="2860835"/>
                </a:lnTo>
                <a:lnTo>
                  <a:pt x="2658664" y="2868795"/>
                </a:lnTo>
                <a:lnTo>
                  <a:pt x="2658664" y="2833233"/>
                </a:lnTo>
                <a:lnTo>
                  <a:pt x="2656699" y="2831269"/>
                </a:lnTo>
                <a:lnTo>
                  <a:pt x="2650806" y="2833233"/>
                </a:lnTo>
                <a:lnTo>
                  <a:pt x="2646774" y="2841193"/>
                </a:lnTo>
                <a:lnTo>
                  <a:pt x="2644913" y="2852978"/>
                </a:lnTo>
                <a:lnTo>
                  <a:pt x="2634988" y="2845122"/>
                </a:lnTo>
                <a:lnTo>
                  <a:pt x="2627131" y="2833233"/>
                </a:lnTo>
                <a:lnTo>
                  <a:pt x="2619273" y="2825377"/>
                </a:lnTo>
                <a:lnTo>
                  <a:pt x="2605523" y="2831269"/>
                </a:lnTo>
                <a:lnTo>
                  <a:pt x="2607384" y="2819484"/>
                </a:lnTo>
                <a:lnTo>
                  <a:pt x="2603559" y="2803771"/>
                </a:lnTo>
                <a:lnTo>
                  <a:pt x="2605523" y="2797878"/>
                </a:lnTo>
                <a:lnTo>
                  <a:pt x="2599526" y="2776169"/>
                </a:lnTo>
                <a:lnTo>
                  <a:pt x="2595701" y="2774205"/>
                </a:lnTo>
                <a:lnTo>
                  <a:pt x="2587740" y="2782061"/>
                </a:lnTo>
                <a:lnTo>
                  <a:pt x="2579883" y="2793846"/>
                </a:lnTo>
                <a:lnTo>
                  <a:pt x="2579883" y="2803771"/>
                </a:lnTo>
                <a:lnTo>
                  <a:pt x="2587740" y="2819484"/>
                </a:lnTo>
                <a:lnTo>
                  <a:pt x="2591669" y="2841193"/>
                </a:lnTo>
                <a:lnTo>
                  <a:pt x="2595701" y="2849050"/>
                </a:lnTo>
                <a:lnTo>
                  <a:pt x="2599526" y="2858871"/>
                </a:lnTo>
                <a:lnTo>
                  <a:pt x="2611416" y="2872620"/>
                </a:lnTo>
                <a:lnTo>
                  <a:pt x="2613380" y="2880580"/>
                </a:lnTo>
                <a:lnTo>
                  <a:pt x="2609348" y="2890401"/>
                </a:lnTo>
                <a:lnTo>
                  <a:pt x="2615345" y="2892365"/>
                </a:lnTo>
                <a:lnTo>
                  <a:pt x="2623202" y="2894329"/>
                </a:lnTo>
                <a:lnTo>
                  <a:pt x="2627131" y="2896293"/>
                </a:lnTo>
                <a:lnTo>
                  <a:pt x="2621238" y="2900222"/>
                </a:lnTo>
                <a:lnTo>
                  <a:pt x="2615345" y="2902186"/>
                </a:lnTo>
                <a:lnTo>
                  <a:pt x="2603559" y="2902186"/>
                </a:lnTo>
                <a:lnTo>
                  <a:pt x="2595701" y="2900222"/>
                </a:lnTo>
                <a:lnTo>
                  <a:pt x="2593633" y="2896293"/>
                </a:lnTo>
                <a:lnTo>
                  <a:pt x="2593633" y="2890401"/>
                </a:lnTo>
                <a:lnTo>
                  <a:pt x="2591669" y="2884508"/>
                </a:lnTo>
                <a:lnTo>
                  <a:pt x="2585776" y="2878616"/>
                </a:lnTo>
                <a:lnTo>
                  <a:pt x="2579883" y="2874688"/>
                </a:lnTo>
                <a:lnTo>
                  <a:pt x="2546386" y="2862799"/>
                </a:lnTo>
                <a:lnTo>
                  <a:pt x="2536564" y="2862799"/>
                </a:lnTo>
                <a:lnTo>
                  <a:pt x="2514853" y="2866831"/>
                </a:lnTo>
                <a:lnTo>
                  <a:pt x="2508960" y="2868795"/>
                </a:lnTo>
                <a:lnTo>
                  <a:pt x="2508960" y="2874688"/>
                </a:lnTo>
                <a:lnTo>
                  <a:pt x="2516920" y="2884508"/>
                </a:lnTo>
                <a:lnTo>
                  <a:pt x="2505031" y="2888437"/>
                </a:lnTo>
                <a:lnTo>
                  <a:pt x="2481355" y="2898258"/>
                </a:lnTo>
                <a:lnTo>
                  <a:pt x="2455819" y="2906218"/>
                </a:lnTo>
                <a:lnTo>
                  <a:pt x="2453854" y="2916039"/>
                </a:lnTo>
                <a:lnTo>
                  <a:pt x="2451890" y="2927824"/>
                </a:lnTo>
                <a:lnTo>
                  <a:pt x="2443929" y="2933716"/>
                </a:lnTo>
                <a:lnTo>
                  <a:pt x="2443929" y="2939609"/>
                </a:lnTo>
                <a:lnTo>
                  <a:pt x="2508960" y="2904150"/>
                </a:lnTo>
                <a:lnTo>
                  <a:pt x="2520746" y="2904150"/>
                </a:lnTo>
                <a:lnTo>
                  <a:pt x="2522710" y="2918003"/>
                </a:lnTo>
                <a:lnTo>
                  <a:pt x="2526742" y="2927824"/>
                </a:lnTo>
                <a:lnTo>
                  <a:pt x="2528707" y="2937644"/>
                </a:lnTo>
                <a:lnTo>
                  <a:pt x="2522710" y="2947465"/>
                </a:lnTo>
                <a:lnTo>
                  <a:pt x="2514853" y="2953461"/>
                </a:lnTo>
                <a:lnTo>
                  <a:pt x="2501102" y="2955425"/>
                </a:lnTo>
                <a:lnTo>
                  <a:pt x="2489316" y="2955425"/>
                </a:lnTo>
                <a:lnTo>
                  <a:pt x="2481355" y="2951394"/>
                </a:lnTo>
                <a:lnTo>
                  <a:pt x="2477530" y="2959250"/>
                </a:lnTo>
                <a:lnTo>
                  <a:pt x="2479494" y="2963282"/>
                </a:lnTo>
                <a:lnTo>
                  <a:pt x="2485387" y="2965246"/>
                </a:lnTo>
                <a:lnTo>
                  <a:pt x="2489316" y="2973103"/>
                </a:lnTo>
                <a:lnTo>
                  <a:pt x="2491177" y="2977031"/>
                </a:lnTo>
                <a:lnTo>
                  <a:pt x="2491177" y="2982924"/>
                </a:lnTo>
                <a:lnTo>
                  <a:pt x="2489316" y="2998637"/>
                </a:lnTo>
                <a:lnTo>
                  <a:pt x="2485387" y="3032235"/>
                </a:lnTo>
                <a:lnTo>
                  <a:pt x="2491177" y="3038024"/>
                </a:lnTo>
                <a:lnTo>
                  <a:pt x="2497173" y="3036060"/>
                </a:lnTo>
                <a:lnTo>
                  <a:pt x="2501102" y="3028203"/>
                </a:lnTo>
                <a:lnTo>
                  <a:pt x="2503067" y="3022311"/>
                </a:lnTo>
                <a:lnTo>
                  <a:pt x="2510924" y="3032235"/>
                </a:lnTo>
                <a:lnTo>
                  <a:pt x="2503067" y="3047948"/>
                </a:lnTo>
                <a:lnTo>
                  <a:pt x="2487352" y="3069554"/>
                </a:lnTo>
                <a:lnTo>
                  <a:pt x="2471534" y="3073586"/>
                </a:lnTo>
                <a:lnTo>
                  <a:pt x="2451890" y="3071622"/>
                </a:lnTo>
                <a:lnTo>
                  <a:pt x="2451890" y="3059733"/>
                </a:lnTo>
                <a:lnTo>
                  <a:pt x="2465641" y="3059733"/>
                </a:lnTo>
                <a:lnTo>
                  <a:pt x="2469569" y="3059733"/>
                </a:lnTo>
                <a:lnTo>
                  <a:pt x="2473498" y="3053841"/>
                </a:lnTo>
                <a:lnTo>
                  <a:pt x="2434108" y="3049912"/>
                </a:lnTo>
                <a:lnTo>
                  <a:pt x="2424286" y="3045984"/>
                </a:lnTo>
                <a:lnTo>
                  <a:pt x="2416428" y="3032235"/>
                </a:lnTo>
                <a:lnTo>
                  <a:pt x="2414464" y="3026239"/>
                </a:lnTo>
                <a:lnTo>
                  <a:pt x="2420357" y="3022311"/>
                </a:lnTo>
                <a:lnTo>
                  <a:pt x="2436072" y="3016418"/>
                </a:lnTo>
                <a:lnTo>
                  <a:pt x="2420357" y="2986852"/>
                </a:lnTo>
                <a:lnTo>
                  <a:pt x="2410535" y="2996776"/>
                </a:lnTo>
                <a:lnTo>
                  <a:pt x="2400714" y="3018382"/>
                </a:lnTo>
                <a:lnTo>
                  <a:pt x="2384895" y="3018382"/>
                </a:lnTo>
                <a:lnTo>
                  <a:pt x="2371145" y="3000705"/>
                </a:lnTo>
                <a:lnTo>
                  <a:pt x="2363184" y="2996776"/>
                </a:lnTo>
                <a:lnTo>
                  <a:pt x="2349434" y="2994812"/>
                </a:lnTo>
                <a:lnTo>
                  <a:pt x="2341576" y="2998637"/>
                </a:lnTo>
                <a:lnTo>
                  <a:pt x="2339612" y="3008561"/>
                </a:lnTo>
                <a:lnTo>
                  <a:pt x="2337648" y="3020346"/>
                </a:lnTo>
                <a:lnTo>
                  <a:pt x="2337648" y="3032235"/>
                </a:lnTo>
                <a:lnTo>
                  <a:pt x="2323897" y="3030167"/>
                </a:lnTo>
                <a:lnTo>
                  <a:pt x="2294329" y="3030167"/>
                </a:lnTo>
                <a:lnTo>
                  <a:pt x="2282543" y="3024275"/>
                </a:lnTo>
                <a:lnTo>
                  <a:pt x="2280578" y="3020346"/>
                </a:lnTo>
                <a:lnTo>
                  <a:pt x="2280578" y="3008561"/>
                </a:lnTo>
                <a:lnTo>
                  <a:pt x="2280578" y="3004633"/>
                </a:lnTo>
                <a:lnTo>
                  <a:pt x="2276546" y="3004633"/>
                </a:lnTo>
                <a:lnTo>
                  <a:pt x="2268689" y="3006597"/>
                </a:lnTo>
                <a:lnTo>
                  <a:pt x="2260831" y="3002669"/>
                </a:lnTo>
                <a:lnTo>
                  <a:pt x="2245117" y="3002669"/>
                </a:lnTo>
                <a:lnTo>
                  <a:pt x="2239120" y="2998637"/>
                </a:lnTo>
                <a:lnTo>
                  <a:pt x="2237156" y="2992848"/>
                </a:lnTo>
                <a:lnTo>
                  <a:pt x="2237156" y="2986852"/>
                </a:lnTo>
                <a:lnTo>
                  <a:pt x="2239120" y="2980960"/>
                </a:lnTo>
                <a:lnTo>
                  <a:pt x="2239120" y="2975067"/>
                </a:lnTo>
                <a:lnTo>
                  <a:pt x="2239120" y="2916039"/>
                </a:lnTo>
                <a:lnTo>
                  <a:pt x="2239120" y="2906218"/>
                </a:lnTo>
                <a:lnTo>
                  <a:pt x="2241188" y="2902186"/>
                </a:lnTo>
                <a:lnTo>
                  <a:pt x="2245117" y="2896293"/>
                </a:lnTo>
                <a:lnTo>
                  <a:pt x="2246978" y="2888437"/>
                </a:lnTo>
                <a:lnTo>
                  <a:pt x="2249045" y="2878616"/>
                </a:lnTo>
                <a:lnTo>
                  <a:pt x="2239120" y="2892365"/>
                </a:lnTo>
                <a:lnTo>
                  <a:pt x="2229298" y="2906218"/>
                </a:lnTo>
                <a:lnTo>
                  <a:pt x="2219477" y="2916039"/>
                </a:lnTo>
                <a:lnTo>
                  <a:pt x="2203762" y="2918003"/>
                </a:lnTo>
                <a:lnTo>
                  <a:pt x="2215548" y="2945605"/>
                </a:lnTo>
                <a:lnTo>
                  <a:pt x="2207691" y="2951394"/>
                </a:lnTo>
                <a:lnTo>
                  <a:pt x="2189908" y="2951394"/>
                </a:lnTo>
                <a:lnTo>
                  <a:pt x="2174193" y="2961318"/>
                </a:lnTo>
                <a:lnTo>
                  <a:pt x="2166336" y="2943537"/>
                </a:lnTo>
                <a:lnTo>
                  <a:pt x="2162407" y="2935680"/>
                </a:lnTo>
                <a:lnTo>
                  <a:pt x="2154550" y="2929788"/>
                </a:lnTo>
                <a:lnTo>
                  <a:pt x="2152482" y="2955425"/>
                </a:lnTo>
                <a:lnTo>
                  <a:pt x="2146589" y="2975067"/>
                </a:lnTo>
                <a:lnTo>
                  <a:pt x="2132839" y="2986852"/>
                </a:lnTo>
                <a:lnTo>
                  <a:pt x="2115159" y="2988816"/>
                </a:lnTo>
                <a:lnTo>
                  <a:pt x="2109163" y="2986852"/>
                </a:lnTo>
                <a:lnTo>
                  <a:pt x="2101306" y="2984991"/>
                </a:lnTo>
                <a:lnTo>
                  <a:pt x="2097377" y="2984991"/>
                </a:lnTo>
                <a:lnTo>
                  <a:pt x="2093448" y="2988816"/>
                </a:lnTo>
                <a:lnTo>
                  <a:pt x="2083627" y="2980960"/>
                </a:lnTo>
                <a:lnTo>
                  <a:pt x="2075769" y="2978995"/>
                </a:lnTo>
                <a:lnTo>
                  <a:pt x="2075769" y="2978908"/>
                </a:lnTo>
                <a:lnTo>
                  <a:pt x="2071784" y="2976967"/>
                </a:lnTo>
                <a:lnTo>
                  <a:pt x="2046250" y="2978931"/>
                </a:lnTo>
                <a:lnTo>
                  <a:pt x="2036429" y="2976967"/>
                </a:lnTo>
                <a:lnTo>
                  <a:pt x="2034362" y="2973038"/>
                </a:lnTo>
                <a:lnTo>
                  <a:pt x="2032397" y="2967146"/>
                </a:lnTo>
                <a:lnTo>
                  <a:pt x="2028573" y="2959185"/>
                </a:lnTo>
                <a:lnTo>
                  <a:pt x="2020613" y="2953396"/>
                </a:lnTo>
                <a:lnTo>
                  <a:pt x="2018648" y="2959185"/>
                </a:lnTo>
                <a:lnTo>
                  <a:pt x="2020613" y="2969110"/>
                </a:lnTo>
                <a:lnTo>
                  <a:pt x="2020613" y="2973038"/>
                </a:lnTo>
                <a:lnTo>
                  <a:pt x="2016684" y="2986788"/>
                </a:lnTo>
                <a:lnTo>
                  <a:pt x="2014720" y="2992784"/>
                </a:lnTo>
                <a:lnTo>
                  <a:pt x="2008828" y="2998573"/>
                </a:lnTo>
                <a:lnTo>
                  <a:pt x="1983190" y="3018318"/>
                </a:lnTo>
                <a:lnTo>
                  <a:pt x="1969441" y="3024211"/>
                </a:lnTo>
                <a:lnTo>
                  <a:pt x="1959620" y="3016354"/>
                </a:lnTo>
                <a:lnTo>
                  <a:pt x="1947732" y="2990716"/>
                </a:lnTo>
                <a:lnTo>
                  <a:pt x="1937911" y="2986788"/>
                </a:lnTo>
                <a:lnTo>
                  <a:pt x="1930054" y="2996712"/>
                </a:lnTo>
                <a:lnTo>
                  <a:pt x="1926126" y="3014390"/>
                </a:lnTo>
                <a:lnTo>
                  <a:pt x="1928090" y="3026175"/>
                </a:lnTo>
                <a:lnTo>
                  <a:pt x="1933983" y="3040028"/>
                </a:lnTo>
                <a:lnTo>
                  <a:pt x="1943803" y="3059670"/>
                </a:lnTo>
                <a:lnTo>
                  <a:pt x="1955589" y="3075384"/>
                </a:lnTo>
                <a:lnTo>
                  <a:pt x="1965513" y="3081380"/>
                </a:lnTo>
                <a:lnTo>
                  <a:pt x="1973369" y="3091201"/>
                </a:lnTo>
                <a:lnTo>
                  <a:pt x="1979262" y="3093165"/>
                </a:lnTo>
                <a:lnTo>
                  <a:pt x="1987119" y="3089236"/>
                </a:lnTo>
                <a:lnTo>
                  <a:pt x="2008828" y="3069491"/>
                </a:lnTo>
                <a:lnTo>
                  <a:pt x="2022577" y="3067527"/>
                </a:lnTo>
                <a:lnTo>
                  <a:pt x="2034362" y="3069491"/>
                </a:lnTo>
                <a:lnTo>
                  <a:pt x="2044286" y="3071559"/>
                </a:lnTo>
                <a:lnTo>
                  <a:pt x="2058035" y="3065563"/>
                </a:lnTo>
                <a:lnTo>
                  <a:pt x="2056071" y="3079415"/>
                </a:lnTo>
                <a:lnTo>
                  <a:pt x="2054107" y="3091201"/>
                </a:lnTo>
                <a:lnTo>
                  <a:pt x="2048214" y="3112807"/>
                </a:lnTo>
                <a:lnTo>
                  <a:pt x="2040357" y="3154159"/>
                </a:lnTo>
                <a:lnTo>
                  <a:pt x="2034362" y="3162119"/>
                </a:lnTo>
                <a:lnTo>
                  <a:pt x="2012756" y="3169976"/>
                </a:lnTo>
                <a:lnTo>
                  <a:pt x="1994975" y="3160155"/>
                </a:lnTo>
                <a:lnTo>
                  <a:pt x="1979262" y="3158190"/>
                </a:lnTo>
                <a:lnTo>
                  <a:pt x="1967477" y="3183725"/>
                </a:lnTo>
                <a:lnTo>
                  <a:pt x="1963549" y="3181761"/>
                </a:lnTo>
                <a:lnTo>
                  <a:pt x="1961584" y="3183725"/>
                </a:lnTo>
                <a:lnTo>
                  <a:pt x="1959620" y="3183725"/>
                </a:lnTo>
                <a:lnTo>
                  <a:pt x="1963549" y="3193546"/>
                </a:lnTo>
                <a:lnTo>
                  <a:pt x="1967477" y="3205435"/>
                </a:lnTo>
                <a:lnTo>
                  <a:pt x="1973369" y="3240790"/>
                </a:lnTo>
                <a:lnTo>
                  <a:pt x="1969441" y="3246786"/>
                </a:lnTo>
                <a:lnTo>
                  <a:pt x="1963549" y="3242755"/>
                </a:lnTo>
                <a:lnTo>
                  <a:pt x="1951763" y="3232934"/>
                </a:lnTo>
                <a:lnTo>
                  <a:pt x="1935947" y="3230969"/>
                </a:lnTo>
                <a:lnTo>
                  <a:pt x="1926126" y="3225077"/>
                </a:lnTo>
                <a:lnTo>
                  <a:pt x="1918269" y="3213292"/>
                </a:lnTo>
                <a:lnTo>
                  <a:pt x="1914238" y="3195510"/>
                </a:lnTo>
                <a:lnTo>
                  <a:pt x="1918269" y="3177832"/>
                </a:lnTo>
                <a:lnTo>
                  <a:pt x="1926126" y="3162119"/>
                </a:lnTo>
                <a:lnTo>
                  <a:pt x="1933983" y="3146302"/>
                </a:lnTo>
                <a:lnTo>
                  <a:pt x="1930054" y="3132552"/>
                </a:lnTo>
                <a:lnTo>
                  <a:pt x="1924162" y="3124592"/>
                </a:lnTo>
                <a:lnTo>
                  <a:pt x="1914238" y="3102986"/>
                </a:lnTo>
                <a:lnTo>
                  <a:pt x="1912377" y="3101022"/>
                </a:lnTo>
                <a:lnTo>
                  <a:pt x="1908345" y="3101022"/>
                </a:lnTo>
                <a:lnTo>
                  <a:pt x="1904417" y="3101022"/>
                </a:lnTo>
                <a:lnTo>
                  <a:pt x="1900489" y="3097093"/>
                </a:lnTo>
                <a:lnTo>
                  <a:pt x="1900489" y="3093165"/>
                </a:lnTo>
                <a:lnTo>
                  <a:pt x="1902453" y="3089236"/>
                </a:lnTo>
                <a:lnTo>
                  <a:pt x="1904417" y="3085308"/>
                </a:lnTo>
                <a:lnTo>
                  <a:pt x="1894596" y="3063598"/>
                </a:lnTo>
                <a:lnTo>
                  <a:pt x="1892632" y="3057706"/>
                </a:lnTo>
                <a:lnTo>
                  <a:pt x="1892632" y="3051813"/>
                </a:lnTo>
                <a:lnTo>
                  <a:pt x="1896560" y="3043956"/>
                </a:lnTo>
                <a:lnTo>
                  <a:pt x="1896560" y="3040028"/>
                </a:lnTo>
                <a:lnTo>
                  <a:pt x="1894596" y="3035996"/>
                </a:lnTo>
                <a:lnTo>
                  <a:pt x="1892632" y="3032171"/>
                </a:lnTo>
                <a:lnTo>
                  <a:pt x="1888704" y="3032171"/>
                </a:lnTo>
                <a:lnTo>
                  <a:pt x="1886739" y="3034135"/>
                </a:lnTo>
                <a:lnTo>
                  <a:pt x="1884775" y="3035996"/>
                </a:lnTo>
                <a:lnTo>
                  <a:pt x="1874955" y="3065563"/>
                </a:lnTo>
                <a:lnTo>
                  <a:pt x="1868959" y="3071559"/>
                </a:lnTo>
                <a:lnTo>
                  <a:pt x="1866995" y="3071559"/>
                </a:lnTo>
                <a:lnTo>
                  <a:pt x="1865030" y="3073523"/>
                </a:lnTo>
                <a:lnTo>
                  <a:pt x="1841460" y="3081380"/>
                </a:lnTo>
                <a:lnTo>
                  <a:pt x="1829572" y="3081380"/>
                </a:lnTo>
                <a:lnTo>
                  <a:pt x="1802074" y="3081380"/>
                </a:lnTo>
                <a:lnTo>
                  <a:pt x="1790185" y="3085308"/>
                </a:lnTo>
                <a:lnTo>
                  <a:pt x="1800110" y="3091201"/>
                </a:lnTo>
                <a:lnTo>
                  <a:pt x="1815823" y="3099058"/>
                </a:lnTo>
                <a:lnTo>
                  <a:pt x="1829572" y="3102986"/>
                </a:lnTo>
                <a:lnTo>
                  <a:pt x="1829572" y="3106914"/>
                </a:lnTo>
                <a:lnTo>
                  <a:pt x="1802074" y="3116735"/>
                </a:lnTo>
                <a:lnTo>
                  <a:pt x="1788221" y="3124592"/>
                </a:lnTo>
                <a:lnTo>
                  <a:pt x="1786257" y="3134517"/>
                </a:lnTo>
                <a:lnTo>
                  <a:pt x="1792253" y="3140409"/>
                </a:lnTo>
                <a:lnTo>
                  <a:pt x="1804038" y="3134517"/>
                </a:lnTo>
                <a:lnTo>
                  <a:pt x="1809931" y="3138445"/>
                </a:lnTo>
                <a:lnTo>
                  <a:pt x="1813859" y="3146302"/>
                </a:lnTo>
                <a:lnTo>
                  <a:pt x="1813859" y="3148266"/>
                </a:lnTo>
                <a:lnTo>
                  <a:pt x="1809931" y="3148266"/>
                </a:lnTo>
                <a:lnTo>
                  <a:pt x="1807966" y="3150334"/>
                </a:lnTo>
                <a:lnTo>
                  <a:pt x="1817787" y="3181761"/>
                </a:lnTo>
                <a:lnTo>
                  <a:pt x="1835568" y="3199542"/>
                </a:lnTo>
                <a:lnTo>
                  <a:pt x="1855209" y="3213292"/>
                </a:lnTo>
                <a:lnTo>
                  <a:pt x="1871026" y="3232934"/>
                </a:lnTo>
                <a:lnTo>
                  <a:pt x="1863169" y="3230969"/>
                </a:lnTo>
                <a:lnTo>
                  <a:pt x="1851281" y="3230969"/>
                </a:lnTo>
                <a:lnTo>
                  <a:pt x="1847353" y="3232934"/>
                </a:lnTo>
                <a:lnTo>
                  <a:pt x="1874955" y="3242755"/>
                </a:lnTo>
                <a:lnTo>
                  <a:pt x="1878883" y="3252679"/>
                </a:lnTo>
                <a:lnTo>
                  <a:pt x="1880847" y="3268393"/>
                </a:lnTo>
                <a:lnTo>
                  <a:pt x="1874955" y="3274285"/>
                </a:lnTo>
                <a:lnTo>
                  <a:pt x="1866995" y="3280178"/>
                </a:lnTo>
                <a:lnTo>
                  <a:pt x="1855209" y="3280178"/>
                </a:lnTo>
                <a:lnTo>
                  <a:pt x="1847353" y="3282142"/>
                </a:lnTo>
                <a:lnTo>
                  <a:pt x="1817787" y="3262500"/>
                </a:lnTo>
                <a:lnTo>
                  <a:pt x="1807966" y="3260536"/>
                </a:lnTo>
                <a:lnTo>
                  <a:pt x="1800110" y="3262500"/>
                </a:lnTo>
                <a:lnTo>
                  <a:pt x="1788221" y="3266428"/>
                </a:lnTo>
                <a:lnTo>
                  <a:pt x="1780365" y="3272321"/>
                </a:lnTo>
                <a:lnTo>
                  <a:pt x="1776436" y="3278317"/>
                </a:lnTo>
                <a:lnTo>
                  <a:pt x="1778401" y="3282142"/>
                </a:lnTo>
                <a:lnTo>
                  <a:pt x="1786257" y="3297959"/>
                </a:lnTo>
                <a:lnTo>
                  <a:pt x="1794217" y="3299923"/>
                </a:lnTo>
                <a:lnTo>
                  <a:pt x="1800110" y="3303852"/>
                </a:lnTo>
                <a:lnTo>
                  <a:pt x="1825644" y="3297959"/>
                </a:lnTo>
                <a:lnTo>
                  <a:pt x="1839496" y="3307780"/>
                </a:lnTo>
                <a:lnTo>
                  <a:pt x="1807966" y="3337347"/>
                </a:lnTo>
                <a:lnTo>
                  <a:pt x="1796181" y="3353060"/>
                </a:lnTo>
                <a:lnTo>
                  <a:pt x="1784396" y="3347168"/>
                </a:lnTo>
                <a:lnTo>
                  <a:pt x="1766615" y="3360917"/>
                </a:lnTo>
                <a:lnTo>
                  <a:pt x="1768580" y="3374770"/>
                </a:lnTo>
                <a:lnTo>
                  <a:pt x="1776436" y="3384591"/>
                </a:lnTo>
                <a:lnTo>
                  <a:pt x="1758759" y="3384591"/>
                </a:lnTo>
                <a:lnTo>
                  <a:pt x="1731157" y="3349132"/>
                </a:lnTo>
                <a:lnTo>
                  <a:pt x="1723301" y="3329386"/>
                </a:lnTo>
                <a:lnTo>
                  <a:pt x="1697663" y="3303852"/>
                </a:lnTo>
                <a:lnTo>
                  <a:pt x="1691771" y="3305816"/>
                </a:lnTo>
                <a:lnTo>
                  <a:pt x="1664169" y="3319565"/>
                </a:lnTo>
                <a:lnTo>
                  <a:pt x="1668201" y="3327526"/>
                </a:lnTo>
                <a:lnTo>
                  <a:pt x="1670061" y="3329386"/>
                </a:lnTo>
                <a:lnTo>
                  <a:pt x="1658380" y="3327526"/>
                </a:lnTo>
                <a:lnTo>
                  <a:pt x="1648456" y="3323597"/>
                </a:lnTo>
                <a:lnTo>
                  <a:pt x="1640599" y="3319565"/>
                </a:lnTo>
                <a:lnTo>
                  <a:pt x="1634707" y="3307780"/>
                </a:lnTo>
                <a:lnTo>
                  <a:pt x="1632639" y="3297959"/>
                </a:lnTo>
                <a:lnTo>
                  <a:pt x="1636671" y="3290102"/>
                </a:lnTo>
                <a:lnTo>
                  <a:pt x="1652384" y="3282142"/>
                </a:lnTo>
                <a:lnTo>
                  <a:pt x="1656312" y="3278317"/>
                </a:lnTo>
                <a:lnTo>
                  <a:pt x="1670061" y="3260536"/>
                </a:lnTo>
                <a:lnTo>
                  <a:pt x="1678021" y="3242755"/>
                </a:lnTo>
                <a:lnTo>
                  <a:pt x="1681950" y="3236965"/>
                </a:lnTo>
                <a:lnTo>
                  <a:pt x="1691771" y="3232934"/>
                </a:lnTo>
                <a:lnTo>
                  <a:pt x="1691771" y="3246786"/>
                </a:lnTo>
                <a:lnTo>
                  <a:pt x="1687842" y="3258572"/>
                </a:lnTo>
                <a:lnTo>
                  <a:pt x="1678021" y="3282142"/>
                </a:lnTo>
                <a:lnTo>
                  <a:pt x="1697663" y="3280178"/>
                </a:lnTo>
                <a:lnTo>
                  <a:pt x="1713480" y="3274285"/>
                </a:lnTo>
                <a:lnTo>
                  <a:pt x="1723301" y="3260536"/>
                </a:lnTo>
                <a:lnTo>
                  <a:pt x="1723301" y="3238930"/>
                </a:lnTo>
                <a:lnTo>
                  <a:pt x="1719372" y="3229005"/>
                </a:lnTo>
                <a:lnTo>
                  <a:pt x="1713480" y="3223113"/>
                </a:lnTo>
                <a:lnTo>
                  <a:pt x="1709448" y="3217220"/>
                </a:lnTo>
                <a:lnTo>
                  <a:pt x="1709448" y="3205435"/>
                </a:lnTo>
                <a:lnTo>
                  <a:pt x="1713480" y="3199542"/>
                </a:lnTo>
                <a:lnTo>
                  <a:pt x="1731157" y="3177832"/>
                </a:lnTo>
                <a:lnTo>
                  <a:pt x="1739014" y="3181761"/>
                </a:lnTo>
                <a:lnTo>
                  <a:pt x="1742942" y="3187653"/>
                </a:lnTo>
                <a:lnTo>
                  <a:pt x="1742942" y="3193546"/>
                </a:lnTo>
                <a:lnTo>
                  <a:pt x="1740978" y="3201506"/>
                </a:lnTo>
                <a:lnTo>
                  <a:pt x="1745010" y="3211327"/>
                </a:lnTo>
                <a:lnTo>
                  <a:pt x="1750799" y="3219184"/>
                </a:lnTo>
                <a:lnTo>
                  <a:pt x="1756795" y="3221148"/>
                </a:lnTo>
                <a:lnTo>
                  <a:pt x="1766615" y="3217220"/>
                </a:lnTo>
                <a:lnTo>
                  <a:pt x="1772508" y="3211327"/>
                </a:lnTo>
                <a:lnTo>
                  <a:pt x="1780365" y="3191582"/>
                </a:lnTo>
                <a:lnTo>
                  <a:pt x="1786257" y="3183725"/>
                </a:lnTo>
                <a:lnTo>
                  <a:pt x="1776436" y="3169976"/>
                </a:lnTo>
                <a:lnTo>
                  <a:pt x="1772508" y="3156123"/>
                </a:lnTo>
                <a:lnTo>
                  <a:pt x="1768580" y="3150334"/>
                </a:lnTo>
                <a:lnTo>
                  <a:pt x="1756795" y="3160155"/>
                </a:lnTo>
                <a:lnTo>
                  <a:pt x="1742942" y="3166047"/>
                </a:lnTo>
                <a:lnTo>
                  <a:pt x="1731157" y="3156123"/>
                </a:lnTo>
                <a:lnTo>
                  <a:pt x="1713480" y="3130588"/>
                </a:lnTo>
                <a:lnTo>
                  <a:pt x="1705623" y="3144338"/>
                </a:lnTo>
                <a:lnTo>
                  <a:pt x="1691771" y="3177832"/>
                </a:lnTo>
                <a:lnTo>
                  <a:pt x="1681950" y="3189721"/>
                </a:lnTo>
                <a:lnTo>
                  <a:pt x="1674093" y="3193546"/>
                </a:lnTo>
                <a:lnTo>
                  <a:pt x="1666237" y="3193546"/>
                </a:lnTo>
                <a:lnTo>
                  <a:pt x="1648456" y="3189721"/>
                </a:lnTo>
                <a:lnTo>
                  <a:pt x="1640599" y="3191582"/>
                </a:lnTo>
                <a:lnTo>
                  <a:pt x="1634707" y="3199542"/>
                </a:lnTo>
                <a:lnTo>
                  <a:pt x="1622818" y="3213292"/>
                </a:lnTo>
                <a:lnTo>
                  <a:pt x="1616926" y="3219184"/>
                </a:lnTo>
                <a:lnTo>
                  <a:pt x="1593253" y="3232934"/>
                </a:lnTo>
                <a:lnTo>
                  <a:pt x="1581467" y="3242755"/>
                </a:lnTo>
                <a:lnTo>
                  <a:pt x="1571647" y="3246786"/>
                </a:lnTo>
                <a:lnTo>
                  <a:pt x="1563790" y="3248751"/>
                </a:lnTo>
                <a:lnTo>
                  <a:pt x="1559862" y="3252679"/>
                </a:lnTo>
                <a:lnTo>
                  <a:pt x="1557898" y="3258572"/>
                </a:lnTo>
                <a:lnTo>
                  <a:pt x="1557898" y="3266428"/>
                </a:lnTo>
                <a:lnTo>
                  <a:pt x="1557898" y="3276353"/>
                </a:lnTo>
                <a:lnTo>
                  <a:pt x="1553866" y="3282142"/>
                </a:lnTo>
                <a:lnTo>
                  <a:pt x="1548077" y="3290102"/>
                </a:lnTo>
                <a:lnTo>
                  <a:pt x="1544045" y="3297959"/>
                </a:lnTo>
                <a:lnTo>
                  <a:pt x="1550041" y="3307780"/>
                </a:lnTo>
                <a:lnTo>
                  <a:pt x="1512619" y="3343239"/>
                </a:lnTo>
                <a:lnTo>
                  <a:pt x="1514583" y="3376734"/>
                </a:lnTo>
                <a:lnTo>
                  <a:pt x="1508690" y="3382627"/>
                </a:lnTo>
                <a:lnTo>
                  <a:pt x="1490909" y="3372806"/>
                </a:lnTo>
                <a:lnTo>
                  <a:pt x="1485017" y="3380662"/>
                </a:lnTo>
                <a:lnTo>
                  <a:pt x="1483053" y="3388519"/>
                </a:lnTo>
                <a:lnTo>
                  <a:pt x="1483053" y="3396376"/>
                </a:lnTo>
                <a:lnTo>
                  <a:pt x="1486981" y="3406301"/>
                </a:lnTo>
                <a:lnTo>
                  <a:pt x="1479124" y="3402372"/>
                </a:lnTo>
                <a:lnTo>
                  <a:pt x="1459379" y="3390484"/>
                </a:lnTo>
                <a:lnTo>
                  <a:pt x="1435809" y="3382627"/>
                </a:lnTo>
                <a:lnTo>
                  <a:pt x="1429917" y="3378698"/>
                </a:lnTo>
                <a:lnTo>
                  <a:pt x="1424025" y="3364949"/>
                </a:lnTo>
                <a:lnTo>
                  <a:pt x="1425885" y="3323597"/>
                </a:lnTo>
                <a:lnTo>
                  <a:pt x="1424025" y="3307780"/>
                </a:lnTo>
                <a:lnTo>
                  <a:pt x="1427849" y="3297959"/>
                </a:lnTo>
                <a:lnTo>
                  <a:pt x="1427849" y="3286174"/>
                </a:lnTo>
                <a:lnTo>
                  <a:pt x="1422060" y="3276353"/>
                </a:lnTo>
                <a:lnTo>
                  <a:pt x="1416065" y="3270357"/>
                </a:lnTo>
                <a:lnTo>
                  <a:pt x="1408208" y="3272321"/>
                </a:lnTo>
                <a:lnTo>
                  <a:pt x="1402315" y="3278317"/>
                </a:lnTo>
                <a:lnTo>
                  <a:pt x="1396423" y="3288138"/>
                </a:lnTo>
                <a:lnTo>
                  <a:pt x="1394459" y="3295995"/>
                </a:lnTo>
                <a:lnTo>
                  <a:pt x="1396423" y="3305816"/>
                </a:lnTo>
                <a:lnTo>
                  <a:pt x="1400351" y="3315740"/>
                </a:lnTo>
                <a:lnTo>
                  <a:pt x="1400351" y="3321530"/>
                </a:lnTo>
                <a:lnTo>
                  <a:pt x="1380606" y="3329386"/>
                </a:lnTo>
                <a:lnTo>
                  <a:pt x="1382674" y="3339311"/>
                </a:lnTo>
                <a:lnTo>
                  <a:pt x="1398387" y="3356989"/>
                </a:lnTo>
                <a:lnTo>
                  <a:pt x="1372750" y="3370841"/>
                </a:lnTo>
                <a:lnTo>
                  <a:pt x="1362929" y="3380662"/>
                </a:lnTo>
                <a:lnTo>
                  <a:pt x="1372750" y="3384591"/>
                </a:lnTo>
                <a:lnTo>
                  <a:pt x="1374817" y="3386555"/>
                </a:lnTo>
                <a:lnTo>
                  <a:pt x="1376678" y="3390484"/>
                </a:lnTo>
                <a:lnTo>
                  <a:pt x="1374817" y="3394515"/>
                </a:lnTo>
                <a:lnTo>
                  <a:pt x="1372750" y="3394515"/>
                </a:lnTo>
                <a:lnTo>
                  <a:pt x="1368821" y="3394515"/>
                </a:lnTo>
                <a:lnTo>
                  <a:pt x="1362929" y="3390484"/>
                </a:lnTo>
                <a:lnTo>
                  <a:pt x="1360965" y="3390484"/>
                </a:lnTo>
                <a:lnTo>
                  <a:pt x="1351144" y="3390484"/>
                </a:lnTo>
                <a:lnTo>
                  <a:pt x="1349076" y="3394515"/>
                </a:lnTo>
                <a:lnTo>
                  <a:pt x="1349076" y="3400305"/>
                </a:lnTo>
                <a:lnTo>
                  <a:pt x="1347215" y="3408161"/>
                </a:lnTo>
                <a:lnTo>
                  <a:pt x="1341220" y="3412193"/>
                </a:lnTo>
                <a:lnTo>
                  <a:pt x="1321578" y="3416122"/>
                </a:lnTo>
                <a:lnTo>
                  <a:pt x="1313721" y="3422014"/>
                </a:lnTo>
                <a:lnTo>
                  <a:pt x="1311757" y="3427907"/>
                </a:lnTo>
                <a:lnTo>
                  <a:pt x="1296044" y="3481147"/>
                </a:lnTo>
                <a:lnTo>
                  <a:pt x="1293976" y="3489004"/>
                </a:lnTo>
                <a:lnTo>
                  <a:pt x="1293976" y="3498825"/>
                </a:lnTo>
                <a:lnTo>
                  <a:pt x="1278263" y="3494897"/>
                </a:lnTo>
                <a:lnTo>
                  <a:pt x="1248697" y="3504718"/>
                </a:lnTo>
                <a:lnTo>
                  <a:pt x="1240841" y="3502753"/>
                </a:lnTo>
                <a:lnTo>
                  <a:pt x="1240841" y="3492932"/>
                </a:lnTo>
                <a:lnTo>
                  <a:pt x="1246733" y="3475151"/>
                </a:lnTo>
                <a:lnTo>
                  <a:pt x="1244769" y="3465330"/>
                </a:lnTo>
                <a:lnTo>
                  <a:pt x="1238877" y="3461402"/>
                </a:lnTo>
                <a:lnTo>
                  <a:pt x="1231020" y="3459437"/>
                </a:lnTo>
                <a:lnTo>
                  <a:pt x="1215203" y="3459437"/>
                </a:lnTo>
                <a:lnTo>
                  <a:pt x="1215203" y="3455509"/>
                </a:lnTo>
                <a:lnTo>
                  <a:pt x="1217271" y="3449616"/>
                </a:lnTo>
                <a:lnTo>
                  <a:pt x="1219235" y="3447549"/>
                </a:lnTo>
                <a:lnTo>
                  <a:pt x="1221096" y="3435764"/>
                </a:lnTo>
                <a:lnTo>
                  <a:pt x="1223060" y="3433799"/>
                </a:lnTo>
                <a:lnTo>
                  <a:pt x="1225127" y="3435764"/>
                </a:lnTo>
                <a:lnTo>
                  <a:pt x="1229056" y="3433799"/>
                </a:lnTo>
                <a:lnTo>
                  <a:pt x="1236912" y="3416122"/>
                </a:lnTo>
                <a:lnTo>
                  <a:pt x="1238877" y="3408161"/>
                </a:lnTo>
                <a:lnTo>
                  <a:pt x="1236912" y="3400305"/>
                </a:lnTo>
                <a:lnTo>
                  <a:pt x="1232984" y="3398340"/>
                </a:lnTo>
                <a:lnTo>
                  <a:pt x="1229056" y="3396376"/>
                </a:lnTo>
                <a:lnTo>
                  <a:pt x="1219235" y="3394515"/>
                </a:lnTo>
                <a:lnTo>
                  <a:pt x="1211275" y="3392448"/>
                </a:lnTo>
                <a:lnTo>
                  <a:pt x="1211275" y="3388519"/>
                </a:lnTo>
                <a:lnTo>
                  <a:pt x="1213239" y="3384591"/>
                </a:lnTo>
                <a:lnTo>
                  <a:pt x="1215203" y="3384591"/>
                </a:lnTo>
                <a:lnTo>
                  <a:pt x="1215203" y="3374770"/>
                </a:lnTo>
                <a:lnTo>
                  <a:pt x="1217271" y="3364949"/>
                </a:lnTo>
                <a:lnTo>
                  <a:pt x="1215203" y="3358953"/>
                </a:lnTo>
                <a:lnTo>
                  <a:pt x="1205382" y="3362985"/>
                </a:lnTo>
                <a:lnTo>
                  <a:pt x="1209311" y="3343239"/>
                </a:lnTo>
                <a:lnTo>
                  <a:pt x="1221096" y="3333418"/>
                </a:lnTo>
                <a:lnTo>
                  <a:pt x="1238877" y="3331454"/>
                </a:lnTo>
                <a:lnTo>
                  <a:pt x="1254590" y="3329386"/>
                </a:lnTo>
                <a:lnTo>
                  <a:pt x="1252626" y="3323597"/>
                </a:lnTo>
                <a:lnTo>
                  <a:pt x="1248697" y="3319565"/>
                </a:lnTo>
                <a:lnTo>
                  <a:pt x="1242805" y="3315740"/>
                </a:lnTo>
                <a:lnTo>
                  <a:pt x="1236912" y="3313673"/>
                </a:lnTo>
                <a:lnTo>
                  <a:pt x="1246733" y="3305816"/>
                </a:lnTo>
                <a:lnTo>
                  <a:pt x="1252626" y="3297959"/>
                </a:lnTo>
                <a:lnTo>
                  <a:pt x="1252626" y="3290102"/>
                </a:lnTo>
                <a:lnTo>
                  <a:pt x="1244769" y="3286174"/>
                </a:lnTo>
                <a:lnTo>
                  <a:pt x="1242805" y="3288138"/>
                </a:lnTo>
                <a:lnTo>
                  <a:pt x="1236912" y="3295995"/>
                </a:lnTo>
                <a:lnTo>
                  <a:pt x="1232984" y="3297959"/>
                </a:lnTo>
                <a:lnTo>
                  <a:pt x="1227091" y="3297959"/>
                </a:lnTo>
                <a:lnTo>
                  <a:pt x="1219235" y="3292067"/>
                </a:lnTo>
                <a:lnTo>
                  <a:pt x="1215203" y="3292067"/>
                </a:lnTo>
                <a:lnTo>
                  <a:pt x="1211275" y="3295995"/>
                </a:lnTo>
                <a:lnTo>
                  <a:pt x="1207347" y="3301888"/>
                </a:lnTo>
                <a:lnTo>
                  <a:pt x="1205382" y="3307780"/>
                </a:lnTo>
                <a:lnTo>
                  <a:pt x="1199490" y="3309744"/>
                </a:lnTo>
                <a:lnTo>
                  <a:pt x="1193597" y="3309744"/>
                </a:lnTo>
                <a:lnTo>
                  <a:pt x="1187705" y="3307780"/>
                </a:lnTo>
                <a:lnTo>
                  <a:pt x="1173852" y="3309744"/>
                </a:lnTo>
                <a:lnTo>
                  <a:pt x="1165996" y="3309744"/>
                </a:lnTo>
                <a:lnTo>
                  <a:pt x="1156175" y="3313673"/>
                </a:lnTo>
                <a:lnTo>
                  <a:pt x="1156175" y="3301888"/>
                </a:lnTo>
                <a:lnTo>
                  <a:pt x="1150282" y="3294031"/>
                </a:lnTo>
                <a:lnTo>
                  <a:pt x="1134466" y="3286174"/>
                </a:lnTo>
                <a:lnTo>
                  <a:pt x="1134466" y="3284210"/>
                </a:lnTo>
                <a:lnTo>
                  <a:pt x="1130641" y="3278317"/>
                </a:lnTo>
                <a:lnTo>
                  <a:pt x="1126609" y="3274285"/>
                </a:lnTo>
                <a:lnTo>
                  <a:pt x="1126609" y="3278317"/>
                </a:lnTo>
                <a:lnTo>
                  <a:pt x="1124645" y="3282142"/>
                </a:lnTo>
                <a:lnTo>
                  <a:pt x="1118752" y="3284210"/>
                </a:lnTo>
                <a:lnTo>
                  <a:pt x="1114824" y="3286174"/>
                </a:lnTo>
                <a:lnTo>
                  <a:pt x="1108932" y="3284210"/>
                </a:lnTo>
                <a:lnTo>
                  <a:pt x="1097043" y="3270357"/>
                </a:lnTo>
                <a:lnTo>
                  <a:pt x="1095079" y="3270357"/>
                </a:lnTo>
                <a:lnTo>
                  <a:pt x="1093115" y="3262500"/>
                </a:lnTo>
                <a:lnTo>
                  <a:pt x="1093115" y="3260536"/>
                </a:lnTo>
                <a:lnTo>
                  <a:pt x="1097043" y="3258572"/>
                </a:lnTo>
                <a:lnTo>
                  <a:pt x="1099111" y="3254643"/>
                </a:lnTo>
                <a:lnTo>
                  <a:pt x="1101075" y="3258572"/>
                </a:lnTo>
                <a:lnTo>
                  <a:pt x="1106967" y="3258572"/>
                </a:lnTo>
                <a:lnTo>
                  <a:pt x="1112860" y="3254643"/>
                </a:lnTo>
                <a:lnTo>
                  <a:pt x="1108932" y="3246786"/>
                </a:lnTo>
                <a:lnTo>
                  <a:pt x="1093115" y="3238930"/>
                </a:lnTo>
                <a:lnTo>
                  <a:pt x="1079366" y="3229005"/>
                </a:lnTo>
                <a:lnTo>
                  <a:pt x="1077402" y="3205435"/>
                </a:lnTo>
                <a:lnTo>
                  <a:pt x="1083294" y="3179797"/>
                </a:lnTo>
                <a:lnTo>
                  <a:pt x="1091254" y="3162119"/>
                </a:lnTo>
                <a:lnTo>
                  <a:pt x="1091254" y="3156123"/>
                </a:lnTo>
                <a:lnTo>
                  <a:pt x="1091254" y="3148266"/>
                </a:lnTo>
                <a:lnTo>
                  <a:pt x="1091254" y="3142373"/>
                </a:lnTo>
                <a:lnTo>
                  <a:pt x="1097043" y="3140409"/>
                </a:lnTo>
                <a:lnTo>
                  <a:pt x="1101075" y="3140409"/>
                </a:lnTo>
                <a:lnTo>
                  <a:pt x="1106967" y="3142373"/>
                </a:lnTo>
                <a:lnTo>
                  <a:pt x="1110896" y="3144338"/>
                </a:lnTo>
                <a:lnTo>
                  <a:pt x="1114824" y="3154159"/>
                </a:lnTo>
                <a:lnTo>
                  <a:pt x="1134466" y="3183725"/>
                </a:lnTo>
                <a:lnTo>
                  <a:pt x="1128573" y="3191582"/>
                </a:lnTo>
                <a:lnTo>
                  <a:pt x="1126609" y="3199542"/>
                </a:lnTo>
                <a:lnTo>
                  <a:pt x="1126609" y="3207399"/>
                </a:lnTo>
                <a:lnTo>
                  <a:pt x="1130641" y="3217220"/>
                </a:lnTo>
                <a:lnTo>
                  <a:pt x="1142426" y="3254643"/>
                </a:lnTo>
                <a:lnTo>
                  <a:pt x="1150282" y="3260536"/>
                </a:lnTo>
                <a:lnTo>
                  <a:pt x="1183673" y="3264464"/>
                </a:lnTo>
                <a:lnTo>
                  <a:pt x="1197526" y="3274285"/>
                </a:lnTo>
                <a:lnTo>
                  <a:pt x="1205382" y="3274285"/>
                </a:lnTo>
                <a:lnTo>
                  <a:pt x="1209311" y="3260536"/>
                </a:lnTo>
                <a:lnTo>
                  <a:pt x="1203418" y="3260536"/>
                </a:lnTo>
                <a:lnTo>
                  <a:pt x="1199490" y="3258572"/>
                </a:lnTo>
                <a:lnTo>
                  <a:pt x="1185741" y="3256607"/>
                </a:lnTo>
                <a:lnTo>
                  <a:pt x="1179848" y="3246786"/>
                </a:lnTo>
                <a:lnTo>
                  <a:pt x="1170027" y="3238930"/>
                </a:lnTo>
                <a:lnTo>
                  <a:pt x="1173852" y="3219184"/>
                </a:lnTo>
                <a:lnTo>
                  <a:pt x="1164031" y="3221148"/>
                </a:lnTo>
                <a:lnTo>
                  <a:pt x="1160103" y="3232934"/>
                </a:lnTo>
                <a:lnTo>
                  <a:pt x="1154211" y="3232934"/>
                </a:lnTo>
                <a:lnTo>
                  <a:pt x="1150282" y="3219184"/>
                </a:lnTo>
                <a:lnTo>
                  <a:pt x="1148318" y="3199542"/>
                </a:lnTo>
                <a:lnTo>
                  <a:pt x="1152246" y="3187653"/>
                </a:lnTo>
                <a:lnTo>
                  <a:pt x="1148318" y="3173904"/>
                </a:lnTo>
                <a:lnTo>
                  <a:pt x="1165996" y="3171940"/>
                </a:lnTo>
                <a:lnTo>
                  <a:pt x="1193597" y="3177832"/>
                </a:lnTo>
                <a:lnTo>
                  <a:pt x="1197526" y="3183725"/>
                </a:lnTo>
                <a:lnTo>
                  <a:pt x="1195562" y="3195510"/>
                </a:lnTo>
                <a:lnTo>
                  <a:pt x="1195562" y="3197578"/>
                </a:lnTo>
                <a:lnTo>
                  <a:pt x="1195562" y="3201506"/>
                </a:lnTo>
                <a:lnTo>
                  <a:pt x="1197526" y="3205435"/>
                </a:lnTo>
                <a:lnTo>
                  <a:pt x="1203418" y="3209363"/>
                </a:lnTo>
                <a:lnTo>
                  <a:pt x="1207347" y="3215256"/>
                </a:lnTo>
                <a:lnTo>
                  <a:pt x="1217271" y="3221148"/>
                </a:lnTo>
                <a:lnTo>
                  <a:pt x="1227091" y="3225077"/>
                </a:lnTo>
                <a:lnTo>
                  <a:pt x="1234948" y="3232934"/>
                </a:lnTo>
                <a:lnTo>
                  <a:pt x="1244769" y="3238930"/>
                </a:lnTo>
                <a:lnTo>
                  <a:pt x="1250661" y="3242755"/>
                </a:lnTo>
                <a:lnTo>
                  <a:pt x="1254590" y="3240790"/>
                </a:lnTo>
                <a:lnTo>
                  <a:pt x="1240841" y="3221148"/>
                </a:lnTo>
                <a:lnTo>
                  <a:pt x="1248697" y="3219184"/>
                </a:lnTo>
                <a:lnTo>
                  <a:pt x="1260482" y="3227041"/>
                </a:lnTo>
                <a:lnTo>
                  <a:pt x="1276299" y="3234898"/>
                </a:lnTo>
                <a:lnTo>
                  <a:pt x="1293976" y="3240790"/>
                </a:lnTo>
                <a:lnTo>
                  <a:pt x="1307829" y="3238930"/>
                </a:lnTo>
                <a:lnTo>
                  <a:pt x="1293976" y="3234898"/>
                </a:lnTo>
                <a:lnTo>
                  <a:pt x="1284156" y="3229005"/>
                </a:lnTo>
                <a:lnTo>
                  <a:pt x="1264514" y="3211327"/>
                </a:lnTo>
                <a:lnTo>
                  <a:pt x="1268442" y="3205435"/>
                </a:lnTo>
                <a:lnTo>
                  <a:pt x="1254590" y="3195510"/>
                </a:lnTo>
                <a:lnTo>
                  <a:pt x="1232984" y="3168011"/>
                </a:lnTo>
                <a:lnTo>
                  <a:pt x="1221096" y="3162119"/>
                </a:lnTo>
                <a:lnTo>
                  <a:pt x="1205382" y="3160155"/>
                </a:lnTo>
                <a:lnTo>
                  <a:pt x="1185741" y="3160155"/>
                </a:lnTo>
                <a:lnTo>
                  <a:pt x="1171888" y="3152194"/>
                </a:lnTo>
                <a:lnTo>
                  <a:pt x="1156175" y="3156123"/>
                </a:lnTo>
                <a:lnTo>
                  <a:pt x="1140461" y="3152194"/>
                </a:lnTo>
                <a:lnTo>
                  <a:pt x="1138497" y="3144338"/>
                </a:lnTo>
                <a:lnTo>
                  <a:pt x="1148318" y="3132552"/>
                </a:lnTo>
                <a:lnTo>
                  <a:pt x="1158139" y="3128624"/>
                </a:lnTo>
                <a:lnTo>
                  <a:pt x="1177884" y="3130588"/>
                </a:lnTo>
                <a:lnTo>
                  <a:pt x="1201454" y="3120767"/>
                </a:lnTo>
                <a:lnTo>
                  <a:pt x="1231020" y="3142373"/>
                </a:lnTo>
                <a:lnTo>
                  <a:pt x="1240841" y="3140409"/>
                </a:lnTo>
                <a:lnTo>
                  <a:pt x="1244769" y="3142373"/>
                </a:lnTo>
                <a:lnTo>
                  <a:pt x="1244769" y="3144338"/>
                </a:lnTo>
                <a:lnTo>
                  <a:pt x="1246733" y="3144338"/>
                </a:lnTo>
                <a:lnTo>
                  <a:pt x="1250661" y="3146302"/>
                </a:lnTo>
                <a:lnTo>
                  <a:pt x="1246733" y="3130588"/>
                </a:lnTo>
                <a:lnTo>
                  <a:pt x="1248697" y="3116735"/>
                </a:lnTo>
                <a:lnTo>
                  <a:pt x="1256657" y="3106914"/>
                </a:lnTo>
                <a:lnTo>
                  <a:pt x="1272371" y="3102986"/>
                </a:lnTo>
                <a:lnTo>
                  <a:pt x="1301833" y="3110946"/>
                </a:lnTo>
                <a:lnTo>
                  <a:pt x="1317650" y="3112807"/>
                </a:lnTo>
                <a:lnTo>
                  <a:pt x="1313721" y="3102986"/>
                </a:lnTo>
                <a:lnTo>
                  <a:pt x="1323542" y="3097093"/>
                </a:lnTo>
                <a:lnTo>
                  <a:pt x="1329435" y="3097093"/>
                </a:lnTo>
                <a:lnTo>
                  <a:pt x="1335431" y="3097093"/>
                </a:lnTo>
                <a:lnTo>
                  <a:pt x="1325506" y="3085308"/>
                </a:lnTo>
                <a:lnTo>
                  <a:pt x="1311757" y="3083344"/>
                </a:lnTo>
                <a:lnTo>
                  <a:pt x="1276299" y="3087272"/>
                </a:lnTo>
                <a:lnTo>
                  <a:pt x="1280227" y="3079415"/>
                </a:lnTo>
                <a:lnTo>
                  <a:pt x="1278263" y="3073523"/>
                </a:lnTo>
                <a:lnTo>
                  <a:pt x="1276299" y="3067527"/>
                </a:lnTo>
                <a:lnTo>
                  <a:pt x="1276299" y="3059670"/>
                </a:lnTo>
                <a:lnTo>
                  <a:pt x="1280227" y="3053777"/>
                </a:lnTo>
                <a:lnTo>
                  <a:pt x="1282191" y="3049849"/>
                </a:lnTo>
                <a:lnTo>
                  <a:pt x="1286120" y="3045921"/>
                </a:lnTo>
                <a:lnTo>
                  <a:pt x="1286120" y="3037960"/>
                </a:lnTo>
                <a:lnTo>
                  <a:pt x="1280227" y="3026175"/>
                </a:lnTo>
                <a:lnTo>
                  <a:pt x="1272371" y="3022247"/>
                </a:lnTo>
                <a:lnTo>
                  <a:pt x="1262446" y="3028139"/>
                </a:lnTo>
                <a:lnTo>
                  <a:pt x="1254590" y="3037960"/>
                </a:lnTo>
                <a:lnTo>
                  <a:pt x="1254590" y="3043956"/>
                </a:lnTo>
                <a:lnTo>
                  <a:pt x="1258621" y="3057706"/>
                </a:lnTo>
                <a:lnTo>
                  <a:pt x="1258621" y="3065563"/>
                </a:lnTo>
                <a:lnTo>
                  <a:pt x="1250661" y="3081380"/>
                </a:lnTo>
                <a:lnTo>
                  <a:pt x="1242805" y="3108879"/>
                </a:lnTo>
                <a:lnTo>
                  <a:pt x="1236912" y="3116735"/>
                </a:lnTo>
                <a:lnTo>
                  <a:pt x="1223060" y="3118803"/>
                </a:lnTo>
                <a:lnTo>
                  <a:pt x="1223060" y="3116735"/>
                </a:lnTo>
                <a:lnTo>
                  <a:pt x="1219235" y="3112807"/>
                </a:lnTo>
                <a:lnTo>
                  <a:pt x="1221096" y="3108879"/>
                </a:lnTo>
                <a:lnTo>
                  <a:pt x="1225127" y="3101022"/>
                </a:lnTo>
                <a:lnTo>
                  <a:pt x="1229056" y="3097093"/>
                </a:lnTo>
                <a:lnTo>
                  <a:pt x="1219235" y="3093165"/>
                </a:lnTo>
                <a:lnTo>
                  <a:pt x="1213239" y="3095129"/>
                </a:lnTo>
                <a:lnTo>
                  <a:pt x="1207347" y="3101022"/>
                </a:lnTo>
                <a:lnTo>
                  <a:pt x="1199490" y="3102986"/>
                </a:lnTo>
                <a:lnTo>
                  <a:pt x="1181709" y="3099058"/>
                </a:lnTo>
                <a:lnTo>
                  <a:pt x="1175816" y="3101022"/>
                </a:lnTo>
                <a:lnTo>
                  <a:pt x="1175816" y="3108879"/>
                </a:lnTo>
                <a:lnTo>
                  <a:pt x="1165996" y="3108879"/>
                </a:lnTo>
                <a:lnTo>
                  <a:pt x="1152246" y="3114771"/>
                </a:lnTo>
                <a:lnTo>
                  <a:pt x="1146354" y="3110946"/>
                </a:lnTo>
                <a:lnTo>
                  <a:pt x="1142426" y="3102986"/>
                </a:lnTo>
                <a:lnTo>
                  <a:pt x="1148318" y="3095129"/>
                </a:lnTo>
                <a:lnTo>
                  <a:pt x="1162067" y="3081380"/>
                </a:lnTo>
                <a:lnTo>
                  <a:pt x="1165996" y="3073523"/>
                </a:lnTo>
                <a:lnTo>
                  <a:pt x="1167960" y="3067527"/>
                </a:lnTo>
                <a:lnTo>
                  <a:pt x="1170027" y="3063598"/>
                </a:lnTo>
                <a:lnTo>
                  <a:pt x="1170027" y="3057706"/>
                </a:lnTo>
                <a:lnTo>
                  <a:pt x="1167960" y="3043956"/>
                </a:lnTo>
                <a:lnTo>
                  <a:pt x="1170027" y="3040028"/>
                </a:lnTo>
                <a:lnTo>
                  <a:pt x="1179848" y="3032171"/>
                </a:lnTo>
                <a:lnTo>
                  <a:pt x="1170027" y="3026175"/>
                </a:lnTo>
                <a:lnTo>
                  <a:pt x="1164031" y="3012426"/>
                </a:lnTo>
                <a:lnTo>
                  <a:pt x="1160103" y="2996712"/>
                </a:lnTo>
                <a:lnTo>
                  <a:pt x="1162067" y="2982859"/>
                </a:lnTo>
                <a:lnTo>
                  <a:pt x="1170027" y="2975002"/>
                </a:lnTo>
                <a:lnTo>
                  <a:pt x="1181709" y="2967146"/>
                </a:lnTo>
                <a:lnTo>
                  <a:pt x="1185741" y="2959185"/>
                </a:lnTo>
                <a:lnTo>
                  <a:pt x="1170027" y="2955360"/>
                </a:lnTo>
                <a:lnTo>
                  <a:pt x="1162067" y="2957325"/>
                </a:lnTo>
                <a:lnTo>
                  <a:pt x="1158139" y="2961253"/>
                </a:lnTo>
                <a:lnTo>
                  <a:pt x="1154211" y="2965181"/>
                </a:lnTo>
                <a:lnTo>
                  <a:pt x="1150282" y="2967146"/>
                </a:lnTo>
                <a:lnTo>
                  <a:pt x="1144286" y="2969110"/>
                </a:lnTo>
                <a:lnTo>
                  <a:pt x="1144286" y="2976967"/>
                </a:lnTo>
                <a:lnTo>
                  <a:pt x="1148318" y="2986788"/>
                </a:lnTo>
                <a:lnTo>
                  <a:pt x="1148318" y="2994748"/>
                </a:lnTo>
                <a:lnTo>
                  <a:pt x="1138497" y="3002605"/>
                </a:lnTo>
                <a:lnTo>
                  <a:pt x="1126609" y="3002605"/>
                </a:lnTo>
                <a:lnTo>
                  <a:pt x="1114824" y="2998573"/>
                </a:lnTo>
                <a:lnTo>
                  <a:pt x="1106967" y="2994748"/>
                </a:lnTo>
                <a:lnTo>
                  <a:pt x="1112860" y="2990716"/>
                </a:lnTo>
                <a:lnTo>
                  <a:pt x="1116788" y="2988752"/>
                </a:lnTo>
                <a:lnTo>
                  <a:pt x="1110896" y="2984927"/>
                </a:lnTo>
                <a:lnTo>
                  <a:pt x="1104900" y="2978931"/>
                </a:lnTo>
                <a:lnTo>
                  <a:pt x="1101075" y="2973038"/>
                </a:lnTo>
                <a:lnTo>
                  <a:pt x="1099111" y="2967146"/>
                </a:lnTo>
                <a:lnTo>
                  <a:pt x="1106967" y="2963217"/>
                </a:lnTo>
                <a:lnTo>
                  <a:pt x="1112860" y="2963217"/>
                </a:lnTo>
                <a:lnTo>
                  <a:pt x="1130641" y="2967146"/>
                </a:lnTo>
                <a:lnTo>
                  <a:pt x="1128573" y="2949364"/>
                </a:lnTo>
                <a:lnTo>
                  <a:pt x="1146354" y="2931687"/>
                </a:lnTo>
                <a:lnTo>
                  <a:pt x="1140461" y="2914009"/>
                </a:lnTo>
                <a:lnTo>
                  <a:pt x="1122681" y="2888371"/>
                </a:lnTo>
                <a:lnTo>
                  <a:pt x="1110896" y="2878550"/>
                </a:lnTo>
                <a:lnTo>
                  <a:pt x="1099111" y="2874621"/>
                </a:lnTo>
                <a:lnTo>
                  <a:pt x="1103039" y="2892299"/>
                </a:lnTo>
                <a:lnTo>
                  <a:pt x="1099111" y="2902120"/>
                </a:lnTo>
                <a:lnTo>
                  <a:pt x="1089187" y="2902120"/>
                </a:lnTo>
                <a:lnTo>
                  <a:pt x="1081330" y="2890335"/>
                </a:lnTo>
                <a:lnTo>
                  <a:pt x="1087222" y="2882478"/>
                </a:lnTo>
                <a:lnTo>
                  <a:pt x="1069545" y="2860768"/>
                </a:lnTo>
                <a:lnTo>
                  <a:pt x="1067581" y="2847019"/>
                </a:lnTo>
                <a:lnTo>
                  <a:pt x="1077402" y="2835234"/>
                </a:lnTo>
                <a:lnTo>
                  <a:pt x="1091254" y="2833166"/>
                </a:lnTo>
                <a:lnTo>
                  <a:pt x="1103039" y="2841126"/>
                </a:lnTo>
                <a:lnTo>
                  <a:pt x="1106967" y="2852912"/>
                </a:lnTo>
                <a:lnTo>
                  <a:pt x="1116788" y="2847019"/>
                </a:lnTo>
                <a:lnTo>
                  <a:pt x="1120716" y="2839162"/>
                </a:lnTo>
                <a:lnTo>
                  <a:pt x="1126609" y="2819417"/>
                </a:lnTo>
                <a:lnTo>
                  <a:pt x="1130641" y="2829341"/>
                </a:lnTo>
                <a:lnTo>
                  <a:pt x="1130641" y="2837198"/>
                </a:lnTo>
                <a:lnTo>
                  <a:pt x="1128573" y="2850947"/>
                </a:lnTo>
                <a:lnTo>
                  <a:pt x="1126609" y="2858804"/>
                </a:lnTo>
                <a:lnTo>
                  <a:pt x="1126609" y="2862733"/>
                </a:lnTo>
                <a:lnTo>
                  <a:pt x="1126609" y="2868729"/>
                </a:lnTo>
                <a:lnTo>
                  <a:pt x="1128573" y="2868729"/>
                </a:lnTo>
                <a:lnTo>
                  <a:pt x="1132501" y="2866764"/>
                </a:lnTo>
                <a:lnTo>
                  <a:pt x="1134466" y="2868729"/>
                </a:lnTo>
                <a:lnTo>
                  <a:pt x="1136430" y="2878550"/>
                </a:lnTo>
                <a:lnTo>
                  <a:pt x="1138497" y="2884442"/>
                </a:lnTo>
                <a:lnTo>
                  <a:pt x="1140461" y="2886406"/>
                </a:lnTo>
                <a:lnTo>
                  <a:pt x="1148318" y="2890335"/>
                </a:lnTo>
                <a:lnTo>
                  <a:pt x="1154211" y="2892299"/>
                </a:lnTo>
                <a:lnTo>
                  <a:pt x="1165996" y="2894263"/>
                </a:lnTo>
                <a:lnTo>
                  <a:pt x="1170027" y="2896227"/>
                </a:lnTo>
                <a:lnTo>
                  <a:pt x="1165996" y="2906152"/>
                </a:lnTo>
                <a:lnTo>
                  <a:pt x="1167960" y="2914009"/>
                </a:lnTo>
                <a:lnTo>
                  <a:pt x="1171888" y="2921865"/>
                </a:lnTo>
                <a:lnTo>
                  <a:pt x="1179848" y="2929722"/>
                </a:lnTo>
                <a:lnTo>
                  <a:pt x="1195562" y="2892299"/>
                </a:lnTo>
                <a:lnTo>
                  <a:pt x="1197526" y="2878550"/>
                </a:lnTo>
                <a:lnTo>
                  <a:pt x="1197526" y="2864697"/>
                </a:lnTo>
                <a:lnTo>
                  <a:pt x="1193597" y="2860768"/>
                </a:lnTo>
                <a:lnTo>
                  <a:pt x="1181709" y="2856840"/>
                </a:lnTo>
                <a:lnTo>
                  <a:pt x="1175816" y="2854876"/>
                </a:lnTo>
                <a:lnTo>
                  <a:pt x="1171888" y="2848983"/>
                </a:lnTo>
                <a:lnTo>
                  <a:pt x="1165996" y="2831202"/>
                </a:lnTo>
                <a:lnTo>
                  <a:pt x="1144286" y="2807631"/>
                </a:lnTo>
                <a:lnTo>
                  <a:pt x="1138497" y="2795846"/>
                </a:lnTo>
                <a:lnTo>
                  <a:pt x="1140461" y="2791918"/>
                </a:lnTo>
                <a:lnTo>
                  <a:pt x="1144286" y="2787989"/>
                </a:lnTo>
                <a:lnTo>
                  <a:pt x="1146354" y="2783958"/>
                </a:lnTo>
                <a:lnTo>
                  <a:pt x="1148318" y="2776101"/>
                </a:lnTo>
                <a:lnTo>
                  <a:pt x="1140461" y="2772172"/>
                </a:lnTo>
                <a:lnTo>
                  <a:pt x="1138497" y="2766280"/>
                </a:lnTo>
                <a:lnTo>
                  <a:pt x="1138497" y="2754391"/>
                </a:lnTo>
                <a:lnTo>
                  <a:pt x="1130641" y="2758423"/>
                </a:lnTo>
                <a:lnTo>
                  <a:pt x="1122681" y="2758423"/>
                </a:lnTo>
                <a:lnTo>
                  <a:pt x="1103039" y="2760387"/>
                </a:lnTo>
                <a:lnTo>
                  <a:pt x="1110896" y="2750566"/>
                </a:lnTo>
                <a:lnTo>
                  <a:pt x="1122681" y="2748602"/>
                </a:lnTo>
                <a:lnTo>
                  <a:pt x="1136430" y="2746534"/>
                </a:lnTo>
                <a:lnTo>
                  <a:pt x="1148318" y="2744570"/>
                </a:lnTo>
                <a:lnTo>
                  <a:pt x="1144286" y="2742606"/>
                </a:lnTo>
                <a:lnTo>
                  <a:pt x="1142426" y="2740745"/>
                </a:lnTo>
                <a:lnTo>
                  <a:pt x="1140461" y="2738677"/>
                </a:lnTo>
                <a:lnTo>
                  <a:pt x="1134466" y="2738677"/>
                </a:lnTo>
                <a:lnTo>
                  <a:pt x="1138497" y="2730821"/>
                </a:lnTo>
                <a:lnTo>
                  <a:pt x="1142426" y="2726892"/>
                </a:lnTo>
                <a:lnTo>
                  <a:pt x="1146354" y="2722964"/>
                </a:lnTo>
                <a:lnTo>
                  <a:pt x="1150282" y="2719035"/>
                </a:lnTo>
                <a:lnTo>
                  <a:pt x="1152246" y="2713143"/>
                </a:lnTo>
                <a:lnTo>
                  <a:pt x="1150282" y="2707147"/>
                </a:lnTo>
                <a:lnTo>
                  <a:pt x="1148318" y="2703218"/>
                </a:lnTo>
                <a:lnTo>
                  <a:pt x="1148318" y="2697326"/>
                </a:lnTo>
                <a:lnTo>
                  <a:pt x="1150282" y="2685541"/>
                </a:lnTo>
                <a:lnTo>
                  <a:pt x="1156175" y="2671791"/>
                </a:lnTo>
                <a:lnTo>
                  <a:pt x="1170027" y="2650081"/>
                </a:lnTo>
                <a:lnTo>
                  <a:pt x="1173852" y="2654010"/>
                </a:lnTo>
                <a:lnTo>
                  <a:pt x="1183673" y="2667759"/>
                </a:lnTo>
                <a:lnTo>
                  <a:pt x="1195562" y="2669827"/>
                </a:lnTo>
                <a:lnTo>
                  <a:pt x="1201454" y="2669827"/>
                </a:lnTo>
                <a:lnTo>
                  <a:pt x="1199490" y="2663934"/>
                </a:lnTo>
                <a:lnTo>
                  <a:pt x="1187705" y="2650081"/>
                </a:lnTo>
                <a:lnTo>
                  <a:pt x="1199490" y="2646153"/>
                </a:lnTo>
                <a:lnTo>
                  <a:pt x="1262446" y="2628372"/>
                </a:lnTo>
                <a:lnTo>
                  <a:pt x="1282083" y="2632381"/>
                </a:lnTo>
                <a:lnTo>
                  <a:pt x="1282094" y="2632295"/>
                </a:lnTo>
                <a:lnTo>
                  <a:pt x="1262351" y="2628263"/>
                </a:lnTo>
                <a:lnTo>
                  <a:pt x="1199400" y="2646042"/>
                </a:lnTo>
                <a:lnTo>
                  <a:pt x="1187616" y="2649970"/>
                </a:lnTo>
                <a:lnTo>
                  <a:pt x="1177796" y="2640151"/>
                </a:lnTo>
                <a:lnTo>
                  <a:pt x="1173765" y="2630331"/>
                </a:lnTo>
                <a:lnTo>
                  <a:pt x="1179760" y="2612552"/>
                </a:lnTo>
                <a:lnTo>
                  <a:pt x="1189580" y="2588881"/>
                </a:lnTo>
                <a:lnTo>
                  <a:pt x="1207256" y="2547637"/>
                </a:lnTo>
                <a:lnTo>
                  <a:pt x="1222968" y="2525930"/>
                </a:lnTo>
                <a:lnTo>
                  <a:pt x="1244675" y="2518075"/>
                </a:lnTo>
                <a:lnTo>
                  <a:pt x="1268346" y="2514147"/>
                </a:lnTo>
                <a:lnTo>
                  <a:pt x="1287986" y="2512183"/>
                </a:lnTo>
                <a:lnTo>
                  <a:pt x="1297909" y="2504327"/>
                </a:lnTo>
                <a:lnTo>
                  <a:pt x="1307729" y="2492440"/>
                </a:lnTo>
                <a:lnTo>
                  <a:pt x="1321477" y="2488512"/>
                </a:lnTo>
                <a:lnTo>
                  <a:pt x="1331296" y="2502260"/>
                </a:lnTo>
                <a:lnTo>
                  <a:pt x="1343183" y="2516111"/>
                </a:lnTo>
                <a:lnTo>
                  <a:pt x="1353003" y="2520039"/>
                </a:lnTo>
                <a:lnTo>
                  <a:pt x="1345147" y="2488512"/>
                </a:lnTo>
                <a:lnTo>
                  <a:pt x="1339152" y="2474764"/>
                </a:lnTo>
                <a:lnTo>
                  <a:pt x="1329332" y="2470836"/>
                </a:lnTo>
                <a:lnTo>
                  <a:pt x="1236819" y="2484584"/>
                </a:lnTo>
                <a:lnTo>
                  <a:pt x="1203328" y="2464944"/>
                </a:lnTo>
                <a:lnTo>
                  <a:pt x="1205292" y="2443237"/>
                </a:lnTo>
                <a:lnTo>
                  <a:pt x="1207256" y="2435381"/>
                </a:lnTo>
                <a:lnTo>
                  <a:pt x="1221004" y="2427526"/>
                </a:lnTo>
                <a:lnTo>
                  <a:pt x="1234855" y="2413674"/>
                </a:lnTo>
                <a:lnTo>
                  <a:pt x="1246639" y="2399927"/>
                </a:lnTo>
                <a:lnTo>
                  <a:pt x="1266382" y="2388143"/>
                </a:lnTo>
                <a:lnTo>
                  <a:pt x="1289950" y="2376256"/>
                </a:lnTo>
                <a:lnTo>
                  <a:pt x="1309589" y="2350724"/>
                </a:lnTo>
                <a:lnTo>
                  <a:pt x="1311657" y="2327053"/>
                </a:lnTo>
                <a:lnTo>
                  <a:pt x="1321477" y="2321161"/>
                </a:lnTo>
                <a:lnTo>
                  <a:pt x="1329332" y="2315269"/>
                </a:lnTo>
                <a:lnTo>
                  <a:pt x="1333260" y="2311341"/>
                </a:lnTo>
                <a:lnTo>
                  <a:pt x="1356931" y="2309378"/>
                </a:lnTo>
                <a:lnTo>
                  <a:pt x="1378535" y="2313305"/>
                </a:lnTo>
                <a:lnTo>
                  <a:pt x="1394350" y="2323125"/>
                </a:lnTo>
                <a:lnTo>
                  <a:pt x="1404170" y="2327053"/>
                </a:lnTo>
                <a:lnTo>
                  <a:pt x="1410062" y="2338940"/>
                </a:lnTo>
                <a:lnTo>
                  <a:pt x="1414093" y="2331085"/>
                </a:lnTo>
                <a:lnTo>
                  <a:pt x="1415954" y="2323125"/>
                </a:lnTo>
                <a:lnTo>
                  <a:pt x="1415954" y="2313305"/>
                </a:lnTo>
                <a:lnTo>
                  <a:pt x="1408098" y="2307414"/>
                </a:lnTo>
                <a:lnTo>
                  <a:pt x="1402206" y="2301522"/>
                </a:lnTo>
                <a:lnTo>
                  <a:pt x="1390422" y="2295526"/>
                </a:lnTo>
                <a:lnTo>
                  <a:pt x="1376571" y="2285707"/>
                </a:lnTo>
                <a:lnTo>
                  <a:pt x="1364787" y="2277851"/>
                </a:lnTo>
                <a:lnTo>
                  <a:pt x="1358895" y="2273923"/>
                </a:lnTo>
                <a:lnTo>
                  <a:pt x="1360859" y="2268031"/>
                </a:lnTo>
                <a:lnTo>
                  <a:pt x="1364787" y="2260175"/>
                </a:lnTo>
                <a:lnTo>
                  <a:pt x="1370679" y="2256144"/>
                </a:lnTo>
                <a:lnTo>
                  <a:pt x="1376571" y="2254283"/>
                </a:lnTo>
                <a:lnTo>
                  <a:pt x="1412026" y="2256144"/>
                </a:lnTo>
                <a:lnTo>
                  <a:pt x="1419882" y="2256144"/>
                </a:lnTo>
                <a:lnTo>
                  <a:pt x="1425774" y="2252319"/>
                </a:lnTo>
                <a:lnTo>
                  <a:pt x="1429805" y="2246324"/>
                </a:lnTo>
                <a:lnTo>
                  <a:pt x="1431769" y="2240432"/>
                </a:lnTo>
                <a:lnTo>
                  <a:pt x="1435697" y="2236504"/>
                </a:lnTo>
                <a:lnTo>
                  <a:pt x="1443553" y="2234540"/>
                </a:lnTo>
                <a:lnTo>
                  <a:pt x="1447481" y="2232576"/>
                </a:lnTo>
                <a:lnTo>
                  <a:pt x="1443553" y="2226684"/>
                </a:lnTo>
                <a:lnTo>
                  <a:pt x="1437661" y="2218725"/>
                </a:lnTo>
                <a:lnTo>
                  <a:pt x="1429805" y="2216761"/>
                </a:lnTo>
                <a:lnTo>
                  <a:pt x="1427738" y="2218725"/>
                </a:lnTo>
                <a:lnTo>
                  <a:pt x="1378535" y="2238468"/>
                </a:lnTo>
                <a:lnTo>
                  <a:pt x="1362823" y="2238468"/>
                </a:lnTo>
                <a:lnTo>
                  <a:pt x="1331296" y="2236504"/>
                </a:lnTo>
                <a:lnTo>
                  <a:pt x="1299769" y="2234540"/>
                </a:lnTo>
                <a:lnTo>
                  <a:pt x="1299769" y="2220792"/>
                </a:lnTo>
                <a:lnTo>
                  <a:pt x="1297909" y="2201049"/>
                </a:lnTo>
                <a:lnTo>
                  <a:pt x="1291914" y="2195157"/>
                </a:lnTo>
                <a:lnTo>
                  <a:pt x="1272274" y="2189266"/>
                </a:lnTo>
                <a:lnTo>
                  <a:pt x="1244675" y="2193193"/>
                </a:lnTo>
                <a:lnTo>
                  <a:pt x="1240747" y="2169626"/>
                </a:lnTo>
                <a:lnTo>
                  <a:pt x="1299769" y="2163734"/>
                </a:lnTo>
                <a:lnTo>
                  <a:pt x="1333260" y="2159806"/>
                </a:lnTo>
                <a:lnTo>
                  <a:pt x="1364787" y="2157842"/>
                </a:lnTo>
                <a:lnTo>
                  <a:pt x="1374710" y="2151950"/>
                </a:lnTo>
                <a:lnTo>
                  <a:pt x="1386494" y="2153914"/>
                </a:lnTo>
                <a:lnTo>
                  <a:pt x="1400242" y="2148022"/>
                </a:lnTo>
                <a:lnTo>
                  <a:pt x="1423913" y="2128279"/>
                </a:lnTo>
                <a:lnTo>
                  <a:pt x="1455336" y="2116495"/>
                </a:lnTo>
                <a:lnTo>
                  <a:pt x="1467120" y="2108640"/>
                </a:lnTo>
                <a:lnTo>
                  <a:pt x="1469188" y="2096856"/>
                </a:lnTo>
                <a:lnTo>
                  <a:pt x="1429805" y="2108640"/>
                </a:lnTo>
                <a:lnTo>
                  <a:pt x="1459264" y="2071221"/>
                </a:lnTo>
                <a:lnTo>
                  <a:pt x="1490791" y="2069257"/>
                </a:lnTo>
                <a:lnTo>
                  <a:pt x="1528210" y="2061401"/>
                </a:lnTo>
                <a:lnTo>
                  <a:pt x="1595115" y="2039719"/>
                </a:lnTo>
                <a:lnTo>
                  <a:pt x="1595003" y="2039701"/>
                </a:lnTo>
                <a:lnTo>
                  <a:pt x="1528019" y="2061407"/>
                </a:lnTo>
                <a:lnTo>
                  <a:pt x="1490599" y="2069262"/>
                </a:lnTo>
                <a:lnTo>
                  <a:pt x="1459071" y="2071226"/>
                </a:lnTo>
                <a:lnTo>
                  <a:pt x="1429611" y="2108643"/>
                </a:lnTo>
                <a:lnTo>
                  <a:pt x="1417723" y="2112571"/>
                </a:lnTo>
                <a:lnTo>
                  <a:pt x="1403975" y="2120427"/>
                </a:lnTo>
                <a:lnTo>
                  <a:pt x="1392191" y="2132210"/>
                </a:lnTo>
                <a:lnTo>
                  <a:pt x="1380303" y="2138205"/>
                </a:lnTo>
                <a:lnTo>
                  <a:pt x="1366555" y="2140066"/>
                </a:lnTo>
                <a:lnTo>
                  <a:pt x="1352807" y="2146061"/>
                </a:lnTo>
                <a:lnTo>
                  <a:pt x="1342987" y="2142133"/>
                </a:lnTo>
                <a:lnTo>
                  <a:pt x="1338955" y="2136241"/>
                </a:lnTo>
                <a:lnTo>
                  <a:pt x="1338955" y="2128282"/>
                </a:lnTo>
                <a:lnTo>
                  <a:pt x="1335131" y="2118463"/>
                </a:lnTo>
                <a:lnTo>
                  <a:pt x="1329135" y="2108643"/>
                </a:lnTo>
                <a:lnTo>
                  <a:pt x="1319315" y="2094896"/>
                </a:lnTo>
                <a:lnTo>
                  <a:pt x="1313423" y="2084973"/>
                </a:lnTo>
                <a:lnTo>
                  <a:pt x="1321279" y="2077118"/>
                </a:lnTo>
                <a:lnTo>
                  <a:pt x="1317351" y="2073190"/>
                </a:lnTo>
                <a:lnTo>
                  <a:pt x="1309391" y="2069262"/>
                </a:lnTo>
                <a:lnTo>
                  <a:pt x="1299571" y="2067298"/>
                </a:lnTo>
                <a:lnTo>
                  <a:pt x="1285823" y="2041665"/>
                </a:lnTo>
                <a:lnTo>
                  <a:pt x="1274039" y="2035773"/>
                </a:lnTo>
                <a:lnTo>
                  <a:pt x="1266183" y="2041665"/>
                </a:lnTo>
                <a:lnTo>
                  <a:pt x="1262151" y="2041665"/>
                </a:lnTo>
                <a:lnTo>
                  <a:pt x="1260187" y="2031845"/>
                </a:lnTo>
                <a:lnTo>
                  <a:pt x="1246439" y="2022026"/>
                </a:lnTo>
                <a:lnTo>
                  <a:pt x="1234655" y="2023990"/>
                </a:lnTo>
                <a:lnTo>
                  <a:pt x="1230727" y="2039701"/>
                </a:lnTo>
                <a:lnTo>
                  <a:pt x="1226798" y="2045592"/>
                </a:lnTo>
                <a:lnTo>
                  <a:pt x="1222767" y="2041665"/>
                </a:lnTo>
                <a:lnTo>
                  <a:pt x="1224834" y="2018098"/>
                </a:lnTo>
                <a:lnTo>
                  <a:pt x="1248403" y="2006211"/>
                </a:lnTo>
                <a:lnTo>
                  <a:pt x="1268147" y="2000320"/>
                </a:lnTo>
                <a:lnTo>
                  <a:pt x="1293679" y="2008279"/>
                </a:lnTo>
                <a:lnTo>
                  <a:pt x="1285823" y="1992464"/>
                </a:lnTo>
                <a:lnTo>
                  <a:pt x="1279931" y="1986572"/>
                </a:lnTo>
                <a:lnTo>
                  <a:pt x="1272075" y="1980681"/>
                </a:lnTo>
                <a:lnTo>
                  <a:pt x="1268147" y="1978717"/>
                </a:lnTo>
                <a:lnTo>
                  <a:pt x="1262151" y="1982645"/>
                </a:lnTo>
                <a:lnTo>
                  <a:pt x="1258326" y="1980681"/>
                </a:lnTo>
                <a:lnTo>
                  <a:pt x="1254295" y="1974686"/>
                </a:lnTo>
                <a:lnTo>
                  <a:pt x="1250367" y="1968897"/>
                </a:lnTo>
                <a:lnTo>
                  <a:pt x="1264219" y="1931480"/>
                </a:lnTo>
                <a:lnTo>
                  <a:pt x="1272075" y="1915666"/>
                </a:lnTo>
                <a:lnTo>
                  <a:pt x="1281895" y="1907810"/>
                </a:lnTo>
                <a:lnTo>
                  <a:pt x="1274039" y="1899955"/>
                </a:lnTo>
                <a:lnTo>
                  <a:pt x="1246439" y="1892099"/>
                </a:lnTo>
                <a:lnTo>
                  <a:pt x="1236619" y="1886104"/>
                </a:lnTo>
                <a:lnTo>
                  <a:pt x="1246439" y="1876285"/>
                </a:lnTo>
                <a:lnTo>
                  <a:pt x="1276003" y="1870393"/>
                </a:lnTo>
                <a:lnTo>
                  <a:pt x="1281895" y="1862537"/>
                </a:lnTo>
                <a:lnTo>
                  <a:pt x="1277967" y="1850754"/>
                </a:lnTo>
                <a:lnTo>
                  <a:pt x="1266183" y="1848687"/>
                </a:lnTo>
                <a:lnTo>
                  <a:pt x="1244475" y="1848687"/>
                </a:lnTo>
                <a:lnTo>
                  <a:pt x="1240547" y="1844862"/>
                </a:lnTo>
                <a:lnTo>
                  <a:pt x="1232691" y="1834940"/>
                </a:lnTo>
                <a:lnTo>
                  <a:pt x="1228763" y="1831012"/>
                </a:lnTo>
                <a:lnTo>
                  <a:pt x="1228763" y="1825120"/>
                </a:lnTo>
                <a:lnTo>
                  <a:pt x="1236619" y="1825120"/>
                </a:lnTo>
                <a:lnTo>
                  <a:pt x="1226798" y="1807342"/>
                </a:lnTo>
                <a:lnTo>
                  <a:pt x="1238583" y="1801450"/>
                </a:lnTo>
                <a:lnTo>
                  <a:pt x="1252331" y="1797522"/>
                </a:lnTo>
                <a:lnTo>
                  <a:pt x="1264219" y="1777884"/>
                </a:lnTo>
                <a:lnTo>
                  <a:pt x="1291715" y="1771992"/>
                </a:lnTo>
                <a:lnTo>
                  <a:pt x="1303603" y="1764136"/>
                </a:lnTo>
                <a:lnTo>
                  <a:pt x="1266183" y="1764136"/>
                </a:lnTo>
                <a:lnTo>
                  <a:pt x="1256362" y="1769925"/>
                </a:lnTo>
                <a:lnTo>
                  <a:pt x="1242511" y="1789667"/>
                </a:lnTo>
                <a:lnTo>
                  <a:pt x="1232691" y="1791631"/>
                </a:lnTo>
                <a:lnTo>
                  <a:pt x="1226798" y="1783775"/>
                </a:lnTo>
                <a:lnTo>
                  <a:pt x="1220803" y="1769925"/>
                </a:lnTo>
                <a:lnTo>
                  <a:pt x="1216978" y="1754214"/>
                </a:lnTo>
                <a:lnTo>
                  <a:pt x="1216978" y="1744394"/>
                </a:lnTo>
                <a:lnTo>
                  <a:pt x="1230727" y="1728683"/>
                </a:lnTo>
                <a:lnTo>
                  <a:pt x="1236619" y="1718760"/>
                </a:lnTo>
                <a:lnTo>
                  <a:pt x="1234655" y="1714832"/>
                </a:lnTo>
                <a:lnTo>
                  <a:pt x="1222767" y="1718760"/>
                </a:lnTo>
                <a:lnTo>
                  <a:pt x="1216978" y="1714832"/>
                </a:lnTo>
                <a:lnTo>
                  <a:pt x="1210983" y="1710905"/>
                </a:lnTo>
                <a:lnTo>
                  <a:pt x="1209019" y="1710905"/>
                </a:lnTo>
                <a:lnTo>
                  <a:pt x="1205091" y="1703049"/>
                </a:lnTo>
                <a:lnTo>
                  <a:pt x="1207055" y="1695194"/>
                </a:lnTo>
                <a:lnTo>
                  <a:pt x="1207055" y="1689302"/>
                </a:lnTo>
                <a:lnTo>
                  <a:pt x="1205091" y="1675451"/>
                </a:lnTo>
                <a:lnTo>
                  <a:pt x="1201163" y="1669560"/>
                </a:lnTo>
                <a:lnTo>
                  <a:pt x="1199199" y="1665632"/>
                </a:lnTo>
                <a:lnTo>
                  <a:pt x="1209019" y="1665632"/>
                </a:lnTo>
                <a:lnTo>
                  <a:pt x="1222767" y="1659740"/>
                </a:lnTo>
                <a:lnTo>
                  <a:pt x="1234655" y="1659740"/>
                </a:lnTo>
                <a:lnTo>
                  <a:pt x="1236619" y="1649921"/>
                </a:lnTo>
                <a:lnTo>
                  <a:pt x="1240547" y="1640101"/>
                </a:lnTo>
                <a:lnTo>
                  <a:pt x="1234655" y="1634106"/>
                </a:lnTo>
                <a:lnTo>
                  <a:pt x="1226798" y="1632142"/>
                </a:lnTo>
                <a:lnTo>
                  <a:pt x="1216978" y="1622323"/>
                </a:lnTo>
                <a:lnTo>
                  <a:pt x="1222767" y="1612504"/>
                </a:lnTo>
                <a:lnTo>
                  <a:pt x="1232691" y="1604545"/>
                </a:lnTo>
                <a:lnTo>
                  <a:pt x="1226798" y="1592761"/>
                </a:lnTo>
                <a:lnTo>
                  <a:pt x="1210983" y="1590797"/>
                </a:lnTo>
                <a:lnTo>
                  <a:pt x="1207055" y="1577050"/>
                </a:lnTo>
                <a:lnTo>
                  <a:pt x="1212947" y="1567231"/>
                </a:lnTo>
                <a:lnTo>
                  <a:pt x="1228763" y="1565164"/>
                </a:lnTo>
                <a:lnTo>
                  <a:pt x="1218942" y="1555344"/>
                </a:lnTo>
                <a:lnTo>
                  <a:pt x="1216978" y="1549452"/>
                </a:lnTo>
                <a:lnTo>
                  <a:pt x="1214911" y="1543561"/>
                </a:lnTo>
                <a:lnTo>
                  <a:pt x="1209019" y="1547489"/>
                </a:lnTo>
                <a:lnTo>
                  <a:pt x="1199199" y="1557308"/>
                </a:lnTo>
                <a:lnTo>
                  <a:pt x="1189378" y="1561339"/>
                </a:lnTo>
                <a:lnTo>
                  <a:pt x="1187414" y="1567231"/>
                </a:lnTo>
                <a:lnTo>
                  <a:pt x="1187414" y="1573123"/>
                </a:lnTo>
                <a:lnTo>
                  <a:pt x="1191342" y="1580978"/>
                </a:lnTo>
                <a:lnTo>
                  <a:pt x="1193307" y="1594725"/>
                </a:lnTo>
                <a:lnTo>
                  <a:pt x="1187414" y="1610540"/>
                </a:lnTo>
                <a:lnTo>
                  <a:pt x="1191342" y="1630179"/>
                </a:lnTo>
                <a:lnTo>
                  <a:pt x="1183383" y="1649921"/>
                </a:lnTo>
                <a:lnTo>
                  <a:pt x="1177594" y="1655812"/>
                </a:lnTo>
                <a:lnTo>
                  <a:pt x="1165706" y="1647957"/>
                </a:lnTo>
                <a:lnTo>
                  <a:pt x="1153922" y="1645993"/>
                </a:lnTo>
                <a:lnTo>
                  <a:pt x="1140174" y="1638138"/>
                </a:lnTo>
                <a:lnTo>
                  <a:pt x="1143999" y="1594725"/>
                </a:lnTo>
                <a:lnTo>
                  <a:pt x="1148030" y="1579014"/>
                </a:lnTo>
                <a:lnTo>
                  <a:pt x="1140174" y="1575086"/>
                </a:lnTo>
                <a:lnTo>
                  <a:pt x="1142138" y="1555344"/>
                </a:lnTo>
                <a:lnTo>
                  <a:pt x="1136143" y="1545525"/>
                </a:lnTo>
                <a:lnTo>
                  <a:pt x="1126322" y="1547489"/>
                </a:lnTo>
                <a:lnTo>
                  <a:pt x="1120430" y="1559375"/>
                </a:lnTo>
                <a:lnTo>
                  <a:pt x="1118466" y="1571159"/>
                </a:lnTo>
                <a:lnTo>
                  <a:pt x="1112574" y="1580978"/>
                </a:lnTo>
                <a:lnTo>
                  <a:pt x="1098826" y="1580978"/>
                </a:lnTo>
                <a:lnTo>
                  <a:pt x="1104615" y="1594725"/>
                </a:lnTo>
                <a:lnTo>
                  <a:pt x="1116502" y="1612504"/>
                </a:lnTo>
                <a:lnTo>
                  <a:pt x="1120430" y="1626251"/>
                </a:lnTo>
                <a:lnTo>
                  <a:pt x="1112574" y="1632142"/>
                </a:lnTo>
                <a:lnTo>
                  <a:pt x="1114538" y="1638138"/>
                </a:lnTo>
                <a:lnTo>
                  <a:pt x="1126322" y="1653849"/>
                </a:lnTo>
                <a:lnTo>
                  <a:pt x="1114538" y="1655812"/>
                </a:lnTo>
                <a:lnTo>
                  <a:pt x="1106682" y="1659740"/>
                </a:lnTo>
                <a:lnTo>
                  <a:pt x="1100790" y="1667596"/>
                </a:lnTo>
                <a:lnTo>
                  <a:pt x="1094794" y="1675451"/>
                </a:lnTo>
                <a:lnTo>
                  <a:pt x="1094794" y="1669560"/>
                </a:lnTo>
                <a:lnTo>
                  <a:pt x="1092830" y="1663668"/>
                </a:lnTo>
                <a:lnTo>
                  <a:pt x="1092830" y="1657776"/>
                </a:lnTo>
                <a:lnTo>
                  <a:pt x="1090970" y="1653849"/>
                </a:lnTo>
                <a:lnTo>
                  <a:pt x="1098826" y="1634106"/>
                </a:lnTo>
                <a:lnTo>
                  <a:pt x="1079082" y="1602581"/>
                </a:lnTo>
                <a:lnTo>
                  <a:pt x="1084974" y="1586870"/>
                </a:lnTo>
                <a:lnTo>
                  <a:pt x="1081046" y="1565164"/>
                </a:lnTo>
                <a:lnTo>
                  <a:pt x="1069262" y="1571159"/>
                </a:lnTo>
                <a:lnTo>
                  <a:pt x="1051586" y="1592761"/>
                </a:lnTo>
                <a:lnTo>
                  <a:pt x="1037734" y="1598756"/>
                </a:lnTo>
                <a:lnTo>
                  <a:pt x="1031842" y="1598756"/>
                </a:lnTo>
                <a:lnTo>
                  <a:pt x="1023986" y="1602581"/>
                </a:lnTo>
                <a:lnTo>
                  <a:pt x="1017990" y="1602581"/>
                </a:lnTo>
                <a:lnTo>
                  <a:pt x="1010134" y="1598756"/>
                </a:lnTo>
                <a:lnTo>
                  <a:pt x="1008170" y="1594725"/>
                </a:lnTo>
                <a:lnTo>
                  <a:pt x="1006206" y="1586870"/>
                </a:lnTo>
                <a:lnTo>
                  <a:pt x="1004242" y="1579014"/>
                </a:lnTo>
                <a:lnTo>
                  <a:pt x="1008170" y="1575086"/>
                </a:lnTo>
                <a:lnTo>
                  <a:pt x="1033806" y="1577050"/>
                </a:lnTo>
                <a:lnTo>
                  <a:pt x="1041662" y="1571159"/>
                </a:lnTo>
                <a:lnTo>
                  <a:pt x="1041662" y="1559375"/>
                </a:lnTo>
                <a:lnTo>
                  <a:pt x="1033806" y="1545525"/>
                </a:lnTo>
                <a:lnTo>
                  <a:pt x="1023986" y="1541597"/>
                </a:lnTo>
                <a:lnTo>
                  <a:pt x="1014166" y="1537669"/>
                </a:lnTo>
                <a:lnTo>
                  <a:pt x="1004242" y="1531778"/>
                </a:lnTo>
                <a:lnTo>
                  <a:pt x="1002278" y="1541597"/>
                </a:lnTo>
                <a:lnTo>
                  <a:pt x="1000314" y="1561339"/>
                </a:lnTo>
                <a:lnTo>
                  <a:pt x="996386" y="1571159"/>
                </a:lnTo>
                <a:lnTo>
                  <a:pt x="988530" y="1577050"/>
                </a:lnTo>
                <a:lnTo>
                  <a:pt x="986566" y="1571159"/>
                </a:lnTo>
                <a:lnTo>
                  <a:pt x="986566" y="1551520"/>
                </a:lnTo>
                <a:lnTo>
                  <a:pt x="986566" y="1531778"/>
                </a:lnTo>
                <a:lnTo>
                  <a:pt x="986566" y="1525782"/>
                </a:lnTo>
                <a:lnTo>
                  <a:pt x="1004242" y="1504180"/>
                </a:lnTo>
                <a:lnTo>
                  <a:pt x="1008170" y="1496324"/>
                </a:lnTo>
                <a:lnTo>
                  <a:pt x="1010134" y="1486401"/>
                </a:lnTo>
                <a:lnTo>
                  <a:pt x="1012202" y="1494360"/>
                </a:lnTo>
                <a:lnTo>
                  <a:pt x="1014166" y="1502216"/>
                </a:lnTo>
                <a:lnTo>
                  <a:pt x="1017990" y="1508108"/>
                </a:lnTo>
                <a:lnTo>
                  <a:pt x="1022022" y="1513999"/>
                </a:lnTo>
                <a:lnTo>
                  <a:pt x="1025950" y="1512139"/>
                </a:lnTo>
                <a:lnTo>
                  <a:pt x="1029878" y="1512139"/>
                </a:lnTo>
                <a:lnTo>
                  <a:pt x="1035770" y="1513999"/>
                </a:lnTo>
                <a:lnTo>
                  <a:pt x="1041662" y="1513999"/>
                </a:lnTo>
                <a:lnTo>
                  <a:pt x="1033806" y="1506144"/>
                </a:lnTo>
                <a:lnTo>
                  <a:pt x="1027914" y="1492396"/>
                </a:lnTo>
                <a:lnTo>
                  <a:pt x="1045590" y="1498288"/>
                </a:lnTo>
                <a:lnTo>
                  <a:pt x="1053550" y="1496324"/>
                </a:lnTo>
                <a:lnTo>
                  <a:pt x="1057374" y="1486401"/>
                </a:lnTo>
                <a:lnTo>
                  <a:pt x="1041662" y="1484541"/>
                </a:lnTo>
                <a:lnTo>
                  <a:pt x="1031842" y="1480613"/>
                </a:lnTo>
                <a:lnTo>
                  <a:pt x="1029878" y="1470690"/>
                </a:lnTo>
                <a:lnTo>
                  <a:pt x="1041662" y="1453015"/>
                </a:lnTo>
                <a:lnTo>
                  <a:pt x="1025950" y="1441232"/>
                </a:lnTo>
                <a:lnTo>
                  <a:pt x="1027914" y="1429345"/>
                </a:lnTo>
                <a:lnTo>
                  <a:pt x="1037734" y="1421490"/>
                </a:lnTo>
                <a:lnTo>
                  <a:pt x="1053550" y="1415598"/>
                </a:lnTo>
                <a:lnTo>
                  <a:pt x="1049518" y="1435340"/>
                </a:lnTo>
                <a:lnTo>
                  <a:pt x="1051586" y="1441232"/>
                </a:lnTo>
                <a:lnTo>
                  <a:pt x="1061406" y="1443196"/>
                </a:lnTo>
                <a:lnTo>
                  <a:pt x="1077118" y="1441232"/>
                </a:lnTo>
                <a:lnTo>
                  <a:pt x="1081046" y="1439165"/>
                </a:lnTo>
                <a:lnTo>
                  <a:pt x="1084974" y="1431309"/>
                </a:lnTo>
                <a:lnTo>
                  <a:pt x="1086938" y="1413634"/>
                </a:lnTo>
                <a:lnTo>
                  <a:pt x="1084974" y="1388000"/>
                </a:lnTo>
                <a:lnTo>
                  <a:pt x="1088902" y="1368361"/>
                </a:lnTo>
                <a:lnTo>
                  <a:pt x="1102754" y="1364434"/>
                </a:lnTo>
                <a:lnTo>
                  <a:pt x="1100790" y="1376217"/>
                </a:lnTo>
                <a:lnTo>
                  <a:pt x="1100790" y="1391928"/>
                </a:lnTo>
                <a:lnTo>
                  <a:pt x="1104615" y="1409706"/>
                </a:lnTo>
                <a:lnTo>
                  <a:pt x="1112574" y="1431309"/>
                </a:lnTo>
                <a:lnTo>
                  <a:pt x="1108646" y="1439165"/>
                </a:lnTo>
                <a:lnTo>
                  <a:pt x="1102754" y="1447124"/>
                </a:lnTo>
                <a:lnTo>
                  <a:pt x="1098826" y="1453015"/>
                </a:lnTo>
                <a:lnTo>
                  <a:pt x="1098826" y="1460871"/>
                </a:lnTo>
                <a:lnTo>
                  <a:pt x="1102754" y="1472758"/>
                </a:lnTo>
                <a:lnTo>
                  <a:pt x="1102754" y="1476582"/>
                </a:lnTo>
                <a:lnTo>
                  <a:pt x="1098826" y="1480613"/>
                </a:lnTo>
                <a:lnTo>
                  <a:pt x="1086938" y="1488469"/>
                </a:lnTo>
                <a:lnTo>
                  <a:pt x="1084974" y="1490433"/>
                </a:lnTo>
                <a:lnTo>
                  <a:pt x="1086938" y="1496324"/>
                </a:lnTo>
                <a:lnTo>
                  <a:pt x="1088902" y="1504180"/>
                </a:lnTo>
                <a:lnTo>
                  <a:pt x="1090970" y="1508108"/>
                </a:lnTo>
                <a:lnTo>
                  <a:pt x="1096758" y="1506144"/>
                </a:lnTo>
                <a:lnTo>
                  <a:pt x="1106682" y="1496324"/>
                </a:lnTo>
                <a:lnTo>
                  <a:pt x="1116502" y="1496324"/>
                </a:lnTo>
                <a:lnTo>
                  <a:pt x="1134178" y="1508108"/>
                </a:lnTo>
                <a:lnTo>
                  <a:pt x="1120430" y="1480613"/>
                </a:lnTo>
                <a:lnTo>
                  <a:pt x="1116502" y="1460871"/>
                </a:lnTo>
                <a:lnTo>
                  <a:pt x="1122394" y="1453015"/>
                </a:lnTo>
                <a:lnTo>
                  <a:pt x="1134178" y="1466763"/>
                </a:lnTo>
                <a:lnTo>
                  <a:pt x="1140174" y="1470690"/>
                </a:lnTo>
                <a:lnTo>
                  <a:pt x="1142138" y="1462835"/>
                </a:lnTo>
                <a:lnTo>
                  <a:pt x="1146066" y="1458907"/>
                </a:lnTo>
                <a:lnTo>
                  <a:pt x="1151958" y="1456943"/>
                </a:lnTo>
                <a:lnTo>
                  <a:pt x="1165706" y="1453015"/>
                </a:lnTo>
                <a:lnTo>
                  <a:pt x="1165706" y="1449088"/>
                </a:lnTo>
                <a:lnTo>
                  <a:pt x="1159814" y="1447124"/>
                </a:lnTo>
                <a:lnTo>
                  <a:pt x="1148030" y="1443196"/>
                </a:lnTo>
                <a:lnTo>
                  <a:pt x="1148030" y="1437201"/>
                </a:lnTo>
                <a:lnTo>
                  <a:pt x="1163742" y="1433376"/>
                </a:lnTo>
                <a:lnTo>
                  <a:pt x="1171599" y="1419526"/>
                </a:lnTo>
                <a:lnTo>
                  <a:pt x="1175527" y="1399784"/>
                </a:lnTo>
                <a:lnTo>
                  <a:pt x="1169738" y="1386036"/>
                </a:lnTo>
                <a:lnTo>
                  <a:pt x="1163742" y="1384073"/>
                </a:lnTo>
                <a:lnTo>
                  <a:pt x="1148030" y="1384073"/>
                </a:lnTo>
                <a:lnTo>
                  <a:pt x="1138210" y="1382109"/>
                </a:lnTo>
                <a:lnTo>
                  <a:pt x="1132214" y="1374253"/>
                </a:lnTo>
                <a:lnTo>
                  <a:pt x="1130354" y="1366398"/>
                </a:lnTo>
                <a:lnTo>
                  <a:pt x="1134178" y="1362470"/>
                </a:lnTo>
                <a:lnTo>
                  <a:pt x="1142138" y="1370325"/>
                </a:lnTo>
                <a:lnTo>
                  <a:pt x="1148030" y="1356578"/>
                </a:lnTo>
                <a:lnTo>
                  <a:pt x="1142138" y="1350583"/>
                </a:lnTo>
                <a:lnTo>
                  <a:pt x="1132214" y="1346759"/>
                </a:lnTo>
                <a:lnTo>
                  <a:pt x="1120430" y="1348619"/>
                </a:lnTo>
                <a:lnTo>
                  <a:pt x="1126322" y="1340764"/>
                </a:lnTo>
                <a:lnTo>
                  <a:pt x="1132214" y="1336836"/>
                </a:lnTo>
                <a:lnTo>
                  <a:pt x="1138210" y="1336836"/>
                </a:lnTo>
                <a:lnTo>
                  <a:pt x="1146066" y="1338800"/>
                </a:lnTo>
                <a:lnTo>
                  <a:pt x="1151958" y="1344691"/>
                </a:lnTo>
                <a:lnTo>
                  <a:pt x="1155886" y="1344691"/>
                </a:lnTo>
                <a:lnTo>
                  <a:pt x="1159814" y="1342728"/>
                </a:lnTo>
                <a:lnTo>
                  <a:pt x="1155886" y="1336836"/>
                </a:lnTo>
                <a:lnTo>
                  <a:pt x="1155886" y="1330944"/>
                </a:lnTo>
                <a:lnTo>
                  <a:pt x="1179558" y="1330944"/>
                </a:lnTo>
                <a:lnTo>
                  <a:pt x="1191342" y="1334872"/>
                </a:lnTo>
                <a:lnTo>
                  <a:pt x="1197235" y="1344691"/>
                </a:lnTo>
                <a:lnTo>
                  <a:pt x="1193307" y="1352547"/>
                </a:lnTo>
                <a:lnTo>
                  <a:pt x="1187414" y="1358542"/>
                </a:lnTo>
                <a:lnTo>
                  <a:pt x="1183383" y="1368361"/>
                </a:lnTo>
                <a:lnTo>
                  <a:pt x="1187414" y="1382109"/>
                </a:lnTo>
                <a:lnTo>
                  <a:pt x="1193307" y="1376217"/>
                </a:lnTo>
                <a:lnTo>
                  <a:pt x="1201163" y="1372289"/>
                </a:lnTo>
                <a:lnTo>
                  <a:pt x="1207055" y="1372289"/>
                </a:lnTo>
                <a:lnTo>
                  <a:pt x="1209019" y="1378181"/>
                </a:lnTo>
                <a:lnTo>
                  <a:pt x="1210983" y="1384073"/>
                </a:lnTo>
                <a:lnTo>
                  <a:pt x="1212947" y="1389964"/>
                </a:lnTo>
                <a:lnTo>
                  <a:pt x="1214911" y="1393995"/>
                </a:lnTo>
                <a:lnTo>
                  <a:pt x="1212947" y="1397820"/>
                </a:lnTo>
                <a:lnTo>
                  <a:pt x="1207055" y="1403815"/>
                </a:lnTo>
                <a:lnTo>
                  <a:pt x="1205091" y="1409706"/>
                </a:lnTo>
                <a:lnTo>
                  <a:pt x="1205091" y="1445160"/>
                </a:lnTo>
                <a:lnTo>
                  <a:pt x="1207055" y="1454979"/>
                </a:lnTo>
                <a:lnTo>
                  <a:pt x="1212947" y="1462835"/>
                </a:lnTo>
                <a:lnTo>
                  <a:pt x="1216978" y="1466763"/>
                </a:lnTo>
                <a:lnTo>
                  <a:pt x="1218942" y="1462835"/>
                </a:lnTo>
                <a:lnTo>
                  <a:pt x="1220803" y="1441232"/>
                </a:lnTo>
                <a:lnTo>
                  <a:pt x="1232691" y="1403815"/>
                </a:lnTo>
                <a:lnTo>
                  <a:pt x="1236619" y="1384073"/>
                </a:lnTo>
                <a:lnTo>
                  <a:pt x="1240547" y="1380145"/>
                </a:lnTo>
                <a:lnTo>
                  <a:pt x="1248403" y="1384073"/>
                </a:lnTo>
                <a:lnTo>
                  <a:pt x="1258326" y="1397820"/>
                </a:lnTo>
                <a:lnTo>
                  <a:pt x="1264219" y="1405779"/>
                </a:lnTo>
                <a:lnTo>
                  <a:pt x="1266183" y="1413634"/>
                </a:lnTo>
                <a:lnTo>
                  <a:pt x="1272075" y="1419526"/>
                </a:lnTo>
                <a:lnTo>
                  <a:pt x="1281895" y="1419526"/>
                </a:lnTo>
                <a:lnTo>
                  <a:pt x="1281895" y="1415598"/>
                </a:lnTo>
                <a:lnTo>
                  <a:pt x="1276003" y="1409706"/>
                </a:lnTo>
                <a:lnTo>
                  <a:pt x="1270111" y="1391928"/>
                </a:lnTo>
                <a:lnTo>
                  <a:pt x="1266183" y="1384073"/>
                </a:lnTo>
                <a:lnTo>
                  <a:pt x="1226798" y="1342728"/>
                </a:lnTo>
                <a:lnTo>
                  <a:pt x="1222767" y="1338800"/>
                </a:lnTo>
                <a:lnTo>
                  <a:pt x="1224834" y="1330944"/>
                </a:lnTo>
                <a:lnTo>
                  <a:pt x="1230727" y="1330944"/>
                </a:lnTo>
                <a:lnTo>
                  <a:pt x="1238583" y="1338800"/>
                </a:lnTo>
                <a:lnTo>
                  <a:pt x="1248403" y="1350583"/>
                </a:lnTo>
                <a:lnTo>
                  <a:pt x="1254295" y="1356578"/>
                </a:lnTo>
                <a:lnTo>
                  <a:pt x="1260187" y="1358542"/>
                </a:lnTo>
                <a:lnTo>
                  <a:pt x="1268147" y="1358542"/>
                </a:lnTo>
                <a:lnTo>
                  <a:pt x="1274039" y="1354614"/>
                </a:lnTo>
                <a:lnTo>
                  <a:pt x="1274039" y="1350583"/>
                </a:lnTo>
                <a:lnTo>
                  <a:pt x="1270111" y="1344691"/>
                </a:lnTo>
                <a:lnTo>
                  <a:pt x="1262151" y="1342728"/>
                </a:lnTo>
                <a:lnTo>
                  <a:pt x="1248403" y="1336836"/>
                </a:lnTo>
                <a:lnTo>
                  <a:pt x="1234655" y="1323089"/>
                </a:lnTo>
                <a:lnTo>
                  <a:pt x="1228763" y="1305310"/>
                </a:lnTo>
                <a:lnTo>
                  <a:pt x="1228763" y="1291563"/>
                </a:lnTo>
                <a:lnTo>
                  <a:pt x="1240547" y="1291563"/>
                </a:lnTo>
                <a:lnTo>
                  <a:pt x="1250367" y="1297455"/>
                </a:lnTo>
                <a:lnTo>
                  <a:pt x="1260187" y="1305310"/>
                </a:lnTo>
                <a:lnTo>
                  <a:pt x="1272075" y="1315233"/>
                </a:lnTo>
                <a:lnTo>
                  <a:pt x="1285823" y="1323089"/>
                </a:lnTo>
                <a:lnTo>
                  <a:pt x="1289751" y="1328980"/>
                </a:lnTo>
                <a:lnTo>
                  <a:pt x="1299571" y="1334872"/>
                </a:lnTo>
                <a:lnTo>
                  <a:pt x="1309391" y="1340764"/>
                </a:lnTo>
                <a:lnTo>
                  <a:pt x="1315387" y="1350583"/>
                </a:lnTo>
                <a:lnTo>
                  <a:pt x="1313423" y="1362470"/>
                </a:lnTo>
                <a:lnTo>
                  <a:pt x="1307531" y="1370325"/>
                </a:lnTo>
                <a:lnTo>
                  <a:pt x="1307531" y="1376217"/>
                </a:lnTo>
                <a:lnTo>
                  <a:pt x="1313423" y="1388000"/>
                </a:lnTo>
                <a:lnTo>
                  <a:pt x="1315387" y="1395959"/>
                </a:lnTo>
                <a:lnTo>
                  <a:pt x="1313423" y="1409706"/>
                </a:lnTo>
                <a:lnTo>
                  <a:pt x="1319315" y="1403815"/>
                </a:lnTo>
                <a:lnTo>
                  <a:pt x="1323243" y="1397820"/>
                </a:lnTo>
                <a:lnTo>
                  <a:pt x="1325207" y="1391928"/>
                </a:lnTo>
                <a:lnTo>
                  <a:pt x="1321279" y="1372289"/>
                </a:lnTo>
                <a:lnTo>
                  <a:pt x="1325207" y="1364434"/>
                </a:lnTo>
                <a:lnTo>
                  <a:pt x="1329135" y="1358542"/>
                </a:lnTo>
                <a:lnTo>
                  <a:pt x="1335131" y="1346759"/>
                </a:lnTo>
                <a:lnTo>
                  <a:pt x="1344951" y="1340764"/>
                </a:lnTo>
                <a:lnTo>
                  <a:pt x="1354771" y="1340764"/>
                </a:lnTo>
                <a:lnTo>
                  <a:pt x="1366555" y="1342728"/>
                </a:lnTo>
                <a:lnTo>
                  <a:pt x="1378339" y="1346759"/>
                </a:lnTo>
                <a:lnTo>
                  <a:pt x="1394155" y="1350583"/>
                </a:lnTo>
                <a:lnTo>
                  <a:pt x="1405939" y="1358542"/>
                </a:lnTo>
                <a:lnTo>
                  <a:pt x="1419687" y="1372289"/>
                </a:lnTo>
                <a:lnTo>
                  <a:pt x="1421755" y="1389964"/>
                </a:lnTo>
                <a:lnTo>
                  <a:pt x="1409867" y="1425418"/>
                </a:lnTo>
                <a:lnTo>
                  <a:pt x="1417723" y="1419526"/>
                </a:lnTo>
                <a:lnTo>
                  <a:pt x="1431575" y="1403815"/>
                </a:lnTo>
                <a:lnTo>
                  <a:pt x="1437467" y="1403815"/>
                </a:lnTo>
                <a:lnTo>
                  <a:pt x="1441395" y="1409706"/>
                </a:lnTo>
                <a:lnTo>
                  <a:pt x="1445323" y="1421490"/>
                </a:lnTo>
                <a:lnTo>
                  <a:pt x="1445323" y="1445160"/>
                </a:lnTo>
                <a:lnTo>
                  <a:pt x="1445323" y="1451051"/>
                </a:lnTo>
                <a:lnTo>
                  <a:pt x="1443359" y="1460871"/>
                </a:lnTo>
                <a:lnTo>
                  <a:pt x="1441395" y="1466763"/>
                </a:lnTo>
                <a:lnTo>
                  <a:pt x="1443359" y="1474618"/>
                </a:lnTo>
                <a:lnTo>
                  <a:pt x="1449251" y="1484541"/>
                </a:lnTo>
                <a:lnTo>
                  <a:pt x="1455143" y="1510071"/>
                </a:lnTo>
                <a:lnTo>
                  <a:pt x="1453179" y="1515963"/>
                </a:lnTo>
                <a:lnTo>
                  <a:pt x="1441395" y="1519994"/>
                </a:lnTo>
                <a:lnTo>
                  <a:pt x="1443359" y="1525782"/>
                </a:lnTo>
                <a:lnTo>
                  <a:pt x="1447287" y="1531778"/>
                </a:lnTo>
                <a:lnTo>
                  <a:pt x="1449251" y="1533741"/>
                </a:lnTo>
                <a:lnTo>
                  <a:pt x="1455143" y="1537669"/>
                </a:lnTo>
                <a:lnTo>
                  <a:pt x="1459071" y="1517927"/>
                </a:lnTo>
                <a:lnTo>
                  <a:pt x="1464964" y="1508108"/>
                </a:lnTo>
                <a:lnTo>
                  <a:pt x="1468995" y="1496324"/>
                </a:lnTo>
                <a:lnTo>
                  <a:pt x="1463103" y="1476582"/>
                </a:lnTo>
                <a:lnTo>
                  <a:pt x="1476851" y="1480613"/>
                </a:lnTo>
                <a:lnTo>
                  <a:pt x="1490599" y="1482577"/>
                </a:lnTo>
                <a:lnTo>
                  <a:pt x="1468995" y="1456943"/>
                </a:lnTo>
                <a:lnTo>
                  <a:pt x="1461139" y="1443196"/>
                </a:lnTo>
                <a:lnTo>
                  <a:pt x="1474887" y="1437201"/>
                </a:lnTo>
                <a:lnTo>
                  <a:pt x="1486671" y="1435340"/>
                </a:lnTo>
                <a:lnTo>
                  <a:pt x="1514271" y="1423454"/>
                </a:lnTo>
                <a:lnTo>
                  <a:pt x="1528019" y="1413634"/>
                </a:lnTo>
                <a:lnTo>
                  <a:pt x="1528305" y="1413710"/>
                </a:lnTo>
                <a:lnTo>
                  <a:pt x="1536025" y="1407920"/>
                </a:lnTo>
                <a:lnTo>
                  <a:pt x="1545847" y="1403991"/>
                </a:lnTo>
                <a:lnTo>
                  <a:pt x="1553705" y="1396134"/>
                </a:lnTo>
                <a:lnTo>
                  <a:pt x="1557737" y="1376387"/>
                </a:lnTo>
                <a:lnTo>
                  <a:pt x="1555773" y="1372458"/>
                </a:lnTo>
                <a:lnTo>
                  <a:pt x="1549879" y="1366565"/>
                </a:lnTo>
                <a:lnTo>
                  <a:pt x="1549879" y="1364601"/>
                </a:lnTo>
                <a:lnTo>
                  <a:pt x="1551844" y="1360569"/>
                </a:lnTo>
                <a:lnTo>
                  <a:pt x="1555773" y="1360569"/>
                </a:lnTo>
                <a:lnTo>
                  <a:pt x="1559701" y="1360569"/>
                </a:lnTo>
                <a:lnTo>
                  <a:pt x="1567559" y="1354779"/>
                </a:lnTo>
                <a:lnTo>
                  <a:pt x="1573452" y="1354779"/>
                </a:lnTo>
                <a:lnTo>
                  <a:pt x="1579448" y="1352711"/>
                </a:lnTo>
                <a:lnTo>
                  <a:pt x="1579448" y="1342889"/>
                </a:lnTo>
                <a:lnTo>
                  <a:pt x="1541919" y="1352711"/>
                </a:lnTo>
                <a:lnTo>
                  <a:pt x="1536025" y="1362636"/>
                </a:lnTo>
                <a:lnTo>
                  <a:pt x="1537990" y="1386208"/>
                </a:lnTo>
                <a:lnTo>
                  <a:pt x="1532097" y="1392101"/>
                </a:lnTo>
                <a:lnTo>
                  <a:pt x="1518346" y="1397994"/>
                </a:lnTo>
                <a:lnTo>
                  <a:pt x="1496635" y="1394169"/>
                </a:lnTo>
                <a:lnTo>
                  <a:pt x="1471098" y="1380315"/>
                </a:lnTo>
                <a:lnTo>
                  <a:pt x="1447423" y="1356743"/>
                </a:lnTo>
                <a:lnTo>
                  <a:pt x="1437601" y="1335032"/>
                </a:lnTo>
                <a:lnTo>
                  <a:pt x="1476991" y="1331103"/>
                </a:lnTo>
                <a:lnTo>
                  <a:pt x="1476991" y="1325210"/>
                </a:lnTo>
                <a:lnTo>
                  <a:pt x="1475027" y="1325210"/>
                </a:lnTo>
                <a:lnTo>
                  <a:pt x="1469134" y="1319317"/>
                </a:lnTo>
                <a:lnTo>
                  <a:pt x="1475027" y="1319317"/>
                </a:lnTo>
                <a:lnTo>
                  <a:pt x="1482885" y="1319317"/>
                </a:lnTo>
                <a:lnTo>
                  <a:pt x="1488777" y="1321178"/>
                </a:lnTo>
                <a:lnTo>
                  <a:pt x="1494671" y="1325210"/>
                </a:lnTo>
                <a:lnTo>
                  <a:pt x="1492706" y="1309392"/>
                </a:lnTo>
                <a:lnTo>
                  <a:pt x="1482885" y="1295642"/>
                </a:lnTo>
                <a:lnTo>
                  <a:pt x="1476991" y="1279927"/>
                </a:lnTo>
                <a:lnTo>
                  <a:pt x="1480920" y="1258216"/>
                </a:lnTo>
                <a:lnTo>
                  <a:pt x="1475027" y="1256252"/>
                </a:lnTo>
                <a:lnTo>
                  <a:pt x="1469134" y="1264109"/>
                </a:lnTo>
                <a:lnTo>
                  <a:pt x="1465102" y="1275998"/>
                </a:lnTo>
                <a:lnTo>
                  <a:pt x="1463241" y="1289749"/>
                </a:lnTo>
                <a:lnTo>
                  <a:pt x="1461277" y="1303499"/>
                </a:lnTo>
                <a:lnTo>
                  <a:pt x="1455280" y="1307531"/>
                </a:lnTo>
                <a:lnTo>
                  <a:pt x="1449387" y="1301535"/>
                </a:lnTo>
                <a:lnTo>
                  <a:pt x="1435636" y="1303499"/>
                </a:lnTo>
                <a:lnTo>
                  <a:pt x="1423850" y="1307531"/>
                </a:lnTo>
                <a:lnTo>
                  <a:pt x="1394281" y="1297606"/>
                </a:lnTo>
                <a:lnTo>
                  <a:pt x="1394281" y="1287784"/>
                </a:lnTo>
                <a:lnTo>
                  <a:pt x="1390353" y="1279927"/>
                </a:lnTo>
                <a:lnTo>
                  <a:pt x="1394281" y="1270002"/>
                </a:lnTo>
                <a:lnTo>
                  <a:pt x="1392317" y="1254287"/>
                </a:lnTo>
                <a:lnTo>
                  <a:pt x="1400175" y="1240537"/>
                </a:lnTo>
                <a:lnTo>
                  <a:pt x="1408032" y="1228751"/>
                </a:lnTo>
                <a:lnTo>
                  <a:pt x="1419818" y="1224719"/>
                </a:lnTo>
                <a:lnTo>
                  <a:pt x="1429743" y="1218826"/>
                </a:lnTo>
                <a:lnTo>
                  <a:pt x="1445458" y="1218826"/>
                </a:lnTo>
                <a:lnTo>
                  <a:pt x="1463241" y="1214897"/>
                </a:lnTo>
                <a:lnTo>
                  <a:pt x="1467066" y="1209004"/>
                </a:lnTo>
                <a:lnTo>
                  <a:pt x="1469134" y="1193186"/>
                </a:lnTo>
                <a:lnTo>
                  <a:pt x="1465102" y="1191325"/>
                </a:lnTo>
                <a:lnTo>
                  <a:pt x="1455280" y="1195150"/>
                </a:lnTo>
                <a:lnTo>
                  <a:pt x="1441529" y="1207040"/>
                </a:lnTo>
                <a:lnTo>
                  <a:pt x="1433672" y="1207040"/>
                </a:lnTo>
                <a:lnTo>
                  <a:pt x="1427676" y="1203111"/>
                </a:lnTo>
                <a:lnTo>
                  <a:pt x="1423850" y="1195150"/>
                </a:lnTo>
                <a:lnTo>
                  <a:pt x="1423850" y="1185328"/>
                </a:lnTo>
                <a:lnTo>
                  <a:pt x="1408032" y="1193186"/>
                </a:lnTo>
                <a:lnTo>
                  <a:pt x="1396246" y="1203111"/>
                </a:lnTo>
                <a:lnTo>
                  <a:pt x="1372570" y="1228751"/>
                </a:lnTo>
                <a:lnTo>
                  <a:pt x="1366677" y="1232576"/>
                </a:lnTo>
                <a:lnTo>
                  <a:pt x="1358820" y="1236608"/>
                </a:lnTo>
                <a:lnTo>
                  <a:pt x="1352927" y="1234540"/>
                </a:lnTo>
                <a:lnTo>
                  <a:pt x="1348895" y="1230715"/>
                </a:lnTo>
                <a:lnTo>
                  <a:pt x="1348895" y="1222754"/>
                </a:lnTo>
                <a:lnTo>
                  <a:pt x="1352927" y="1216861"/>
                </a:lnTo>
                <a:lnTo>
                  <a:pt x="1362748" y="1203111"/>
                </a:lnTo>
                <a:lnTo>
                  <a:pt x="1343105" y="1207040"/>
                </a:lnTo>
                <a:lnTo>
                  <a:pt x="1337108" y="1205075"/>
                </a:lnTo>
                <a:lnTo>
                  <a:pt x="1335247" y="1193186"/>
                </a:lnTo>
                <a:lnTo>
                  <a:pt x="1339073" y="1185328"/>
                </a:lnTo>
                <a:lnTo>
                  <a:pt x="1347033" y="1181400"/>
                </a:lnTo>
                <a:lnTo>
                  <a:pt x="1354891" y="1177471"/>
                </a:lnTo>
                <a:lnTo>
                  <a:pt x="1362748" y="1173542"/>
                </a:lnTo>
                <a:lnTo>
                  <a:pt x="1370606" y="1163721"/>
                </a:lnTo>
                <a:lnTo>
                  <a:pt x="1368641" y="1161756"/>
                </a:lnTo>
                <a:lnTo>
                  <a:pt x="1350962" y="1163721"/>
                </a:lnTo>
                <a:lnTo>
                  <a:pt x="1345069" y="1159792"/>
                </a:lnTo>
                <a:lnTo>
                  <a:pt x="1341037" y="1151935"/>
                </a:lnTo>
                <a:lnTo>
                  <a:pt x="1335247" y="1140045"/>
                </a:lnTo>
                <a:lnTo>
                  <a:pt x="1331215" y="1130223"/>
                </a:lnTo>
                <a:lnTo>
                  <a:pt x="1333180" y="1128259"/>
                </a:lnTo>
                <a:lnTo>
                  <a:pt x="1335247" y="1128259"/>
                </a:lnTo>
                <a:lnTo>
                  <a:pt x="1339073" y="1124330"/>
                </a:lnTo>
                <a:lnTo>
                  <a:pt x="1345069" y="1128259"/>
                </a:lnTo>
                <a:lnTo>
                  <a:pt x="1350962" y="1126295"/>
                </a:lnTo>
                <a:lnTo>
                  <a:pt x="1364713" y="1124330"/>
                </a:lnTo>
                <a:lnTo>
                  <a:pt x="1374638" y="1126295"/>
                </a:lnTo>
                <a:lnTo>
                  <a:pt x="1382495" y="1132188"/>
                </a:lnTo>
                <a:lnTo>
                  <a:pt x="1392317" y="1134152"/>
                </a:lnTo>
                <a:lnTo>
                  <a:pt x="1402139" y="1130223"/>
                </a:lnTo>
                <a:lnTo>
                  <a:pt x="1400175" y="1138081"/>
                </a:lnTo>
                <a:lnTo>
                  <a:pt x="1402139" y="1147902"/>
                </a:lnTo>
                <a:lnTo>
                  <a:pt x="1404103" y="1153899"/>
                </a:lnTo>
                <a:lnTo>
                  <a:pt x="1409996" y="1157828"/>
                </a:lnTo>
                <a:lnTo>
                  <a:pt x="1417854" y="1155760"/>
                </a:lnTo>
                <a:lnTo>
                  <a:pt x="1421886" y="1147902"/>
                </a:lnTo>
                <a:lnTo>
                  <a:pt x="1423850" y="1130223"/>
                </a:lnTo>
                <a:lnTo>
                  <a:pt x="1435636" y="1112544"/>
                </a:lnTo>
                <a:lnTo>
                  <a:pt x="1443494" y="1114509"/>
                </a:lnTo>
                <a:lnTo>
                  <a:pt x="1455280" y="1120402"/>
                </a:lnTo>
                <a:lnTo>
                  <a:pt x="1469134" y="1118437"/>
                </a:lnTo>
                <a:lnTo>
                  <a:pt x="1465102" y="1112544"/>
                </a:lnTo>
                <a:lnTo>
                  <a:pt x="1461277" y="1106548"/>
                </a:lnTo>
                <a:lnTo>
                  <a:pt x="1457244" y="1104584"/>
                </a:lnTo>
                <a:lnTo>
                  <a:pt x="1451351" y="1102723"/>
                </a:lnTo>
                <a:lnTo>
                  <a:pt x="1441529" y="1102723"/>
                </a:lnTo>
                <a:lnTo>
                  <a:pt x="1437601" y="1096726"/>
                </a:lnTo>
                <a:lnTo>
                  <a:pt x="1427676" y="1094762"/>
                </a:lnTo>
                <a:lnTo>
                  <a:pt x="1419818" y="1096726"/>
                </a:lnTo>
                <a:lnTo>
                  <a:pt x="1411961" y="1096726"/>
                </a:lnTo>
                <a:lnTo>
                  <a:pt x="1400175" y="1094762"/>
                </a:lnTo>
                <a:lnTo>
                  <a:pt x="1378463" y="1086904"/>
                </a:lnTo>
                <a:lnTo>
                  <a:pt x="1350962" y="1065193"/>
                </a:lnTo>
                <a:lnTo>
                  <a:pt x="1348895" y="1057336"/>
                </a:lnTo>
                <a:lnTo>
                  <a:pt x="1362748" y="1037692"/>
                </a:lnTo>
                <a:lnTo>
                  <a:pt x="1370606" y="1029732"/>
                </a:lnTo>
                <a:lnTo>
                  <a:pt x="1390353" y="1023942"/>
                </a:lnTo>
                <a:lnTo>
                  <a:pt x="1396246" y="1019910"/>
                </a:lnTo>
                <a:lnTo>
                  <a:pt x="1404103" y="1014017"/>
                </a:lnTo>
                <a:lnTo>
                  <a:pt x="1404245" y="1013764"/>
                </a:lnTo>
                <a:lnTo>
                  <a:pt x="1396436" y="1019614"/>
                </a:lnTo>
                <a:lnTo>
                  <a:pt x="1390539" y="1023643"/>
                </a:lnTo>
                <a:lnTo>
                  <a:pt x="1370778" y="1029429"/>
                </a:lnTo>
                <a:lnTo>
                  <a:pt x="1368813" y="1023643"/>
                </a:lnTo>
                <a:lnTo>
                  <a:pt x="1335397" y="1019614"/>
                </a:lnTo>
                <a:lnTo>
                  <a:pt x="1319568" y="1039348"/>
                </a:lnTo>
                <a:lnTo>
                  <a:pt x="1301773" y="1027466"/>
                </a:lnTo>
                <a:lnTo>
                  <a:pt x="1309636" y="1011761"/>
                </a:lnTo>
                <a:lnTo>
                  <a:pt x="1317602" y="999983"/>
                </a:lnTo>
                <a:lnTo>
                  <a:pt x="1311705" y="990064"/>
                </a:lnTo>
                <a:lnTo>
                  <a:pt x="1299808" y="984278"/>
                </a:lnTo>
                <a:lnTo>
                  <a:pt x="1289979" y="978285"/>
                </a:lnTo>
                <a:lnTo>
                  <a:pt x="1291945" y="962580"/>
                </a:lnTo>
                <a:lnTo>
                  <a:pt x="1289979" y="950699"/>
                </a:lnTo>
                <a:lnTo>
                  <a:pt x="1295980" y="940883"/>
                </a:lnTo>
                <a:lnTo>
                  <a:pt x="1313671" y="934994"/>
                </a:lnTo>
                <a:lnTo>
                  <a:pt x="1319568" y="931068"/>
                </a:lnTo>
                <a:lnTo>
                  <a:pt x="1321533" y="925178"/>
                </a:lnTo>
                <a:lnTo>
                  <a:pt x="1313671" y="923215"/>
                </a:lnTo>
                <a:lnTo>
                  <a:pt x="1309636" y="929105"/>
                </a:lnTo>
                <a:lnTo>
                  <a:pt x="1297945" y="931068"/>
                </a:lnTo>
                <a:lnTo>
                  <a:pt x="1293911" y="923215"/>
                </a:lnTo>
                <a:lnTo>
                  <a:pt x="1291945" y="907510"/>
                </a:lnTo>
                <a:lnTo>
                  <a:pt x="1295937" y="887989"/>
                </a:lnTo>
                <a:lnTo>
                  <a:pt x="1295857" y="887989"/>
                </a:lnTo>
                <a:lnTo>
                  <a:pt x="1291825" y="880131"/>
                </a:lnTo>
                <a:lnTo>
                  <a:pt x="1285932" y="868345"/>
                </a:lnTo>
                <a:lnTo>
                  <a:pt x="1282003" y="858524"/>
                </a:lnTo>
                <a:lnTo>
                  <a:pt x="1274145" y="848598"/>
                </a:lnTo>
                <a:lnTo>
                  <a:pt x="1266288" y="840741"/>
                </a:lnTo>
                <a:lnTo>
                  <a:pt x="1266288" y="828955"/>
                </a:lnTo>
                <a:lnTo>
                  <a:pt x="1264324" y="813138"/>
                </a:lnTo>
                <a:lnTo>
                  <a:pt x="1256466" y="787601"/>
                </a:lnTo>
                <a:lnTo>
                  <a:pt x="1248505" y="718642"/>
                </a:lnTo>
                <a:lnTo>
                  <a:pt x="1250470" y="708820"/>
                </a:lnTo>
                <a:lnTo>
                  <a:pt x="1258431" y="706753"/>
                </a:lnTo>
                <a:lnTo>
                  <a:pt x="1293789" y="718642"/>
                </a:lnTo>
                <a:lnTo>
                  <a:pt x="1305679" y="716678"/>
                </a:lnTo>
                <a:lnTo>
                  <a:pt x="1315500" y="712749"/>
                </a:lnTo>
                <a:lnTo>
                  <a:pt x="1323358" y="710784"/>
                </a:lnTo>
                <a:lnTo>
                  <a:pt x="1333180" y="716678"/>
                </a:lnTo>
                <a:lnTo>
                  <a:pt x="1335247" y="726499"/>
                </a:lnTo>
                <a:lnTo>
                  <a:pt x="1337108" y="742318"/>
                </a:lnTo>
                <a:lnTo>
                  <a:pt x="1337108" y="758032"/>
                </a:lnTo>
                <a:lnTo>
                  <a:pt x="1333180" y="767855"/>
                </a:lnTo>
                <a:lnTo>
                  <a:pt x="1333180" y="787601"/>
                </a:lnTo>
                <a:lnTo>
                  <a:pt x="1352927" y="803315"/>
                </a:lnTo>
                <a:lnTo>
                  <a:pt x="1378463" y="815101"/>
                </a:lnTo>
                <a:lnTo>
                  <a:pt x="1394281" y="815101"/>
                </a:lnTo>
                <a:lnTo>
                  <a:pt x="1380428" y="803315"/>
                </a:lnTo>
                <a:lnTo>
                  <a:pt x="1343105" y="775711"/>
                </a:lnTo>
                <a:lnTo>
                  <a:pt x="1354891" y="746143"/>
                </a:lnTo>
                <a:lnTo>
                  <a:pt x="1358820" y="728463"/>
                </a:lnTo>
                <a:lnTo>
                  <a:pt x="1354891" y="716678"/>
                </a:lnTo>
                <a:lnTo>
                  <a:pt x="1348895" y="704891"/>
                </a:lnTo>
                <a:lnTo>
                  <a:pt x="1348895" y="696930"/>
                </a:lnTo>
                <a:lnTo>
                  <a:pt x="1347033" y="687109"/>
                </a:lnTo>
                <a:lnTo>
                  <a:pt x="1350962" y="671395"/>
                </a:lnTo>
                <a:lnTo>
                  <a:pt x="1356855" y="657541"/>
                </a:lnTo>
                <a:lnTo>
                  <a:pt x="1352927" y="651647"/>
                </a:lnTo>
                <a:lnTo>
                  <a:pt x="1347033" y="651647"/>
                </a:lnTo>
                <a:lnTo>
                  <a:pt x="1337108" y="659505"/>
                </a:lnTo>
                <a:lnTo>
                  <a:pt x="1331215" y="588685"/>
                </a:lnTo>
                <a:lnTo>
                  <a:pt x="1335247" y="568938"/>
                </a:lnTo>
                <a:lnTo>
                  <a:pt x="1343105" y="563046"/>
                </a:lnTo>
                <a:lnTo>
                  <a:pt x="1354891" y="561081"/>
                </a:lnTo>
                <a:lnTo>
                  <a:pt x="1372570" y="555188"/>
                </a:lnTo>
                <a:lnTo>
                  <a:pt x="1398210" y="535544"/>
                </a:lnTo>
                <a:lnTo>
                  <a:pt x="1453316" y="448907"/>
                </a:lnTo>
                <a:lnTo>
                  <a:pt x="1465102" y="438982"/>
                </a:lnTo>
                <a:lnTo>
                  <a:pt x="1490742" y="419338"/>
                </a:lnTo>
                <a:lnTo>
                  <a:pt x="1500667" y="405484"/>
                </a:lnTo>
                <a:lnTo>
                  <a:pt x="1514418" y="373951"/>
                </a:lnTo>
                <a:lnTo>
                  <a:pt x="1522275" y="352343"/>
                </a:lnTo>
                <a:lnTo>
                  <a:pt x="1530133" y="340557"/>
                </a:lnTo>
                <a:lnTo>
                  <a:pt x="1543883" y="348415"/>
                </a:lnTo>
                <a:lnTo>
                  <a:pt x="1565594" y="362165"/>
                </a:lnTo>
                <a:lnTo>
                  <a:pt x="1575416" y="368058"/>
                </a:lnTo>
                <a:lnTo>
                  <a:pt x="1581309" y="381912"/>
                </a:lnTo>
                <a:lnTo>
                  <a:pt x="1589270" y="387805"/>
                </a:lnTo>
                <a:lnTo>
                  <a:pt x="1595163" y="393698"/>
                </a:lnTo>
                <a:lnTo>
                  <a:pt x="1599092" y="407449"/>
                </a:lnTo>
                <a:lnTo>
                  <a:pt x="1606949" y="417270"/>
                </a:lnTo>
                <a:lnTo>
                  <a:pt x="1607213" y="417270"/>
                </a:lnTo>
                <a:lnTo>
                  <a:pt x="1599408" y="407514"/>
                </a:lnTo>
                <a:lnTo>
                  <a:pt x="1595480" y="393765"/>
                </a:lnTo>
                <a:lnTo>
                  <a:pt x="1589587" y="387873"/>
                </a:lnTo>
                <a:lnTo>
                  <a:pt x="1581627" y="381980"/>
                </a:lnTo>
                <a:lnTo>
                  <a:pt x="1575734" y="368127"/>
                </a:lnTo>
                <a:lnTo>
                  <a:pt x="1565913" y="362235"/>
                </a:lnTo>
                <a:lnTo>
                  <a:pt x="1544204" y="348486"/>
                </a:lnTo>
                <a:lnTo>
                  <a:pt x="1530454" y="340629"/>
                </a:lnTo>
                <a:lnTo>
                  <a:pt x="1534382" y="336597"/>
                </a:lnTo>
                <a:lnTo>
                  <a:pt x="1569842" y="307135"/>
                </a:lnTo>
                <a:lnTo>
                  <a:pt x="1611194" y="281497"/>
                </a:lnTo>
                <a:lnTo>
                  <a:pt x="1656474" y="263820"/>
                </a:lnTo>
                <a:lnTo>
                  <a:pt x="1697826" y="257824"/>
                </a:lnTo>
                <a:lnTo>
                  <a:pt x="1717572" y="261855"/>
                </a:lnTo>
                <a:lnTo>
                  <a:pt x="1798208" y="253999"/>
                </a:lnTo>
                <a:lnTo>
                  <a:pt x="1859306" y="273640"/>
                </a:lnTo>
                <a:lnTo>
                  <a:pt x="1879051" y="271676"/>
                </a:lnTo>
                <a:lnTo>
                  <a:pt x="1918439" y="259892"/>
                </a:lnTo>
                <a:lnTo>
                  <a:pt x="2042391" y="248003"/>
                </a:lnTo>
                <a:lnTo>
                  <a:pt x="2048387" y="252034"/>
                </a:lnTo>
                <a:lnTo>
                  <a:pt x="2056244" y="263820"/>
                </a:lnTo>
                <a:lnTo>
                  <a:pt x="2064101" y="271676"/>
                </a:lnTo>
                <a:lnTo>
                  <a:pt x="2073922" y="273640"/>
                </a:lnTo>
                <a:lnTo>
                  <a:pt x="2117342" y="265784"/>
                </a:lnTo>
                <a:lnTo>
                  <a:pt x="2184229" y="269713"/>
                </a:lnTo>
                <a:lnTo>
                  <a:pt x="2229509" y="265784"/>
                </a:lnTo>
                <a:lnTo>
                  <a:pt x="2274790" y="249967"/>
                </a:lnTo>
                <a:lnTo>
                  <a:pt x="2316142" y="222469"/>
                </a:lnTo>
                <a:lnTo>
                  <a:pt x="2349637" y="187010"/>
                </a:lnTo>
                <a:lnTo>
                  <a:pt x="2365350" y="165405"/>
                </a:lnTo>
                <a:lnTo>
                  <a:pt x="2377239" y="141731"/>
                </a:lnTo>
                <a:lnTo>
                  <a:pt x="2387060" y="116093"/>
                </a:lnTo>
                <a:lnTo>
                  <a:pt x="2389024" y="86631"/>
                </a:lnTo>
                <a:lnTo>
                  <a:pt x="2383132" y="59029"/>
                </a:lnTo>
                <a:lnTo>
                  <a:pt x="2383132" y="43213"/>
                </a:lnTo>
                <a:lnTo>
                  <a:pt x="2387060" y="33392"/>
                </a:lnTo>
                <a:lnTo>
                  <a:pt x="2404738" y="19642"/>
                </a:lnTo>
                <a:close/>
              </a:path>
            </a:pathLst>
          </a:custGeom>
          <a:solidFill>
            <a:srgbClr val="EBECF0"/>
          </a:solidFill>
          <a:ln w="12700" cap="flat" cmpd="sng" algn="ctr">
            <a:noFill/>
            <a:prstDash val="solid"/>
            <a:miter lim="800000"/>
          </a:ln>
          <a:effectLst>
            <a:outerShdw blurRad="152400" dist="127000" dir="13500000" algn="tl" rotWithShape="0">
              <a:schemeClr val="tx2">
                <a:alpha val="78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 latinLnBrk="0"/>
            <a:endParaRPr lang="en-U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4" name="자유형: 도형 203">
            <a:extLst>
              <a:ext uri="{FF2B5EF4-FFF2-40B4-BE49-F238E27FC236}">
                <a16:creationId xmlns:a16="http://schemas.microsoft.com/office/drawing/2014/main" id="{4626DC6B-F9F1-4B73-993C-54682001B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17" y="1271674"/>
            <a:ext cx="4102080" cy="4361942"/>
          </a:xfrm>
          <a:custGeom>
            <a:avLst/>
            <a:gdLst>
              <a:gd name="connsiteX0" fmla="*/ 1417730 w 4102080"/>
              <a:gd name="connsiteY0" fmla="*/ 4076196 h 4361942"/>
              <a:gd name="connsiteX1" fmla="*/ 1437476 w 4102080"/>
              <a:gd name="connsiteY1" fmla="*/ 4080128 h 4361942"/>
              <a:gd name="connsiteX2" fmla="*/ 1445333 w 4102080"/>
              <a:gd name="connsiteY2" fmla="*/ 4089956 h 4361942"/>
              <a:gd name="connsiteX3" fmla="*/ 1455154 w 4102080"/>
              <a:gd name="connsiteY3" fmla="*/ 4097922 h 4361942"/>
              <a:gd name="connsiteX4" fmla="*/ 1486685 w 4102080"/>
              <a:gd name="connsiteY4" fmla="*/ 4111682 h 4361942"/>
              <a:gd name="connsiteX5" fmla="*/ 1496506 w 4102080"/>
              <a:gd name="connsiteY5" fmla="*/ 4121510 h 4361942"/>
              <a:gd name="connsiteX6" fmla="*/ 1502502 w 4102080"/>
              <a:gd name="connsiteY6" fmla="*/ 4143236 h 4361942"/>
              <a:gd name="connsiteX7" fmla="*/ 1508395 w 4102080"/>
              <a:gd name="connsiteY7" fmla="*/ 4153064 h 4361942"/>
              <a:gd name="connsiteX8" fmla="*/ 1512323 w 4102080"/>
              <a:gd name="connsiteY8" fmla="*/ 4149029 h 4361942"/>
              <a:gd name="connsiteX9" fmla="*/ 1516252 w 4102080"/>
              <a:gd name="connsiteY9" fmla="*/ 4145201 h 4361942"/>
              <a:gd name="connsiteX10" fmla="*/ 1518216 w 4102080"/>
              <a:gd name="connsiteY10" fmla="*/ 4143236 h 4361942"/>
              <a:gd name="connsiteX11" fmla="*/ 1522145 w 4102080"/>
              <a:gd name="connsiteY11" fmla="*/ 4153064 h 4361942"/>
              <a:gd name="connsiteX12" fmla="*/ 1520180 w 4102080"/>
              <a:gd name="connsiteY12" fmla="*/ 4156995 h 4361942"/>
              <a:gd name="connsiteX13" fmla="*/ 1512323 w 4102080"/>
              <a:gd name="connsiteY13" fmla="*/ 4158961 h 4361942"/>
              <a:gd name="connsiteX14" fmla="*/ 1508395 w 4102080"/>
              <a:gd name="connsiteY14" fmla="*/ 4162892 h 4361942"/>
              <a:gd name="connsiteX15" fmla="*/ 1508395 w 4102080"/>
              <a:gd name="connsiteY15" fmla="*/ 4168789 h 4361942"/>
              <a:gd name="connsiteX16" fmla="*/ 1512323 w 4102080"/>
              <a:gd name="connsiteY16" fmla="*/ 4174790 h 4361942"/>
              <a:gd name="connsiteX17" fmla="*/ 1512323 w 4102080"/>
              <a:gd name="connsiteY17" fmla="*/ 4178618 h 4361942"/>
              <a:gd name="connsiteX18" fmla="*/ 1510359 w 4102080"/>
              <a:gd name="connsiteY18" fmla="*/ 4184618 h 4361942"/>
              <a:gd name="connsiteX19" fmla="*/ 1504363 w 4102080"/>
              <a:gd name="connsiteY19" fmla="*/ 4190515 h 4361942"/>
              <a:gd name="connsiteX20" fmla="*/ 1504363 w 4102080"/>
              <a:gd name="connsiteY20" fmla="*/ 4192481 h 4361942"/>
              <a:gd name="connsiteX21" fmla="*/ 1492578 w 4102080"/>
              <a:gd name="connsiteY21" fmla="*/ 4206240 h 4361942"/>
              <a:gd name="connsiteX22" fmla="*/ 1470971 w 4102080"/>
              <a:gd name="connsiteY22" fmla="*/ 4224035 h 4361942"/>
              <a:gd name="connsiteX23" fmla="*/ 1463114 w 4102080"/>
              <a:gd name="connsiteY23" fmla="*/ 4239760 h 4361942"/>
              <a:gd name="connsiteX24" fmla="*/ 1453189 w 4102080"/>
              <a:gd name="connsiteY24" fmla="*/ 4257451 h 4361942"/>
              <a:gd name="connsiteX25" fmla="*/ 1453189 w 4102080"/>
              <a:gd name="connsiteY25" fmla="*/ 4263452 h 4361942"/>
              <a:gd name="connsiteX26" fmla="*/ 1449261 w 4102080"/>
              <a:gd name="connsiteY26" fmla="*/ 4273280 h 4361942"/>
              <a:gd name="connsiteX27" fmla="*/ 1433547 w 4102080"/>
              <a:gd name="connsiteY27" fmla="*/ 4275246 h 4361942"/>
              <a:gd name="connsiteX28" fmla="*/ 1427551 w 4102080"/>
              <a:gd name="connsiteY28" fmla="*/ 4279177 h 4361942"/>
              <a:gd name="connsiteX29" fmla="*/ 1409873 w 4102080"/>
              <a:gd name="connsiteY29" fmla="*/ 4277211 h 4361942"/>
              <a:gd name="connsiteX30" fmla="*/ 1384338 w 4102080"/>
              <a:gd name="connsiteY30" fmla="*/ 4296868 h 4361942"/>
              <a:gd name="connsiteX31" fmla="*/ 1319311 w 4102080"/>
              <a:gd name="connsiteY31" fmla="*/ 4308765 h 4361942"/>
              <a:gd name="connsiteX32" fmla="*/ 1297704 w 4102080"/>
              <a:gd name="connsiteY32" fmla="*/ 4328422 h 4361942"/>
              <a:gd name="connsiteX33" fmla="*/ 1270102 w 4102080"/>
              <a:gd name="connsiteY33" fmla="*/ 4334319 h 4361942"/>
              <a:gd name="connsiteX34" fmla="*/ 1240535 w 4102080"/>
              <a:gd name="connsiteY34" fmla="*/ 4330388 h 4361942"/>
              <a:gd name="connsiteX35" fmla="*/ 1209004 w 4102080"/>
              <a:gd name="connsiteY35" fmla="*/ 4336285 h 4361942"/>
              <a:gd name="connsiteX36" fmla="*/ 1181401 w 4102080"/>
              <a:gd name="connsiteY36" fmla="*/ 4328422 h 4361942"/>
              <a:gd name="connsiteX37" fmla="*/ 1118442 w 4102080"/>
              <a:gd name="connsiteY37" fmla="*/ 4330388 h 4361942"/>
              <a:gd name="connsiteX38" fmla="*/ 1100763 w 4102080"/>
              <a:gd name="connsiteY38" fmla="*/ 4338250 h 4361942"/>
              <a:gd name="connsiteX39" fmla="*/ 1088875 w 4102080"/>
              <a:gd name="connsiteY39" fmla="*/ 4359976 h 4361942"/>
              <a:gd name="connsiteX40" fmla="*/ 1077089 w 4102080"/>
              <a:gd name="connsiteY40" fmla="*/ 4361942 h 4361942"/>
              <a:gd name="connsiteX41" fmla="*/ 1067268 w 4102080"/>
              <a:gd name="connsiteY41" fmla="*/ 4356045 h 4361942"/>
              <a:gd name="connsiteX42" fmla="*/ 1053518 w 4102080"/>
              <a:gd name="connsiteY42" fmla="*/ 4332353 h 4361942"/>
              <a:gd name="connsiteX43" fmla="*/ 1033772 w 4102080"/>
              <a:gd name="connsiteY43" fmla="*/ 4326456 h 4361942"/>
              <a:gd name="connsiteX44" fmla="*/ 1014130 w 4102080"/>
              <a:gd name="connsiteY44" fmla="*/ 4304731 h 4361942"/>
              <a:gd name="connsiteX45" fmla="*/ 1006170 w 4102080"/>
              <a:gd name="connsiteY45" fmla="*/ 4281143 h 4361942"/>
              <a:gd name="connsiteX46" fmla="*/ 1017955 w 4102080"/>
              <a:gd name="connsiteY46" fmla="*/ 4249589 h 4361942"/>
              <a:gd name="connsiteX47" fmla="*/ 1029844 w 4102080"/>
              <a:gd name="connsiteY47" fmla="*/ 4229932 h 4361942"/>
              <a:gd name="connsiteX48" fmla="*/ 1035737 w 4102080"/>
              <a:gd name="connsiteY48" fmla="*/ 4222069 h 4361942"/>
              <a:gd name="connsiteX49" fmla="*/ 1059411 w 4102080"/>
              <a:gd name="connsiteY49" fmla="*/ 4210172 h 4361942"/>
              <a:gd name="connsiteX50" fmla="*/ 1079053 w 4102080"/>
              <a:gd name="connsiteY50" fmla="*/ 4174790 h 4361942"/>
              <a:gd name="connsiteX51" fmla="*/ 1096732 w 4102080"/>
              <a:gd name="connsiteY51" fmla="*/ 4170755 h 4361942"/>
              <a:gd name="connsiteX52" fmla="*/ 1104588 w 4102080"/>
              <a:gd name="connsiteY52" fmla="*/ 4153064 h 4361942"/>
              <a:gd name="connsiteX53" fmla="*/ 1134155 w 4102080"/>
              <a:gd name="connsiteY53" fmla="*/ 4143236 h 4361942"/>
              <a:gd name="connsiteX54" fmla="*/ 1201147 w 4102080"/>
              <a:gd name="connsiteY54" fmla="*/ 4123476 h 4361942"/>
              <a:gd name="connsiteX55" fmla="*/ 1216964 w 4102080"/>
              <a:gd name="connsiteY55" fmla="*/ 4109716 h 4361942"/>
              <a:gd name="connsiteX56" fmla="*/ 1281887 w 4102080"/>
              <a:gd name="connsiteY56" fmla="*/ 4103819 h 4361942"/>
              <a:gd name="connsiteX57" fmla="*/ 1323240 w 4102080"/>
              <a:gd name="connsiteY57" fmla="*/ 4084059 h 4361942"/>
              <a:gd name="connsiteX58" fmla="*/ 1335128 w 4102080"/>
              <a:gd name="connsiteY58" fmla="*/ 4086025 h 4361942"/>
              <a:gd name="connsiteX59" fmla="*/ 1386302 w 4102080"/>
              <a:gd name="connsiteY59" fmla="*/ 4078162 h 4361942"/>
              <a:gd name="connsiteX60" fmla="*/ 1745010 w 4102080"/>
              <a:gd name="connsiteY60" fmla="*/ 3685941 h 4361942"/>
              <a:gd name="connsiteX61" fmla="*/ 1746974 w 4102080"/>
              <a:gd name="connsiteY61" fmla="*/ 3689766 h 4361942"/>
              <a:gd name="connsiteX62" fmla="*/ 1745010 w 4102080"/>
              <a:gd name="connsiteY62" fmla="*/ 3695762 h 4361942"/>
              <a:gd name="connsiteX63" fmla="*/ 1745010 w 4102080"/>
              <a:gd name="connsiteY63" fmla="*/ 3705583 h 4361942"/>
              <a:gd name="connsiteX64" fmla="*/ 1754831 w 4102080"/>
              <a:gd name="connsiteY64" fmla="*/ 3717369 h 4361942"/>
              <a:gd name="connsiteX65" fmla="*/ 1758759 w 4102080"/>
              <a:gd name="connsiteY65" fmla="*/ 3721297 h 4361942"/>
              <a:gd name="connsiteX66" fmla="*/ 1762687 w 4102080"/>
              <a:gd name="connsiteY66" fmla="*/ 3723261 h 4361942"/>
              <a:gd name="connsiteX67" fmla="*/ 1764651 w 4102080"/>
              <a:gd name="connsiteY67" fmla="*/ 3725329 h 4361942"/>
              <a:gd name="connsiteX68" fmla="*/ 1762687 w 4102080"/>
              <a:gd name="connsiteY68" fmla="*/ 3729154 h 4361942"/>
              <a:gd name="connsiteX69" fmla="*/ 1754831 w 4102080"/>
              <a:gd name="connsiteY69" fmla="*/ 3725329 h 4361942"/>
              <a:gd name="connsiteX70" fmla="*/ 1745010 w 4102080"/>
              <a:gd name="connsiteY70" fmla="*/ 3723261 h 4361942"/>
              <a:gd name="connsiteX71" fmla="*/ 1742942 w 4102080"/>
              <a:gd name="connsiteY71" fmla="*/ 3721297 h 4361942"/>
              <a:gd name="connsiteX72" fmla="*/ 1740978 w 4102080"/>
              <a:gd name="connsiteY72" fmla="*/ 3715404 h 4361942"/>
              <a:gd name="connsiteX73" fmla="*/ 1739014 w 4102080"/>
              <a:gd name="connsiteY73" fmla="*/ 3709512 h 4361942"/>
              <a:gd name="connsiteX74" fmla="*/ 1737050 w 4102080"/>
              <a:gd name="connsiteY74" fmla="*/ 3707548 h 4361942"/>
              <a:gd name="connsiteX75" fmla="*/ 1735086 w 4102080"/>
              <a:gd name="connsiteY75" fmla="*/ 3703619 h 4361942"/>
              <a:gd name="connsiteX76" fmla="*/ 1733121 w 4102080"/>
              <a:gd name="connsiteY76" fmla="*/ 3699691 h 4361942"/>
              <a:gd name="connsiteX77" fmla="*/ 1735086 w 4102080"/>
              <a:gd name="connsiteY77" fmla="*/ 3695762 h 4361942"/>
              <a:gd name="connsiteX78" fmla="*/ 1735086 w 4102080"/>
              <a:gd name="connsiteY78" fmla="*/ 3691731 h 4361942"/>
              <a:gd name="connsiteX79" fmla="*/ 1735086 w 4102080"/>
              <a:gd name="connsiteY79" fmla="*/ 3689766 h 4361942"/>
              <a:gd name="connsiteX80" fmla="*/ 1737050 w 4102080"/>
              <a:gd name="connsiteY80" fmla="*/ 3687906 h 4361942"/>
              <a:gd name="connsiteX81" fmla="*/ 1739014 w 4102080"/>
              <a:gd name="connsiteY81" fmla="*/ 3689766 h 4361942"/>
              <a:gd name="connsiteX82" fmla="*/ 1742942 w 4102080"/>
              <a:gd name="connsiteY82" fmla="*/ 3687906 h 4361942"/>
              <a:gd name="connsiteX83" fmla="*/ 319339 w 4102080"/>
              <a:gd name="connsiteY83" fmla="*/ 3658339 h 4361942"/>
              <a:gd name="connsiteX84" fmla="*/ 325128 w 4102080"/>
              <a:gd name="connsiteY84" fmla="*/ 3660303 h 4361942"/>
              <a:gd name="connsiteX85" fmla="*/ 331124 w 4102080"/>
              <a:gd name="connsiteY85" fmla="*/ 3668160 h 4361942"/>
              <a:gd name="connsiteX86" fmla="*/ 340945 w 4102080"/>
              <a:gd name="connsiteY86" fmla="*/ 3687906 h 4361942"/>
              <a:gd name="connsiteX87" fmla="*/ 340945 w 4102080"/>
              <a:gd name="connsiteY87" fmla="*/ 3693798 h 4361942"/>
              <a:gd name="connsiteX88" fmla="*/ 338980 w 4102080"/>
              <a:gd name="connsiteY88" fmla="*/ 3697727 h 4361942"/>
              <a:gd name="connsiteX89" fmla="*/ 337016 w 4102080"/>
              <a:gd name="connsiteY89" fmla="*/ 3697727 h 4361942"/>
              <a:gd name="connsiteX90" fmla="*/ 335052 w 4102080"/>
              <a:gd name="connsiteY90" fmla="*/ 3695762 h 4361942"/>
              <a:gd name="connsiteX91" fmla="*/ 331124 w 4102080"/>
              <a:gd name="connsiteY91" fmla="*/ 3693798 h 4361942"/>
              <a:gd name="connsiteX92" fmla="*/ 319339 w 4102080"/>
              <a:gd name="connsiteY92" fmla="*/ 3681910 h 4361942"/>
              <a:gd name="connsiteX93" fmla="*/ 311379 w 4102080"/>
              <a:gd name="connsiteY93" fmla="*/ 3677981 h 4361942"/>
              <a:gd name="connsiteX94" fmla="*/ 311379 w 4102080"/>
              <a:gd name="connsiteY94" fmla="*/ 3672088 h 4361942"/>
              <a:gd name="connsiteX95" fmla="*/ 313343 w 4102080"/>
              <a:gd name="connsiteY95" fmla="*/ 3664232 h 4361942"/>
              <a:gd name="connsiteX96" fmla="*/ 1248697 w 4102080"/>
              <a:gd name="connsiteY96" fmla="*/ 3593314 h 4361942"/>
              <a:gd name="connsiteX97" fmla="*/ 1258621 w 4102080"/>
              <a:gd name="connsiteY97" fmla="*/ 3593314 h 4361942"/>
              <a:gd name="connsiteX98" fmla="*/ 1272371 w 4102080"/>
              <a:gd name="connsiteY98" fmla="*/ 3601170 h 4361942"/>
              <a:gd name="connsiteX99" fmla="*/ 1276299 w 4102080"/>
              <a:gd name="connsiteY99" fmla="*/ 3601170 h 4361942"/>
              <a:gd name="connsiteX100" fmla="*/ 1280227 w 4102080"/>
              <a:gd name="connsiteY100" fmla="*/ 3601170 h 4361942"/>
              <a:gd name="connsiteX101" fmla="*/ 1288084 w 4102080"/>
              <a:gd name="connsiteY101" fmla="*/ 3601170 h 4361942"/>
              <a:gd name="connsiteX102" fmla="*/ 1292012 w 4102080"/>
              <a:gd name="connsiteY102" fmla="*/ 3601170 h 4361942"/>
              <a:gd name="connsiteX103" fmla="*/ 1298008 w 4102080"/>
              <a:gd name="connsiteY103" fmla="*/ 3603135 h 4361942"/>
              <a:gd name="connsiteX104" fmla="*/ 1303901 w 4102080"/>
              <a:gd name="connsiteY104" fmla="*/ 3611095 h 4361942"/>
              <a:gd name="connsiteX105" fmla="*/ 1301833 w 4102080"/>
              <a:gd name="connsiteY105" fmla="*/ 3615023 h 4361942"/>
              <a:gd name="connsiteX106" fmla="*/ 1298008 w 4102080"/>
              <a:gd name="connsiteY106" fmla="*/ 3611095 h 4361942"/>
              <a:gd name="connsiteX107" fmla="*/ 1296044 w 4102080"/>
              <a:gd name="connsiteY107" fmla="*/ 3611095 h 4361942"/>
              <a:gd name="connsiteX108" fmla="*/ 1296044 w 4102080"/>
              <a:gd name="connsiteY108" fmla="*/ 3615023 h 4361942"/>
              <a:gd name="connsiteX109" fmla="*/ 1292012 w 4102080"/>
              <a:gd name="connsiteY109" fmla="*/ 3612956 h 4361942"/>
              <a:gd name="connsiteX110" fmla="*/ 1286120 w 4102080"/>
              <a:gd name="connsiteY110" fmla="*/ 3611095 h 4361942"/>
              <a:gd name="connsiteX111" fmla="*/ 1280227 w 4102080"/>
              <a:gd name="connsiteY111" fmla="*/ 3611095 h 4361942"/>
              <a:gd name="connsiteX112" fmla="*/ 1278263 w 4102080"/>
              <a:gd name="connsiteY112" fmla="*/ 3612956 h 4361942"/>
              <a:gd name="connsiteX113" fmla="*/ 1274335 w 4102080"/>
              <a:gd name="connsiteY113" fmla="*/ 3618952 h 4361942"/>
              <a:gd name="connsiteX114" fmla="*/ 1268442 w 4102080"/>
              <a:gd name="connsiteY114" fmla="*/ 3622880 h 4361942"/>
              <a:gd name="connsiteX115" fmla="*/ 1262446 w 4102080"/>
              <a:gd name="connsiteY115" fmla="*/ 3628773 h 4361942"/>
              <a:gd name="connsiteX116" fmla="*/ 1252626 w 4102080"/>
              <a:gd name="connsiteY116" fmla="*/ 3634665 h 4361942"/>
              <a:gd name="connsiteX117" fmla="*/ 1238877 w 4102080"/>
              <a:gd name="connsiteY117" fmla="*/ 3634665 h 4361942"/>
              <a:gd name="connsiteX118" fmla="*/ 1232984 w 4102080"/>
              <a:gd name="connsiteY118" fmla="*/ 3624844 h 4361942"/>
              <a:gd name="connsiteX119" fmla="*/ 1231020 w 4102080"/>
              <a:gd name="connsiteY119" fmla="*/ 3612956 h 4361942"/>
              <a:gd name="connsiteX120" fmla="*/ 1236912 w 4102080"/>
              <a:gd name="connsiteY120" fmla="*/ 3601170 h 4361942"/>
              <a:gd name="connsiteX121" fmla="*/ 1321578 w 4102080"/>
              <a:gd name="connsiteY121" fmla="*/ 3579564 h 4361942"/>
              <a:gd name="connsiteX122" fmla="*/ 1327471 w 4102080"/>
              <a:gd name="connsiteY122" fmla="*/ 3579564 h 4361942"/>
              <a:gd name="connsiteX123" fmla="*/ 1339255 w 4102080"/>
              <a:gd name="connsiteY123" fmla="*/ 3585457 h 4361942"/>
              <a:gd name="connsiteX124" fmla="*/ 1341220 w 4102080"/>
              <a:gd name="connsiteY124" fmla="*/ 3593314 h 4361942"/>
              <a:gd name="connsiteX125" fmla="*/ 1333363 w 4102080"/>
              <a:gd name="connsiteY125" fmla="*/ 3597242 h 4361942"/>
              <a:gd name="connsiteX126" fmla="*/ 1333363 w 4102080"/>
              <a:gd name="connsiteY126" fmla="*/ 3603135 h 4361942"/>
              <a:gd name="connsiteX127" fmla="*/ 1339255 w 4102080"/>
              <a:gd name="connsiteY127" fmla="*/ 3612956 h 4361942"/>
              <a:gd name="connsiteX128" fmla="*/ 1341220 w 4102080"/>
              <a:gd name="connsiteY128" fmla="*/ 3615023 h 4361942"/>
              <a:gd name="connsiteX129" fmla="*/ 1345251 w 4102080"/>
              <a:gd name="connsiteY129" fmla="*/ 3618952 h 4361942"/>
              <a:gd name="connsiteX130" fmla="*/ 1343287 w 4102080"/>
              <a:gd name="connsiteY130" fmla="*/ 3620916 h 4361942"/>
              <a:gd name="connsiteX131" fmla="*/ 1339255 w 4102080"/>
              <a:gd name="connsiteY131" fmla="*/ 3620916 h 4361942"/>
              <a:gd name="connsiteX132" fmla="*/ 1339255 w 4102080"/>
              <a:gd name="connsiteY132" fmla="*/ 3626808 h 4361942"/>
              <a:gd name="connsiteX133" fmla="*/ 1339255 w 4102080"/>
              <a:gd name="connsiteY133" fmla="*/ 3634665 h 4361942"/>
              <a:gd name="connsiteX134" fmla="*/ 1335431 w 4102080"/>
              <a:gd name="connsiteY134" fmla="*/ 3640558 h 4361942"/>
              <a:gd name="connsiteX135" fmla="*/ 1329435 w 4102080"/>
              <a:gd name="connsiteY135" fmla="*/ 3642522 h 4361942"/>
              <a:gd name="connsiteX136" fmla="*/ 1325506 w 4102080"/>
              <a:gd name="connsiteY136" fmla="*/ 3640558 h 4361942"/>
              <a:gd name="connsiteX137" fmla="*/ 1323542 w 4102080"/>
              <a:gd name="connsiteY137" fmla="*/ 3636629 h 4361942"/>
              <a:gd name="connsiteX138" fmla="*/ 1321578 w 4102080"/>
              <a:gd name="connsiteY138" fmla="*/ 3634665 h 4361942"/>
              <a:gd name="connsiteX139" fmla="*/ 1317650 w 4102080"/>
              <a:gd name="connsiteY139" fmla="*/ 3632701 h 4361942"/>
              <a:gd name="connsiteX140" fmla="*/ 1315685 w 4102080"/>
              <a:gd name="connsiteY140" fmla="*/ 3622880 h 4361942"/>
              <a:gd name="connsiteX141" fmla="*/ 1321578 w 4102080"/>
              <a:gd name="connsiteY141" fmla="*/ 3605099 h 4361942"/>
              <a:gd name="connsiteX142" fmla="*/ 1321578 w 4102080"/>
              <a:gd name="connsiteY142" fmla="*/ 3595278 h 4361942"/>
              <a:gd name="connsiteX143" fmla="*/ 1317650 w 4102080"/>
              <a:gd name="connsiteY143" fmla="*/ 3591349 h 4361942"/>
              <a:gd name="connsiteX144" fmla="*/ 1315685 w 4102080"/>
              <a:gd name="connsiteY144" fmla="*/ 3587421 h 4361942"/>
              <a:gd name="connsiteX145" fmla="*/ 1321578 w 4102080"/>
              <a:gd name="connsiteY145" fmla="*/ 3581528 h 4361942"/>
              <a:gd name="connsiteX146" fmla="*/ 1477160 w 4102080"/>
              <a:gd name="connsiteY146" fmla="*/ 3565711 h 4361942"/>
              <a:gd name="connsiteX147" fmla="*/ 1486981 w 4102080"/>
              <a:gd name="connsiteY147" fmla="*/ 3569743 h 4361942"/>
              <a:gd name="connsiteX148" fmla="*/ 1494838 w 4102080"/>
              <a:gd name="connsiteY148" fmla="*/ 3579564 h 4361942"/>
              <a:gd name="connsiteX149" fmla="*/ 1500833 w 4102080"/>
              <a:gd name="connsiteY149" fmla="*/ 3585457 h 4361942"/>
              <a:gd name="connsiteX150" fmla="*/ 1504659 w 4102080"/>
              <a:gd name="connsiteY150" fmla="*/ 3589385 h 4361942"/>
              <a:gd name="connsiteX151" fmla="*/ 1502798 w 4102080"/>
              <a:gd name="connsiteY151" fmla="*/ 3599310 h 4361942"/>
              <a:gd name="connsiteX152" fmla="*/ 1500833 w 4102080"/>
              <a:gd name="connsiteY152" fmla="*/ 3603135 h 4361942"/>
              <a:gd name="connsiteX153" fmla="*/ 1496802 w 4102080"/>
              <a:gd name="connsiteY153" fmla="*/ 3611095 h 4361942"/>
              <a:gd name="connsiteX154" fmla="*/ 1488945 w 4102080"/>
              <a:gd name="connsiteY154" fmla="*/ 3615023 h 4361942"/>
              <a:gd name="connsiteX155" fmla="*/ 1479124 w 4102080"/>
              <a:gd name="connsiteY155" fmla="*/ 3615023 h 4361942"/>
              <a:gd name="connsiteX156" fmla="*/ 1473232 w 4102080"/>
              <a:gd name="connsiteY156" fmla="*/ 3611095 h 4361942"/>
              <a:gd name="connsiteX157" fmla="*/ 1467236 w 4102080"/>
              <a:gd name="connsiteY157" fmla="*/ 3607166 h 4361942"/>
              <a:gd name="connsiteX158" fmla="*/ 1461447 w 4102080"/>
              <a:gd name="connsiteY158" fmla="*/ 3607166 h 4361942"/>
              <a:gd name="connsiteX159" fmla="*/ 1459379 w 4102080"/>
              <a:gd name="connsiteY159" fmla="*/ 3611095 h 4361942"/>
              <a:gd name="connsiteX160" fmla="*/ 1457415 w 4102080"/>
              <a:gd name="connsiteY160" fmla="*/ 3609131 h 4361942"/>
              <a:gd name="connsiteX161" fmla="*/ 1455451 w 4102080"/>
              <a:gd name="connsiteY161" fmla="*/ 3597242 h 4361942"/>
              <a:gd name="connsiteX162" fmla="*/ 1459379 w 4102080"/>
              <a:gd name="connsiteY162" fmla="*/ 3589385 h 4361942"/>
              <a:gd name="connsiteX163" fmla="*/ 1459379 w 4102080"/>
              <a:gd name="connsiteY163" fmla="*/ 3581528 h 4361942"/>
              <a:gd name="connsiteX164" fmla="*/ 1463411 w 4102080"/>
              <a:gd name="connsiteY164" fmla="*/ 3575636 h 4361942"/>
              <a:gd name="connsiteX165" fmla="*/ 1467236 w 4102080"/>
              <a:gd name="connsiteY165" fmla="*/ 3571707 h 4361942"/>
              <a:gd name="connsiteX166" fmla="*/ 1266478 w 4102080"/>
              <a:gd name="connsiteY166" fmla="*/ 3549998 h 4361942"/>
              <a:gd name="connsiteX167" fmla="*/ 1272371 w 4102080"/>
              <a:gd name="connsiteY167" fmla="*/ 3551962 h 4361942"/>
              <a:gd name="connsiteX168" fmla="*/ 1276299 w 4102080"/>
              <a:gd name="connsiteY168" fmla="*/ 3553926 h 4361942"/>
              <a:gd name="connsiteX169" fmla="*/ 1290048 w 4102080"/>
              <a:gd name="connsiteY169" fmla="*/ 3555890 h 4361942"/>
              <a:gd name="connsiteX170" fmla="*/ 1298008 w 4102080"/>
              <a:gd name="connsiteY170" fmla="*/ 3559922 h 4361942"/>
              <a:gd name="connsiteX171" fmla="*/ 1299869 w 4102080"/>
              <a:gd name="connsiteY171" fmla="*/ 3561783 h 4361942"/>
              <a:gd name="connsiteX172" fmla="*/ 1303901 w 4102080"/>
              <a:gd name="connsiteY172" fmla="*/ 3565711 h 4361942"/>
              <a:gd name="connsiteX173" fmla="*/ 1303901 w 4102080"/>
              <a:gd name="connsiteY173" fmla="*/ 3573568 h 4361942"/>
              <a:gd name="connsiteX174" fmla="*/ 1299869 w 4102080"/>
              <a:gd name="connsiteY174" fmla="*/ 3577600 h 4361942"/>
              <a:gd name="connsiteX175" fmla="*/ 1298008 w 4102080"/>
              <a:gd name="connsiteY175" fmla="*/ 3585457 h 4361942"/>
              <a:gd name="connsiteX176" fmla="*/ 1288084 w 4102080"/>
              <a:gd name="connsiteY176" fmla="*/ 3587421 h 4361942"/>
              <a:gd name="connsiteX177" fmla="*/ 1282191 w 4102080"/>
              <a:gd name="connsiteY177" fmla="*/ 3587421 h 4361942"/>
              <a:gd name="connsiteX178" fmla="*/ 1286120 w 4102080"/>
              <a:gd name="connsiteY178" fmla="*/ 3593314 h 4361942"/>
              <a:gd name="connsiteX179" fmla="*/ 1282191 w 4102080"/>
              <a:gd name="connsiteY179" fmla="*/ 3595278 h 4361942"/>
              <a:gd name="connsiteX180" fmla="*/ 1272371 w 4102080"/>
              <a:gd name="connsiteY180" fmla="*/ 3593314 h 4361942"/>
              <a:gd name="connsiteX181" fmla="*/ 1266478 w 4102080"/>
              <a:gd name="connsiteY181" fmla="*/ 3589385 h 4361942"/>
              <a:gd name="connsiteX182" fmla="*/ 1266478 w 4102080"/>
              <a:gd name="connsiteY182" fmla="*/ 3585457 h 4361942"/>
              <a:gd name="connsiteX183" fmla="*/ 1262446 w 4102080"/>
              <a:gd name="connsiteY183" fmla="*/ 3585457 h 4361942"/>
              <a:gd name="connsiteX184" fmla="*/ 1260482 w 4102080"/>
              <a:gd name="connsiteY184" fmla="*/ 3583493 h 4361942"/>
              <a:gd name="connsiteX185" fmla="*/ 1258621 w 4102080"/>
              <a:gd name="connsiteY185" fmla="*/ 3581528 h 4361942"/>
              <a:gd name="connsiteX186" fmla="*/ 1262446 w 4102080"/>
              <a:gd name="connsiteY186" fmla="*/ 3571707 h 4361942"/>
              <a:gd name="connsiteX187" fmla="*/ 1264514 w 4102080"/>
              <a:gd name="connsiteY187" fmla="*/ 3567779 h 4361942"/>
              <a:gd name="connsiteX188" fmla="*/ 1264514 w 4102080"/>
              <a:gd name="connsiteY188" fmla="*/ 3565711 h 4361942"/>
              <a:gd name="connsiteX189" fmla="*/ 1264514 w 4102080"/>
              <a:gd name="connsiteY189" fmla="*/ 3563747 h 4361942"/>
              <a:gd name="connsiteX190" fmla="*/ 1264514 w 4102080"/>
              <a:gd name="connsiteY190" fmla="*/ 3561783 h 4361942"/>
              <a:gd name="connsiteX191" fmla="*/ 1266478 w 4102080"/>
              <a:gd name="connsiteY191" fmla="*/ 3561783 h 4361942"/>
              <a:gd name="connsiteX192" fmla="*/ 1268442 w 4102080"/>
              <a:gd name="connsiteY192" fmla="*/ 3559922 h 4361942"/>
              <a:gd name="connsiteX193" fmla="*/ 1268442 w 4102080"/>
              <a:gd name="connsiteY193" fmla="*/ 3557854 h 4361942"/>
              <a:gd name="connsiteX194" fmla="*/ 1264514 w 4102080"/>
              <a:gd name="connsiteY194" fmla="*/ 3551962 h 4361942"/>
              <a:gd name="connsiteX195" fmla="*/ 923783 w 4102080"/>
              <a:gd name="connsiteY195" fmla="*/ 3486936 h 4361942"/>
              <a:gd name="connsiteX196" fmla="*/ 947457 w 4102080"/>
              <a:gd name="connsiteY196" fmla="*/ 3490968 h 4361942"/>
              <a:gd name="connsiteX197" fmla="*/ 955313 w 4102080"/>
              <a:gd name="connsiteY197" fmla="*/ 3489004 h 4361942"/>
              <a:gd name="connsiteX198" fmla="*/ 961206 w 4102080"/>
              <a:gd name="connsiteY198" fmla="*/ 3492932 h 4361942"/>
              <a:gd name="connsiteX199" fmla="*/ 959242 w 4102080"/>
              <a:gd name="connsiteY199" fmla="*/ 3500789 h 4361942"/>
              <a:gd name="connsiteX200" fmla="*/ 961206 w 4102080"/>
              <a:gd name="connsiteY200" fmla="*/ 3506682 h 4361942"/>
              <a:gd name="connsiteX201" fmla="*/ 957278 w 4102080"/>
              <a:gd name="connsiteY201" fmla="*/ 3510610 h 4361942"/>
              <a:gd name="connsiteX202" fmla="*/ 951385 w 4102080"/>
              <a:gd name="connsiteY202" fmla="*/ 3512574 h 4361942"/>
              <a:gd name="connsiteX203" fmla="*/ 947457 w 4102080"/>
              <a:gd name="connsiteY203" fmla="*/ 3514539 h 4361942"/>
              <a:gd name="connsiteX204" fmla="*/ 945493 w 4102080"/>
              <a:gd name="connsiteY204" fmla="*/ 3512574 h 4361942"/>
              <a:gd name="connsiteX205" fmla="*/ 941564 w 4102080"/>
              <a:gd name="connsiteY205" fmla="*/ 3508646 h 4361942"/>
              <a:gd name="connsiteX206" fmla="*/ 939497 w 4102080"/>
              <a:gd name="connsiteY206" fmla="*/ 3508646 h 4361942"/>
              <a:gd name="connsiteX207" fmla="*/ 939497 w 4102080"/>
              <a:gd name="connsiteY207" fmla="*/ 3512574 h 4361942"/>
              <a:gd name="connsiteX208" fmla="*/ 933708 w 4102080"/>
              <a:gd name="connsiteY208" fmla="*/ 3514539 h 4361942"/>
              <a:gd name="connsiteX209" fmla="*/ 921819 w 4102080"/>
              <a:gd name="connsiteY209" fmla="*/ 3508646 h 4361942"/>
              <a:gd name="connsiteX210" fmla="*/ 915927 w 4102080"/>
              <a:gd name="connsiteY210" fmla="*/ 3502753 h 4361942"/>
              <a:gd name="connsiteX211" fmla="*/ 915927 w 4102080"/>
              <a:gd name="connsiteY211" fmla="*/ 3496861 h 4361942"/>
              <a:gd name="connsiteX212" fmla="*/ 919855 w 4102080"/>
              <a:gd name="connsiteY212" fmla="*/ 3492932 h 4361942"/>
              <a:gd name="connsiteX213" fmla="*/ 919855 w 4102080"/>
              <a:gd name="connsiteY213" fmla="*/ 3489004 h 4361942"/>
              <a:gd name="connsiteX214" fmla="*/ 1447594 w 4102080"/>
              <a:gd name="connsiteY214" fmla="*/ 3455509 h 4361942"/>
              <a:gd name="connsiteX215" fmla="*/ 1451523 w 4102080"/>
              <a:gd name="connsiteY215" fmla="*/ 3459437 h 4361942"/>
              <a:gd name="connsiteX216" fmla="*/ 1455451 w 4102080"/>
              <a:gd name="connsiteY216" fmla="*/ 3459437 h 4361942"/>
              <a:gd name="connsiteX217" fmla="*/ 1459379 w 4102080"/>
              <a:gd name="connsiteY217" fmla="*/ 3459437 h 4361942"/>
              <a:gd name="connsiteX218" fmla="*/ 1461447 w 4102080"/>
              <a:gd name="connsiteY218" fmla="*/ 3459437 h 4361942"/>
              <a:gd name="connsiteX219" fmla="*/ 1469304 w 4102080"/>
              <a:gd name="connsiteY219" fmla="*/ 3459437 h 4361942"/>
              <a:gd name="connsiteX220" fmla="*/ 1477160 w 4102080"/>
              <a:gd name="connsiteY220" fmla="*/ 3463366 h 4361942"/>
              <a:gd name="connsiteX221" fmla="*/ 1483053 w 4102080"/>
              <a:gd name="connsiteY221" fmla="*/ 3465330 h 4361942"/>
              <a:gd name="connsiteX222" fmla="*/ 1483053 w 4102080"/>
              <a:gd name="connsiteY222" fmla="*/ 3471223 h 4361942"/>
              <a:gd name="connsiteX223" fmla="*/ 1479124 w 4102080"/>
              <a:gd name="connsiteY223" fmla="*/ 3475151 h 4361942"/>
              <a:gd name="connsiteX224" fmla="*/ 1477160 w 4102080"/>
              <a:gd name="connsiteY224" fmla="*/ 3479080 h 4361942"/>
              <a:gd name="connsiteX225" fmla="*/ 1477160 w 4102080"/>
              <a:gd name="connsiteY225" fmla="*/ 3484972 h 4361942"/>
              <a:gd name="connsiteX226" fmla="*/ 1473232 w 4102080"/>
              <a:gd name="connsiteY226" fmla="*/ 3489004 h 4361942"/>
              <a:gd name="connsiteX227" fmla="*/ 1467236 w 4102080"/>
              <a:gd name="connsiteY227" fmla="*/ 3486936 h 4361942"/>
              <a:gd name="connsiteX228" fmla="*/ 1461447 w 4102080"/>
              <a:gd name="connsiteY228" fmla="*/ 3489004 h 4361942"/>
              <a:gd name="connsiteX229" fmla="*/ 1457415 w 4102080"/>
              <a:gd name="connsiteY229" fmla="*/ 3490968 h 4361942"/>
              <a:gd name="connsiteX230" fmla="*/ 1455451 w 4102080"/>
              <a:gd name="connsiteY230" fmla="*/ 3494897 h 4361942"/>
              <a:gd name="connsiteX231" fmla="*/ 1449559 w 4102080"/>
              <a:gd name="connsiteY231" fmla="*/ 3494897 h 4361942"/>
              <a:gd name="connsiteX232" fmla="*/ 1445630 w 4102080"/>
              <a:gd name="connsiteY232" fmla="*/ 3490968 h 4361942"/>
              <a:gd name="connsiteX233" fmla="*/ 1445630 w 4102080"/>
              <a:gd name="connsiteY233" fmla="*/ 3484972 h 4361942"/>
              <a:gd name="connsiteX234" fmla="*/ 1441702 w 4102080"/>
              <a:gd name="connsiteY234" fmla="*/ 3481147 h 4361942"/>
              <a:gd name="connsiteX235" fmla="*/ 1435809 w 4102080"/>
              <a:gd name="connsiteY235" fmla="*/ 3479080 h 4361942"/>
              <a:gd name="connsiteX236" fmla="*/ 1429917 w 4102080"/>
              <a:gd name="connsiteY236" fmla="*/ 3479080 h 4361942"/>
              <a:gd name="connsiteX237" fmla="*/ 1422060 w 4102080"/>
              <a:gd name="connsiteY237" fmla="*/ 3481147 h 4361942"/>
              <a:gd name="connsiteX238" fmla="*/ 1416065 w 4102080"/>
              <a:gd name="connsiteY238" fmla="*/ 3481147 h 4361942"/>
              <a:gd name="connsiteX239" fmla="*/ 1412136 w 4102080"/>
              <a:gd name="connsiteY239" fmla="*/ 3481147 h 4361942"/>
              <a:gd name="connsiteX240" fmla="*/ 1410172 w 4102080"/>
              <a:gd name="connsiteY240" fmla="*/ 3479080 h 4361942"/>
              <a:gd name="connsiteX241" fmla="*/ 1396423 w 4102080"/>
              <a:gd name="connsiteY241" fmla="*/ 3473187 h 4361942"/>
              <a:gd name="connsiteX242" fmla="*/ 1394459 w 4102080"/>
              <a:gd name="connsiteY242" fmla="*/ 3469258 h 4361942"/>
              <a:gd name="connsiteX243" fmla="*/ 1402315 w 4102080"/>
              <a:gd name="connsiteY243" fmla="*/ 3469258 h 4361942"/>
              <a:gd name="connsiteX244" fmla="*/ 1408208 w 4102080"/>
              <a:gd name="connsiteY244" fmla="*/ 3467294 h 4361942"/>
              <a:gd name="connsiteX245" fmla="*/ 1412136 w 4102080"/>
              <a:gd name="connsiteY245" fmla="*/ 3465330 h 4361942"/>
              <a:gd name="connsiteX246" fmla="*/ 1414204 w 4102080"/>
              <a:gd name="connsiteY246" fmla="*/ 3463366 h 4361942"/>
              <a:gd name="connsiteX247" fmla="*/ 1418029 w 4102080"/>
              <a:gd name="connsiteY247" fmla="*/ 3465330 h 4361942"/>
              <a:gd name="connsiteX248" fmla="*/ 1424025 w 4102080"/>
              <a:gd name="connsiteY248" fmla="*/ 3467294 h 4361942"/>
              <a:gd name="connsiteX249" fmla="*/ 1431881 w 4102080"/>
              <a:gd name="connsiteY249" fmla="*/ 3465330 h 4361942"/>
              <a:gd name="connsiteX250" fmla="*/ 1441702 w 4102080"/>
              <a:gd name="connsiteY250" fmla="*/ 3457473 h 4361942"/>
              <a:gd name="connsiteX251" fmla="*/ 1569683 w 4102080"/>
              <a:gd name="connsiteY251" fmla="*/ 3433799 h 4361942"/>
              <a:gd name="connsiteX252" fmla="*/ 1571647 w 4102080"/>
              <a:gd name="connsiteY252" fmla="*/ 3435764 h 4361942"/>
              <a:gd name="connsiteX253" fmla="*/ 1575575 w 4102080"/>
              <a:gd name="connsiteY253" fmla="*/ 3439692 h 4361942"/>
              <a:gd name="connsiteX254" fmla="*/ 1579607 w 4102080"/>
              <a:gd name="connsiteY254" fmla="*/ 3445585 h 4361942"/>
              <a:gd name="connsiteX255" fmla="*/ 1583432 w 4102080"/>
              <a:gd name="connsiteY255" fmla="*/ 3453545 h 4361942"/>
              <a:gd name="connsiteX256" fmla="*/ 1587463 w 4102080"/>
              <a:gd name="connsiteY256" fmla="*/ 3455509 h 4361942"/>
              <a:gd name="connsiteX257" fmla="*/ 1597284 w 4102080"/>
              <a:gd name="connsiteY257" fmla="*/ 3451581 h 4361942"/>
              <a:gd name="connsiteX258" fmla="*/ 1603177 w 4102080"/>
              <a:gd name="connsiteY258" fmla="*/ 3451581 h 4361942"/>
              <a:gd name="connsiteX259" fmla="*/ 1607105 w 4102080"/>
              <a:gd name="connsiteY259" fmla="*/ 3453545 h 4361942"/>
              <a:gd name="connsiteX260" fmla="*/ 1609069 w 4102080"/>
              <a:gd name="connsiteY260" fmla="*/ 3457473 h 4361942"/>
              <a:gd name="connsiteX261" fmla="*/ 1612997 w 4102080"/>
              <a:gd name="connsiteY261" fmla="*/ 3463366 h 4361942"/>
              <a:gd name="connsiteX262" fmla="*/ 1614962 w 4102080"/>
              <a:gd name="connsiteY262" fmla="*/ 3465330 h 4361942"/>
              <a:gd name="connsiteX263" fmla="*/ 1616926 w 4102080"/>
              <a:gd name="connsiteY263" fmla="*/ 3469258 h 4361942"/>
              <a:gd name="connsiteX264" fmla="*/ 1611033 w 4102080"/>
              <a:gd name="connsiteY264" fmla="*/ 3469258 h 4361942"/>
              <a:gd name="connsiteX265" fmla="*/ 1607105 w 4102080"/>
              <a:gd name="connsiteY265" fmla="*/ 3467294 h 4361942"/>
              <a:gd name="connsiteX266" fmla="*/ 1599248 w 4102080"/>
              <a:gd name="connsiteY266" fmla="*/ 3465330 h 4361942"/>
              <a:gd name="connsiteX267" fmla="*/ 1595320 w 4102080"/>
              <a:gd name="connsiteY267" fmla="*/ 3467294 h 4361942"/>
              <a:gd name="connsiteX268" fmla="*/ 1597284 w 4102080"/>
              <a:gd name="connsiteY268" fmla="*/ 3469258 h 4361942"/>
              <a:gd name="connsiteX269" fmla="*/ 1601213 w 4102080"/>
              <a:gd name="connsiteY269" fmla="*/ 3471223 h 4361942"/>
              <a:gd name="connsiteX270" fmla="*/ 1597284 w 4102080"/>
              <a:gd name="connsiteY270" fmla="*/ 3475151 h 4361942"/>
              <a:gd name="connsiteX271" fmla="*/ 1585396 w 4102080"/>
              <a:gd name="connsiteY271" fmla="*/ 3484972 h 4361942"/>
              <a:gd name="connsiteX272" fmla="*/ 1577539 w 4102080"/>
              <a:gd name="connsiteY272" fmla="*/ 3489004 h 4361942"/>
              <a:gd name="connsiteX273" fmla="*/ 1577539 w 4102080"/>
              <a:gd name="connsiteY273" fmla="*/ 3481147 h 4361942"/>
              <a:gd name="connsiteX274" fmla="*/ 1581467 w 4102080"/>
              <a:gd name="connsiteY274" fmla="*/ 3477115 h 4361942"/>
              <a:gd name="connsiteX275" fmla="*/ 1585396 w 4102080"/>
              <a:gd name="connsiteY275" fmla="*/ 3473187 h 4361942"/>
              <a:gd name="connsiteX276" fmla="*/ 1583432 w 4102080"/>
              <a:gd name="connsiteY276" fmla="*/ 3471223 h 4361942"/>
              <a:gd name="connsiteX277" fmla="*/ 1567718 w 4102080"/>
              <a:gd name="connsiteY277" fmla="*/ 3467294 h 4361942"/>
              <a:gd name="connsiteX278" fmla="*/ 1569683 w 4102080"/>
              <a:gd name="connsiteY278" fmla="*/ 3463366 h 4361942"/>
              <a:gd name="connsiteX279" fmla="*/ 1569683 w 4102080"/>
              <a:gd name="connsiteY279" fmla="*/ 3459437 h 4361942"/>
              <a:gd name="connsiteX280" fmla="*/ 1563790 w 4102080"/>
              <a:gd name="connsiteY280" fmla="*/ 3457473 h 4361942"/>
              <a:gd name="connsiteX281" fmla="*/ 1553866 w 4102080"/>
              <a:gd name="connsiteY281" fmla="*/ 3457473 h 4361942"/>
              <a:gd name="connsiteX282" fmla="*/ 1550041 w 4102080"/>
              <a:gd name="connsiteY282" fmla="*/ 3455509 h 4361942"/>
              <a:gd name="connsiteX283" fmla="*/ 1548077 w 4102080"/>
              <a:gd name="connsiteY283" fmla="*/ 3453545 h 4361942"/>
              <a:gd name="connsiteX284" fmla="*/ 1553866 w 4102080"/>
              <a:gd name="connsiteY284" fmla="*/ 3451581 h 4361942"/>
              <a:gd name="connsiteX285" fmla="*/ 1557898 w 4102080"/>
              <a:gd name="connsiteY285" fmla="*/ 3449616 h 4361942"/>
              <a:gd name="connsiteX286" fmla="*/ 1563790 w 4102080"/>
              <a:gd name="connsiteY286" fmla="*/ 3441760 h 4361942"/>
              <a:gd name="connsiteX287" fmla="*/ 1569683 w 4102080"/>
              <a:gd name="connsiteY287" fmla="*/ 3435764 h 4361942"/>
              <a:gd name="connsiteX288" fmla="*/ 1349076 w 4102080"/>
              <a:gd name="connsiteY288" fmla="*/ 3418086 h 4361942"/>
              <a:gd name="connsiteX289" fmla="*/ 1357036 w 4102080"/>
              <a:gd name="connsiteY289" fmla="*/ 3420050 h 4361942"/>
              <a:gd name="connsiteX290" fmla="*/ 1364893 w 4102080"/>
              <a:gd name="connsiteY290" fmla="*/ 3425943 h 4361942"/>
              <a:gd name="connsiteX291" fmla="*/ 1372750 w 4102080"/>
              <a:gd name="connsiteY291" fmla="*/ 3433799 h 4361942"/>
              <a:gd name="connsiteX292" fmla="*/ 1378642 w 4102080"/>
              <a:gd name="connsiteY292" fmla="*/ 3449616 h 4361942"/>
              <a:gd name="connsiteX293" fmla="*/ 1380606 w 4102080"/>
              <a:gd name="connsiteY293" fmla="*/ 3461402 h 4361942"/>
              <a:gd name="connsiteX294" fmla="*/ 1382674 w 4102080"/>
              <a:gd name="connsiteY294" fmla="*/ 3467294 h 4361942"/>
              <a:gd name="connsiteX295" fmla="*/ 1384638 w 4102080"/>
              <a:gd name="connsiteY295" fmla="*/ 3473187 h 4361942"/>
              <a:gd name="connsiteX296" fmla="*/ 1386602 w 4102080"/>
              <a:gd name="connsiteY296" fmla="*/ 3479080 h 4361942"/>
              <a:gd name="connsiteX297" fmla="*/ 1400351 w 4102080"/>
              <a:gd name="connsiteY297" fmla="*/ 3490968 h 4361942"/>
              <a:gd name="connsiteX298" fmla="*/ 1400351 w 4102080"/>
              <a:gd name="connsiteY298" fmla="*/ 3496861 h 4361942"/>
              <a:gd name="connsiteX299" fmla="*/ 1404279 w 4102080"/>
              <a:gd name="connsiteY299" fmla="*/ 3504718 h 4361942"/>
              <a:gd name="connsiteX300" fmla="*/ 1402315 w 4102080"/>
              <a:gd name="connsiteY300" fmla="*/ 3506682 h 4361942"/>
              <a:gd name="connsiteX301" fmla="*/ 1398387 w 4102080"/>
              <a:gd name="connsiteY301" fmla="*/ 3506682 h 4361942"/>
              <a:gd name="connsiteX302" fmla="*/ 1396423 w 4102080"/>
              <a:gd name="connsiteY302" fmla="*/ 3504718 h 4361942"/>
              <a:gd name="connsiteX303" fmla="*/ 1390530 w 4102080"/>
              <a:gd name="connsiteY303" fmla="*/ 3502753 h 4361942"/>
              <a:gd name="connsiteX304" fmla="*/ 1384638 w 4102080"/>
              <a:gd name="connsiteY304" fmla="*/ 3498825 h 4361942"/>
              <a:gd name="connsiteX305" fmla="*/ 1382674 w 4102080"/>
              <a:gd name="connsiteY305" fmla="*/ 3500789 h 4361942"/>
              <a:gd name="connsiteX306" fmla="*/ 1380606 w 4102080"/>
              <a:gd name="connsiteY306" fmla="*/ 3504718 h 4361942"/>
              <a:gd name="connsiteX307" fmla="*/ 1378642 w 4102080"/>
              <a:gd name="connsiteY307" fmla="*/ 3506682 h 4361942"/>
              <a:gd name="connsiteX308" fmla="*/ 1372750 w 4102080"/>
              <a:gd name="connsiteY308" fmla="*/ 3504718 h 4361942"/>
              <a:gd name="connsiteX309" fmla="*/ 1362929 w 4102080"/>
              <a:gd name="connsiteY309" fmla="*/ 3502753 h 4361942"/>
              <a:gd name="connsiteX310" fmla="*/ 1351144 w 4102080"/>
              <a:gd name="connsiteY310" fmla="*/ 3496861 h 4361942"/>
              <a:gd name="connsiteX311" fmla="*/ 1351144 w 4102080"/>
              <a:gd name="connsiteY311" fmla="*/ 3492932 h 4361942"/>
              <a:gd name="connsiteX312" fmla="*/ 1357036 w 4102080"/>
              <a:gd name="connsiteY312" fmla="*/ 3486936 h 4361942"/>
              <a:gd name="connsiteX313" fmla="*/ 1355072 w 4102080"/>
              <a:gd name="connsiteY313" fmla="*/ 3481147 h 4361942"/>
              <a:gd name="connsiteX314" fmla="*/ 1349076 w 4102080"/>
              <a:gd name="connsiteY314" fmla="*/ 3481147 h 4361942"/>
              <a:gd name="connsiteX315" fmla="*/ 1343287 w 4102080"/>
              <a:gd name="connsiteY315" fmla="*/ 3483111 h 4361942"/>
              <a:gd name="connsiteX316" fmla="*/ 1333363 w 4102080"/>
              <a:gd name="connsiteY316" fmla="*/ 3479080 h 4361942"/>
              <a:gd name="connsiteX317" fmla="*/ 1327471 w 4102080"/>
              <a:gd name="connsiteY317" fmla="*/ 3475151 h 4361942"/>
              <a:gd name="connsiteX318" fmla="*/ 1321578 w 4102080"/>
              <a:gd name="connsiteY318" fmla="*/ 3469258 h 4361942"/>
              <a:gd name="connsiteX319" fmla="*/ 1319614 w 4102080"/>
              <a:gd name="connsiteY319" fmla="*/ 3461402 h 4361942"/>
              <a:gd name="connsiteX320" fmla="*/ 1319614 w 4102080"/>
              <a:gd name="connsiteY320" fmla="*/ 3451581 h 4361942"/>
              <a:gd name="connsiteX321" fmla="*/ 1319614 w 4102080"/>
              <a:gd name="connsiteY321" fmla="*/ 3441760 h 4361942"/>
              <a:gd name="connsiteX322" fmla="*/ 1321578 w 4102080"/>
              <a:gd name="connsiteY322" fmla="*/ 3431835 h 4361942"/>
              <a:gd name="connsiteX323" fmla="*/ 1327471 w 4102080"/>
              <a:gd name="connsiteY323" fmla="*/ 3423978 h 4361942"/>
              <a:gd name="connsiteX324" fmla="*/ 1335431 w 4102080"/>
              <a:gd name="connsiteY324" fmla="*/ 3420050 h 4361942"/>
              <a:gd name="connsiteX325" fmla="*/ 1339255 w 4102080"/>
              <a:gd name="connsiteY325" fmla="*/ 3420050 h 4361942"/>
              <a:gd name="connsiteX326" fmla="*/ 1437774 w 4102080"/>
              <a:gd name="connsiteY326" fmla="*/ 3388519 h 4361942"/>
              <a:gd name="connsiteX327" fmla="*/ 1445630 w 4102080"/>
              <a:gd name="connsiteY327" fmla="*/ 3390484 h 4361942"/>
              <a:gd name="connsiteX328" fmla="*/ 1449559 w 4102080"/>
              <a:gd name="connsiteY328" fmla="*/ 3394515 h 4361942"/>
              <a:gd name="connsiteX329" fmla="*/ 1449559 w 4102080"/>
              <a:gd name="connsiteY329" fmla="*/ 3400305 h 4361942"/>
              <a:gd name="connsiteX330" fmla="*/ 1445630 w 4102080"/>
              <a:gd name="connsiteY330" fmla="*/ 3402372 h 4361942"/>
              <a:gd name="connsiteX331" fmla="*/ 1447594 w 4102080"/>
              <a:gd name="connsiteY331" fmla="*/ 3404336 h 4361942"/>
              <a:gd name="connsiteX332" fmla="*/ 1453487 w 4102080"/>
              <a:gd name="connsiteY332" fmla="*/ 3408161 h 4361942"/>
              <a:gd name="connsiteX333" fmla="*/ 1457415 w 4102080"/>
              <a:gd name="connsiteY333" fmla="*/ 3414157 h 4361942"/>
              <a:gd name="connsiteX334" fmla="*/ 1461447 w 4102080"/>
              <a:gd name="connsiteY334" fmla="*/ 3420050 h 4361942"/>
              <a:gd name="connsiteX335" fmla="*/ 1463411 w 4102080"/>
              <a:gd name="connsiteY335" fmla="*/ 3425943 h 4361942"/>
              <a:gd name="connsiteX336" fmla="*/ 1457415 w 4102080"/>
              <a:gd name="connsiteY336" fmla="*/ 3425943 h 4361942"/>
              <a:gd name="connsiteX337" fmla="*/ 1443666 w 4102080"/>
              <a:gd name="connsiteY337" fmla="*/ 3422014 h 4361942"/>
              <a:gd name="connsiteX338" fmla="*/ 1439738 w 4102080"/>
              <a:gd name="connsiteY338" fmla="*/ 3423978 h 4361942"/>
              <a:gd name="connsiteX339" fmla="*/ 1435809 w 4102080"/>
              <a:gd name="connsiteY339" fmla="*/ 3427907 h 4361942"/>
              <a:gd name="connsiteX340" fmla="*/ 1418029 w 4102080"/>
              <a:gd name="connsiteY340" fmla="*/ 3435764 h 4361942"/>
              <a:gd name="connsiteX341" fmla="*/ 1412136 w 4102080"/>
              <a:gd name="connsiteY341" fmla="*/ 3443724 h 4361942"/>
              <a:gd name="connsiteX342" fmla="*/ 1410172 w 4102080"/>
              <a:gd name="connsiteY342" fmla="*/ 3453545 h 4361942"/>
              <a:gd name="connsiteX343" fmla="*/ 1406244 w 4102080"/>
              <a:gd name="connsiteY343" fmla="*/ 3455509 h 4361942"/>
              <a:gd name="connsiteX344" fmla="*/ 1402315 w 4102080"/>
              <a:gd name="connsiteY344" fmla="*/ 3449616 h 4361942"/>
              <a:gd name="connsiteX345" fmla="*/ 1402315 w 4102080"/>
              <a:gd name="connsiteY345" fmla="*/ 3441760 h 4361942"/>
              <a:gd name="connsiteX346" fmla="*/ 1402315 w 4102080"/>
              <a:gd name="connsiteY346" fmla="*/ 3435764 h 4361942"/>
              <a:gd name="connsiteX347" fmla="*/ 1398387 w 4102080"/>
              <a:gd name="connsiteY347" fmla="*/ 3433799 h 4361942"/>
              <a:gd name="connsiteX348" fmla="*/ 1394459 w 4102080"/>
              <a:gd name="connsiteY348" fmla="*/ 3431835 h 4361942"/>
              <a:gd name="connsiteX349" fmla="*/ 1392495 w 4102080"/>
              <a:gd name="connsiteY349" fmla="*/ 3429871 h 4361942"/>
              <a:gd name="connsiteX350" fmla="*/ 1394459 w 4102080"/>
              <a:gd name="connsiteY350" fmla="*/ 3425943 h 4361942"/>
              <a:gd name="connsiteX351" fmla="*/ 1398387 w 4102080"/>
              <a:gd name="connsiteY351" fmla="*/ 3420050 h 4361942"/>
              <a:gd name="connsiteX352" fmla="*/ 1402315 w 4102080"/>
              <a:gd name="connsiteY352" fmla="*/ 3410229 h 4361942"/>
              <a:gd name="connsiteX353" fmla="*/ 1412136 w 4102080"/>
              <a:gd name="connsiteY353" fmla="*/ 3398340 h 4361942"/>
              <a:gd name="connsiteX354" fmla="*/ 1424025 w 4102080"/>
              <a:gd name="connsiteY354" fmla="*/ 3390484 h 4361942"/>
              <a:gd name="connsiteX355" fmla="*/ 1847353 w 4102080"/>
              <a:gd name="connsiteY355" fmla="*/ 3362985 h 4361942"/>
              <a:gd name="connsiteX356" fmla="*/ 1851281 w 4102080"/>
              <a:gd name="connsiteY356" fmla="*/ 3362985 h 4361942"/>
              <a:gd name="connsiteX357" fmla="*/ 1855209 w 4102080"/>
              <a:gd name="connsiteY357" fmla="*/ 3364949 h 4361942"/>
              <a:gd name="connsiteX358" fmla="*/ 1861102 w 4102080"/>
              <a:gd name="connsiteY358" fmla="*/ 3366913 h 4361942"/>
              <a:gd name="connsiteX359" fmla="*/ 1868959 w 4102080"/>
              <a:gd name="connsiteY359" fmla="*/ 3368774 h 4361942"/>
              <a:gd name="connsiteX360" fmla="*/ 1868959 w 4102080"/>
              <a:gd name="connsiteY360" fmla="*/ 3370841 h 4361942"/>
              <a:gd name="connsiteX361" fmla="*/ 1872990 w 4102080"/>
              <a:gd name="connsiteY361" fmla="*/ 3370841 h 4361942"/>
              <a:gd name="connsiteX362" fmla="*/ 1878883 w 4102080"/>
              <a:gd name="connsiteY362" fmla="*/ 3364949 h 4361942"/>
              <a:gd name="connsiteX363" fmla="*/ 1884775 w 4102080"/>
              <a:gd name="connsiteY363" fmla="*/ 3364949 h 4361942"/>
              <a:gd name="connsiteX364" fmla="*/ 1898525 w 4102080"/>
              <a:gd name="connsiteY364" fmla="*/ 3380662 h 4361942"/>
              <a:gd name="connsiteX365" fmla="*/ 1902453 w 4102080"/>
              <a:gd name="connsiteY365" fmla="*/ 3386555 h 4361942"/>
              <a:gd name="connsiteX366" fmla="*/ 1902453 w 4102080"/>
              <a:gd name="connsiteY366" fmla="*/ 3392448 h 4361942"/>
              <a:gd name="connsiteX367" fmla="*/ 1896560 w 4102080"/>
              <a:gd name="connsiteY367" fmla="*/ 3398340 h 4361942"/>
              <a:gd name="connsiteX368" fmla="*/ 1884775 w 4102080"/>
              <a:gd name="connsiteY368" fmla="*/ 3404336 h 4361942"/>
              <a:gd name="connsiteX369" fmla="*/ 1874955 w 4102080"/>
              <a:gd name="connsiteY369" fmla="*/ 3408161 h 4361942"/>
              <a:gd name="connsiteX370" fmla="*/ 1871026 w 4102080"/>
              <a:gd name="connsiteY370" fmla="*/ 3406301 h 4361942"/>
              <a:gd name="connsiteX371" fmla="*/ 1871026 w 4102080"/>
              <a:gd name="connsiteY371" fmla="*/ 3400305 h 4361942"/>
              <a:gd name="connsiteX372" fmla="*/ 1866995 w 4102080"/>
              <a:gd name="connsiteY372" fmla="*/ 3394515 h 4361942"/>
              <a:gd name="connsiteX373" fmla="*/ 1859138 w 4102080"/>
              <a:gd name="connsiteY373" fmla="*/ 3392448 h 4361942"/>
              <a:gd name="connsiteX374" fmla="*/ 1857174 w 4102080"/>
              <a:gd name="connsiteY374" fmla="*/ 3388519 h 4361942"/>
              <a:gd name="connsiteX375" fmla="*/ 1859138 w 4102080"/>
              <a:gd name="connsiteY375" fmla="*/ 3384591 h 4361942"/>
              <a:gd name="connsiteX376" fmla="*/ 1851281 w 4102080"/>
              <a:gd name="connsiteY376" fmla="*/ 3380662 h 4361942"/>
              <a:gd name="connsiteX377" fmla="*/ 1847353 w 4102080"/>
              <a:gd name="connsiteY377" fmla="*/ 3378698 h 4361942"/>
              <a:gd name="connsiteX378" fmla="*/ 1849317 w 4102080"/>
              <a:gd name="connsiteY378" fmla="*/ 3372806 h 4361942"/>
              <a:gd name="connsiteX379" fmla="*/ 1849317 w 4102080"/>
              <a:gd name="connsiteY379" fmla="*/ 3366913 h 4361942"/>
              <a:gd name="connsiteX380" fmla="*/ 1685878 w 4102080"/>
              <a:gd name="connsiteY380" fmla="*/ 3351096 h 4361942"/>
              <a:gd name="connsiteX381" fmla="*/ 1695699 w 4102080"/>
              <a:gd name="connsiteY381" fmla="*/ 3351096 h 4361942"/>
              <a:gd name="connsiteX382" fmla="*/ 1705623 w 4102080"/>
              <a:gd name="connsiteY382" fmla="*/ 3356989 h 4361942"/>
              <a:gd name="connsiteX383" fmla="*/ 1711412 w 4102080"/>
              <a:gd name="connsiteY383" fmla="*/ 3368774 h 4361942"/>
              <a:gd name="connsiteX384" fmla="*/ 1709448 w 4102080"/>
              <a:gd name="connsiteY384" fmla="*/ 3384591 h 4361942"/>
              <a:gd name="connsiteX385" fmla="*/ 1701591 w 4102080"/>
              <a:gd name="connsiteY385" fmla="*/ 3396376 h 4361942"/>
              <a:gd name="connsiteX386" fmla="*/ 1689807 w 4102080"/>
              <a:gd name="connsiteY386" fmla="*/ 3400305 h 4361942"/>
              <a:gd name="connsiteX387" fmla="*/ 1662205 w 4102080"/>
              <a:gd name="connsiteY387" fmla="*/ 3406301 h 4361942"/>
              <a:gd name="connsiteX388" fmla="*/ 1652384 w 4102080"/>
              <a:gd name="connsiteY388" fmla="*/ 3404336 h 4361942"/>
              <a:gd name="connsiteX389" fmla="*/ 1644527 w 4102080"/>
              <a:gd name="connsiteY389" fmla="*/ 3400305 h 4361942"/>
              <a:gd name="connsiteX390" fmla="*/ 1628814 w 4102080"/>
              <a:gd name="connsiteY390" fmla="*/ 3390484 h 4361942"/>
              <a:gd name="connsiteX391" fmla="*/ 1628814 w 4102080"/>
              <a:gd name="connsiteY391" fmla="*/ 3384591 h 4361942"/>
              <a:gd name="connsiteX392" fmla="*/ 1632639 w 4102080"/>
              <a:gd name="connsiteY392" fmla="*/ 3380662 h 4361942"/>
              <a:gd name="connsiteX393" fmla="*/ 1632639 w 4102080"/>
              <a:gd name="connsiteY393" fmla="*/ 3376734 h 4361942"/>
              <a:gd name="connsiteX394" fmla="*/ 1630778 w 4102080"/>
              <a:gd name="connsiteY394" fmla="*/ 3372806 h 4361942"/>
              <a:gd name="connsiteX395" fmla="*/ 1624782 w 4102080"/>
              <a:gd name="connsiteY395" fmla="*/ 3368774 h 4361942"/>
              <a:gd name="connsiteX396" fmla="*/ 1634707 w 4102080"/>
              <a:gd name="connsiteY396" fmla="*/ 3360917 h 4361942"/>
              <a:gd name="connsiteX397" fmla="*/ 1644527 w 4102080"/>
              <a:gd name="connsiteY397" fmla="*/ 3356989 h 4361942"/>
              <a:gd name="connsiteX398" fmla="*/ 1666237 w 4102080"/>
              <a:gd name="connsiteY398" fmla="*/ 3353060 h 4361942"/>
              <a:gd name="connsiteX399" fmla="*/ 2040357 w 4102080"/>
              <a:gd name="connsiteY399" fmla="*/ 3299923 h 4361942"/>
              <a:gd name="connsiteX400" fmla="*/ 2048214 w 4102080"/>
              <a:gd name="connsiteY400" fmla="*/ 3305816 h 4361942"/>
              <a:gd name="connsiteX401" fmla="*/ 2058035 w 4102080"/>
              <a:gd name="connsiteY401" fmla="*/ 3325561 h 4361942"/>
              <a:gd name="connsiteX402" fmla="*/ 2056071 w 4102080"/>
              <a:gd name="connsiteY402" fmla="*/ 3331454 h 4361942"/>
              <a:gd name="connsiteX403" fmla="*/ 2056071 w 4102080"/>
              <a:gd name="connsiteY403" fmla="*/ 3333418 h 4361942"/>
              <a:gd name="connsiteX404" fmla="*/ 2061963 w 4102080"/>
              <a:gd name="connsiteY404" fmla="*/ 3335382 h 4361942"/>
              <a:gd name="connsiteX405" fmla="*/ 2065892 w 4102080"/>
              <a:gd name="connsiteY405" fmla="*/ 3337347 h 4361942"/>
              <a:gd name="connsiteX406" fmla="*/ 2069820 w 4102080"/>
              <a:gd name="connsiteY406" fmla="*/ 3341275 h 4361942"/>
              <a:gd name="connsiteX407" fmla="*/ 2067959 w 4102080"/>
              <a:gd name="connsiteY407" fmla="*/ 3347168 h 4361942"/>
              <a:gd name="connsiteX408" fmla="*/ 2059999 w 4102080"/>
              <a:gd name="connsiteY408" fmla="*/ 3349132 h 4361942"/>
              <a:gd name="connsiteX409" fmla="*/ 2054107 w 4102080"/>
              <a:gd name="connsiteY409" fmla="*/ 3349132 h 4361942"/>
              <a:gd name="connsiteX410" fmla="*/ 2052143 w 4102080"/>
              <a:gd name="connsiteY410" fmla="*/ 3349132 h 4361942"/>
              <a:gd name="connsiteX411" fmla="*/ 2050178 w 4102080"/>
              <a:gd name="connsiteY411" fmla="*/ 3345203 h 4361942"/>
              <a:gd name="connsiteX412" fmla="*/ 2044286 w 4102080"/>
              <a:gd name="connsiteY412" fmla="*/ 3341275 h 4361942"/>
              <a:gd name="connsiteX413" fmla="*/ 2036429 w 4102080"/>
              <a:gd name="connsiteY413" fmla="*/ 3339311 h 4361942"/>
              <a:gd name="connsiteX414" fmla="*/ 2028573 w 4102080"/>
              <a:gd name="connsiteY414" fmla="*/ 3333418 h 4361942"/>
              <a:gd name="connsiteX415" fmla="*/ 2026505 w 4102080"/>
              <a:gd name="connsiteY415" fmla="*/ 3327526 h 4361942"/>
              <a:gd name="connsiteX416" fmla="*/ 2022577 w 4102080"/>
              <a:gd name="connsiteY416" fmla="*/ 3321530 h 4361942"/>
              <a:gd name="connsiteX417" fmla="*/ 2018648 w 4102080"/>
              <a:gd name="connsiteY417" fmla="*/ 3319565 h 4361942"/>
              <a:gd name="connsiteX418" fmla="*/ 2012756 w 4102080"/>
              <a:gd name="connsiteY418" fmla="*/ 3313673 h 4361942"/>
              <a:gd name="connsiteX419" fmla="*/ 2016684 w 4102080"/>
              <a:gd name="connsiteY419" fmla="*/ 3307780 h 4361942"/>
              <a:gd name="connsiteX420" fmla="*/ 2028573 w 4102080"/>
              <a:gd name="connsiteY420" fmla="*/ 3301888 h 4361942"/>
              <a:gd name="connsiteX421" fmla="*/ 1073473 w 4102080"/>
              <a:gd name="connsiteY421" fmla="*/ 3280178 h 4361942"/>
              <a:gd name="connsiteX422" fmla="*/ 1085258 w 4102080"/>
              <a:gd name="connsiteY422" fmla="*/ 3286174 h 4361942"/>
              <a:gd name="connsiteX423" fmla="*/ 1095079 w 4102080"/>
              <a:gd name="connsiteY423" fmla="*/ 3294031 h 4361942"/>
              <a:gd name="connsiteX424" fmla="*/ 1101075 w 4102080"/>
              <a:gd name="connsiteY424" fmla="*/ 3297959 h 4361942"/>
              <a:gd name="connsiteX425" fmla="*/ 1103039 w 4102080"/>
              <a:gd name="connsiteY425" fmla="*/ 3299923 h 4361942"/>
              <a:gd name="connsiteX426" fmla="*/ 1104900 w 4102080"/>
              <a:gd name="connsiteY426" fmla="*/ 3305816 h 4361942"/>
              <a:gd name="connsiteX427" fmla="*/ 1106967 w 4102080"/>
              <a:gd name="connsiteY427" fmla="*/ 3309744 h 4361942"/>
              <a:gd name="connsiteX428" fmla="*/ 1112860 w 4102080"/>
              <a:gd name="connsiteY428" fmla="*/ 3313673 h 4361942"/>
              <a:gd name="connsiteX429" fmla="*/ 1114824 w 4102080"/>
              <a:gd name="connsiteY429" fmla="*/ 3313673 h 4361942"/>
              <a:gd name="connsiteX430" fmla="*/ 1130641 w 4102080"/>
              <a:gd name="connsiteY430" fmla="*/ 3303852 h 4361942"/>
              <a:gd name="connsiteX431" fmla="*/ 1130641 w 4102080"/>
              <a:gd name="connsiteY431" fmla="*/ 3309744 h 4361942"/>
              <a:gd name="connsiteX432" fmla="*/ 1150282 w 4102080"/>
              <a:gd name="connsiteY432" fmla="*/ 3341275 h 4361942"/>
              <a:gd name="connsiteX433" fmla="*/ 1150282 w 4102080"/>
              <a:gd name="connsiteY433" fmla="*/ 3353060 h 4361942"/>
              <a:gd name="connsiteX434" fmla="*/ 1148318 w 4102080"/>
              <a:gd name="connsiteY434" fmla="*/ 3364949 h 4361942"/>
              <a:gd name="connsiteX435" fmla="*/ 1146354 w 4102080"/>
              <a:gd name="connsiteY435" fmla="*/ 3376734 h 4361942"/>
              <a:gd name="connsiteX436" fmla="*/ 1132501 w 4102080"/>
              <a:gd name="connsiteY436" fmla="*/ 3404336 h 4361942"/>
              <a:gd name="connsiteX437" fmla="*/ 1126609 w 4102080"/>
              <a:gd name="connsiteY437" fmla="*/ 3412193 h 4361942"/>
              <a:gd name="connsiteX438" fmla="*/ 1120716 w 4102080"/>
              <a:gd name="connsiteY438" fmla="*/ 3416122 h 4361942"/>
              <a:gd name="connsiteX439" fmla="*/ 1120716 w 4102080"/>
              <a:gd name="connsiteY439" fmla="*/ 3414157 h 4361942"/>
              <a:gd name="connsiteX440" fmla="*/ 1108932 w 4102080"/>
              <a:gd name="connsiteY440" fmla="*/ 3404336 h 4361942"/>
              <a:gd name="connsiteX441" fmla="*/ 1103039 w 4102080"/>
              <a:gd name="connsiteY441" fmla="*/ 3400305 h 4361942"/>
              <a:gd name="connsiteX442" fmla="*/ 1103039 w 4102080"/>
              <a:gd name="connsiteY442" fmla="*/ 3406301 h 4361942"/>
              <a:gd name="connsiteX443" fmla="*/ 1101075 w 4102080"/>
              <a:gd name="connsiteY443" fmla="*/ 3418086 h 4361942"/>
              <a:gd name="connsiteX444" fmla="*/ 1039979 w 4102080"/>
              <a:gd name="connsiteY444" fmla="*/ 3451581 h 4361942"/>
              <a:gd name="connsiteX445" fmla="*/ 1032122 w 4102080"/>
              <a:gd name="connsiteY445" fmla="*/ 3455509 h 4361942"/>
              <a:gd name="connsiteX446" fmla="*/ 1004521 w 4102080"/>
              <a:gd name="connsiteY446" fmla="*/ 3457473 h 4361942"/>
              <a:gd name="connsiteX447" fmla="*/ 996664 w 4102080"/>
              <a:gd name="connsiteY447" fmla="*/ 3455509 h 4361942"/>
              <a:gd name="connsiteX448" fmla="*/ 994700 w 4102080"/>
              <a:gd name="connsiteY448" fmla="*/ 3447549 h 4361942"/>
              <a:gd name="connsiteX449" fmla="*/ 998628 w 4102080"/>
              <a:gd name="connsiteY449" fmla="*/ 3441760 h 4361942"/>
              <a:gd name="connsiteX450" fmla="*/ 1004521 w 4102080"/>
              <a:gd name="connsiteY450" fmla="*/ 3437728 h 4361942"/>
              <a:gd name="connsiteX451" fmla="*/ 1006485 w 4102080"/>
              <a:gd name="connsiteY451" fmla="*/ 3433799 h 4361942"/>
              <a:gd name="connsiteX452" fmla="*/ 1002557 w 4102080"/>
              <a:gd name="connsiteY452" fmla="*/ 3427907 h 4361942"/>
              <a:gd name="connsiteX453" fmla="*/ 982915 w 4102080"/>
              <a:gd name="connsiteY453" fmla="*/ 3416122 h 4361942"/>
              <a:gd name="connsiteX454" fmla="*/ 982915 w 4102080"/>
              <a:gd name="connsiteY454" fmla="*/ 3433799 h 4361942"/>
              <a:gd name="connsiteX455" fmla="*/ 969063 w 4102080"/>
              <a:gd name="connsiteY455" fmla="*/ 3418086 h 4361942"/>
              <a:gd name="connsiteX456" fmla="*/ 976919 w 4102080"/>
              <a:gd name="connsiteY456" fmla="*/ 3390484 h 4361942"/>
              <a:gd name="connsiteX457" fmla="*/ 996664 w 4102080"/>
              <a:gd name="connsiteY457" fmla="*/ 3368774 h 4361942"/>
              <a:gd name="connsiteX458" fmla="*/ 1014445 w 4102080"/>
              <a:gd name="connsiteY458" fmla="*/ 3368774 h 4361942"/>
              <a:gd name="connsiteX459" fmla="*/ 1020338 w 4102080"/>
              <a:gd name="connsiteY459" fmla="*/ 3351096 h 4361942"/>
              <a:gd name="connsiteX460" fmla="*/ 1024266 w 4102080"/>
              <a:gd name="connsiteY460" fmla="*/ 3345203 h 4361942"/>
              <a:gd name="connsiteX461" fmla="*/ 1030158 w 4102080"/>
              <a:gd name="connsiteY461" fmla="*/ 3339311 h 4361942"/>
              <a:gd name="connsiteX462" fmla="*/ 1038015 w 4102080"/>
              <a:gd name="connsiteY462" fmla="*/ 3335382 h 4361942"/>
              <a:gd name="connsiteX463" fmla="*/ 1043907 w 4102080"/>
              <a:gd name="connsiteY463" fmla="*/ 3333418 h 4361942"/>
              <a:gd name="connsiteX464" fmla="*/ 1047836 w 4102080"/>
              <a:gd name="connsiteY464" fmla="*/ 3329386 h 4361942"/>
              <a:gd name="connsiteX465" fmla="*/ 1049800 w 4102080"/>
              <a:gd name="connsiteY465" fmla="*/ 3319565 h 4361942"/>
              <a:gd name="connsiteX466" fmla="*/ 1057657 w 4102080"/>
              <a:gd name="connsiteY466" fmla="*/ 3327526 h 4361942"/>
              <a:gd name="connsiteX467" fmla="*/ 1067581 w 4102080"/>
              <a:gd name="connsiteY467" fmla="*/ 3329386 h 4361942"/>
              <a:gd name="connsiteX468" fmla="*/ 1077402 w 4102080"/>
              <a:gd name="connsiteY468" fmla="*/ 3323597 h 4361942"/>
              <a:gd name="connsiteX469" fmla="*/ 1081330 w 4102080"/>
              <a:gd name="connsiteY469" fmla="*/ 3311709 h 4361942"/>
              <a:gd name="connsiteX470" fmla="*/ 1075437 w 4102080"/>
              <a:gd name="connsiteY470" fmla="*/ 3301888 h 4361942"/>
              <a:gd name="connsiteX471" fmla="*/ 1059724 w 4102080"/>
              <a:gd name="connsiteY471" fmla="*/ 3288138 h 4361942"/>
              <a:gd name="connsiteX472" fmla="*/ 1063652 w 4102080"/>
              <a:gd name="connsiteY472" fmla="*/ 3282142 h 4361942"/>
              <a:gd name="connsiteX473" fmla="*/ 947457 w 4102080"/>
              <a:gd name="connsiteY473" fmla="*/ 3240790 h 4361942"/>
              <a:gd name="connsiteX474" fmla="*/ 955313 w 4102080"/>
              <a:gd name="connsiteY474" fmla="*/ 3248751 h 4361942"/>
              <a:gd name="connsiteX475" fmla="*/ 959242 w 4102080"/>
              <a:gd name="connsiteY475" fmla="*/ 3252679 h 4361942"/>
              <a:gd name="connsiteX476" fmla="*/ 967098 w 4102080"/>
              <a:gd name="connsiteY476" fmla="*/ 3256607 h 4361942"/>
              <a:gd name="connsiteX477" fmla="*/ 967098 w 4102080"/>
              <a:gd name="connsiteY477" fmla="*/ 3264464 h 4361942"/>
              <a:gd name="connsiteX478" fmla="*/ 969063 w 4102080"/>
              <a:gd name="connsiteY478" fmla="*/ 3266428 h 4361942"/>
              <a:gd name="connsiteX479" fmla="*/ 971027 w 4102080"/>
              <a:gd name="connsiteY479" fmla="*/ 3270357 h 4361942"/>
              <a:gd name="connsiteX480" fmla="*/ 969063 w 4102080"/>
              <a:gd name="connsiteY480" fmla="*/ 3278317 h 4361942"/>
              <a:gd name="connsiteX481" fmla="*/ 967098 w 4102080"/>
              <a:gd name="connsiteY481" fmla="*/ 3286174 h 4361942"/>
              <a:gd name="connsiteX482" fmla="*/ 967098 w 4102080"/>
              <a:gd name="connsiteY482" fmla="*/ 3294031 h 4361942"/>
              <a:gd name="connsiteX483" fmla="*/ 963170 w 4102080"/>
              <a:gd name="connsiteY483" fmla="*/ 3297959 h 4361942"/>
              <a:gd name="connsiteX484" fmla="*/ 959242 w 4102080"/>
              <a:gd name="connsiteY484" fmla="*/ 3301888 h 4361942"/>
              <a:gd name="connsiteX485" fmla="*/ 953349 w 4102080"/>
              <a:gd name="connsiteY485" fmla="*/ 3307780 h 4361942"/>
              <a:gd name="connsiteX486" fmla="*/ 939497 w 4102080"/>
              <a:gd name="connsiteY486" fmla="*/ 3315740 h 4361942"/>
              <a:gd name="connsiteX487" fmla="*/ 933708 w 4102080"/>
              <a:gd name="connsiteY487" fmla="*/ 3315740 h 4361942"/>
              <a:gd name="connsiteX488" fmla="*/ 925851 w 4102080"/>
              <a:gd name="connsiteY488" fmla="*/ 3313673 h 4361942"/>
              <a:gd name="connsiteX489" fmla="*/ 923783 w 4102080"/>
              <a:gd name="connsiteY489" fmla="*/ 3309744 h 4361942"/>
              <a:gd name="connsiteX490" fmla="*/ 927712 w 4102080"/>
              <a:gd name="connsiteY490" fmla="*/ 3307780 h 4361942"/>
              <a:gd name="connsiteX491" fmla="*/ 931640 w 4102080"/>
              <a:gd name="connsiteY491" fmla="*/ 3307780 h 4361942"/>
              <a:gd name="connsiteX492" fmla="*/ 933708 w 4102080"/>
              <a:gd name="connsiteY492" fmla="*/ 3305816 h 4361942"/>
              <a:gd name="connsiteX493" fmla="*/ 937636 w 4102080"/>
              <a:gd name="connsiteY493" fmla="*/ 3301888 h 4361942"/>
              <a:gd name="connsiteX494" fmla="*/ 937636 w 4102080"/>
              <a:gd name="connsiteY494" fmla="*/ 3299923 h 4361942"/>
              <a:gd name="connsiteX495" fmla="*/ 923783 w 4102080"/>
              <a:gd name="connsiteY495" fmla="*/ 3295995 h 4361942"/>
              <a:gd name="connsiteX496" fmla="*/ 925851 w 4102080"/>
              <a:gd name="connsiteY496" fmla="*/ 3292067 h 4361942"/>
              <a:gd name="connsiteX497" fmla="*/ 935672 w 4102080"/>
              <a:gd name="connsiteY497" fmla="*/ 3290102 h 4361942"/>
              <a:gd name="connsiteX498" fmla="*/ 945493 w 4102080"/>
              <a:gd name="connsiteY498" fmla="*/ 3290102 h 4361942"/>
              <a:gd name="connsiteX499" fmla="*/ 951385 w 4102080"/>
              <a:gd name="connsiteY499" fmla="*/ 3284210 h 4361942"/>
              <a:gd name="connsiteX500" fmla="*/ 955313 w 4102080"/>
              <a:gd name="connsiteY500" fmla="*/ 3276353 h 4361942"/>
              <a:gd name="connsiteX501" fmla="*/ 951385 w 4102080"/>
              <a:gd name="connsiteY501" fmla="*/ 3268393 h 4361942"/>
              <a:gd name="connsiteX502" fmla="*/ 945493 w 4102080"/>
              <a:gd name="connsiteY502" fmla="*/ 3258572 h 4361942"/>
              <a:gd name="connsiteX503" fmla="*/ 941564 w 4102080"/>
              <a:gd name="connsiteY503" fmla="*/ 3244822 h 4361942"/>
              <a:gd name="connsiteX504" fmla="*/ 921819 w 4102080"/>
              <a:gd name="connsiteY504" fmla="*/ 3234898 h 4361942"/>
              <a:gd name="connsiteX505" fmla="*/ 929676 w 4102080"/>
              <a:gd name="connsiteY505" fmla="*/ 3252679 h 4361942"/>
              <a:gd name="connsiteX506" fmla="*/ 935672 w 4102080"/>
              <a:gd name="connsiteY506" fmla="*/ 3262500 h 4361942"/>
              <a:gd name="connsiteX507" fmla="*/ 941564 w 4102080"/>
              <a:gd name="connsiteY507" fmla="*/ 3274285 h 4361942"/>
              <a:gd name="connsiteX508" fmla="*/ 939497 w 4102080"/>
              <a:gd name="connsiteY508" fmla="*/ 3284210 h 4361942"/>
              <a:gd name="connsiteX509" fmla="*/ 933708 w 4102080"/>
              <a:gd name="connsiteY509" fmla="*/ 3286174 h 4361942"/>
              <a:gd name="connsiteX510" fmla="*/ 927712 w 4102080"/>
              <a:gd name="connsiteY510" fmla="*/ 3286174 h 4361942"/>
              <a:gd name="connsiteX511" fmla="*/ 921819 w 4102080"/>
              <a:gd name="connsiteY511" fmla="*/ 3288138 h 4361942"/>
              <a:gd name="connsiteX512" fmla="*/ 915927 w 4102080"/>
              <a:gd name="connsiteY512" fmla="*/ 3284210 h 4361942"/>
              <a:gd name="connsiteX513" fmla="*/ 913963 w 4102080"/>
              <a:gd name="connsiteY513" fmla="*/ 3256607 h 4361942"/>
              <a:gd name="connsiteX514" fmla="*/ 915927 w 4102080"/>
              <a:gd name="connsiteY514" fmla="*/ 3240790 h 4361942"/>
              <a:gd name="connsiteX515" fmla="*/ 2355327 w 4102080"/>
              <a:gd name="connsiteY515" fmla="*/ 3221209 h 4361942"/>
              <a:gd name="connsiteX516" fmla="*/ 2359359 w 4102080"/>
              <a:gd name="connsiteY516" fmla="*/ 3221209 h 4361942"/>
              <a:gd name="connsiteX517" fmla="*/ 2379002 w 4102080"/>
              <a:gd name="connsiteY517" fmla="*/ 3231030 h 4361942"/>
              <a:gd name="connsiteX518" fmla="*/ 2379002 w 4102080"/>
              <a:gd name="connsiteY518" fmla="*/ 3237025 h 4361942"/>
              <a:gd name="connsiteX519" fmla="*/ 2382931 w 4102080"/>
              <a:gd name="connsiteY519" fmla="*/ 3237025 h 4361942"/>
              <a:gd name="connsiteX520" fmla="*/ 2394717 w 4102080"/>
              <a:gd name="connsiteY520" fmla="*/ 3231030 h 4361942"/>
              <a:gd name="connsiteX521" fmla="*/ 2396682 w 4102080"/>
              <a:gd name="connsiteY521" fmla="*/ 3232994 h 4361942"/>
              <a:gd name="connsiteX522" fmla="*/ 2394717 w 4102080"/>
              <a:gd name="connsiteY522" fmla="*/ 3237025 h 4361942"/>
              <a:gd name="connsiteX523" fmla="*/ 2388824 w 4102080"/>
              <a:gd name="connsiteY523" fmla="*/ 3244882 h 4361942"/>
              <a:gd name="connsiteX524" fmla="*/ 2386860 w 4102080"/>
              <a:gd name="connsiteY524" fmla="*/ 3246846 h 4361942"/>
              <a:gd name="connsiteX525" fmla="*/ 2382931 w 4102080"/>
              <a:gd name="connsiteY525" fmla="*/ 3246846 h 4361942"/>
              <a:gd name="connsiteX526" fmla="*/ 2377038 w 4102080"/>
              <a:gd name="connsiteY526" fmla="*/ 3244882 h 4361942"/>
              <a:gd name="connsiteX527" fmla="*/ 2371145 w 4102080"/>
              <a:gd name="connsiteY527" fmla="*/ 3246846 h 4361942"/>
              <a:gd name="connsiteX528" fmla="*/ 2363184 w 4102080"/>
              <a:gd name="connsiteY528" fmla="*/ 3248810 h 4361942"/>
              <a:gd name="connsiteX529" fmla="*/ 2361323 w 4102080"/>
              <a:gd name="connsiteY529" fmla="*/ 3252739 h 4361942"/>
              <a:gd name="connsiteX530" fmla="*/ 2357291 w 4102080"/>
              <a:gd name="connsiteY530" fmla="*/ 3252739 h 4361942"/>
              <a:gd name="connsiteX531" fmla="*/ 2355327 w 4102080"/>
              <a:gd name="connsiteY531" fmla="*/ 3250775 h 4361942"/>
              <a:gd name="connsiteX532" fmla="*/ 2359359 w 4102080"/>
              <a:gd name="connsiteY532" fmla="*/ 3244882 h 4361942"/>
              <a:gd name="connsiteX533" fmla="*/ 2357291 w 4102080"/>
              <a:gd name="connsiteY533" fmla="*/ 3240850 h 4361942"/>
              <a:gd name="connsiteX534" fmla="*/ 2355327 w 4102080"/>
              <a:gd name="connsiteY534" fmla="*/ 3238990 h 4361942"/>
              <a:gd name="connsiteX535" fmla="*/ 2353363 w 4102080"/>
              <a:gd name="connsiteY535" fmla="*/ 3238990 h 4361942"/>
              <a:gd name="connsiteX536" fmla="*/ 2349434 w 4102080"/>
              <a:gd name="connsiteY536" fmla="*/ 3234958 h 4361942"/>
              <a:gd name="connsiteX537" fmla="*/ 2349434 w 4102080"/>
              <a:gd name="connsiteY537" fmla="*/ 3231030 h 4361942"/>
              <a:gd name="connsiteX538" fmla="*/ 2351502 w 4102080"/>
              <a:gd name="connsiteY538" fmla="*/ 3229065 h 4361942"/>
              <a:gd name="connsiteX539" fmla="*/ 2351502 w 4102080"/>
              <a:gd name="connsiteY539" fmla="*/ 3223173 h 4361942"/>
              <a:gd name="connsiteX540" fmla="*/ 531985 w 4102080"/>
              <a:gd name="connsiteY540" fmla="*/ 3183725 h 4361942"/>
              <a:gd name="connsiteX541" fmla="*/ 533949 w 4102080"/>
              <a:gd name="connsiteY541" fmla="*/ 3185689 h 4361942"/>
              <a:gd name="connsiteX542" fmla="*/ 535913 w 4102080"/>
              <a:gd name="connsiteY542" fmla="*/ 3191582 h 4361942"/>
              <a:gd name="connsiteX543" fmla="*/ 541806 w 4102080"/>
              <a:gd name="connsiteY543" fmla="*/ 3191582 h 4361942"/>
              <a:gd name="connsiteX544" fmla="*/ 549662 w 4102080"/>
              <a:gd name="connsiteY544" fmla="*/ 3189721 h 4361942"/>
              <a:gd name="connsiteX545" fmla="*/ 551627 w 4102080"/>
              <a:gd name="connsiteY545" fmla="*/ 3193546 h 4361942"/>
              <a:gd name="connsiteX546" fmla="*/ 545734 w 4102080"/>
              <a:gd name="connsiteY546" fmla="*/ 3199542 h 4361942"/>
              <a:gd name="connsiteX547" fmla="*/ 541806 w 4102080"/>
              <a:gd name="connsiteY547" fmla="*/ 3201506 h 4361942"/>
              <a:gd name="connsiteX548" fmla="*/ 539842 w 4102080"/>
              <a:gd name="connsiteY548" fmla="*/ 3207399 h 4361942"/>
              <a:gd name="connsiteX549" fmla="*/ 529918 w 4102080"/>
              <a:gd name="connsiteY549" fmla="*/ 3219184 h 4361942"/>
              <a:gd name="connsiteX550" fmla="*/ 527953 w 4102080"/>
              <a:gd name="connsiteY550" fmla="*/ 3225077 h 4361942"/>
              <a:gd name="connsiteX551" fmla="*/ 524128 w 4102080"/>
              <a:gd name="connsiteY551" fmla="*/ 3230969 h 4361942"/>
              <a:gd name="connsiteX552" fmla="*/ 520097 w 4102080"/>
              <a:gd name="connsiteY552" fmla="*/ 3236965 h 4361942"/>
              <a:gd name="connsiteX553" fmla="*/ 518133 w 4102080"/>
              <a:gd name="connsiteY553" fmla="*/ 3238930 h 4361942"/>
              <a:gd name="connsiteX554" fmla="*/ 512240 w 4102080"/>
              <a:gd name="connsiteY554" fmla="*/ 3236965 h 4361942"/>
              <a:gd name="connsiteX555" fmla="*/ 508312 w 4102080"/>
              <a:gd name="connsiteY555" fmla="*/ 3225077 h 4361942"/>
              <a:gd name="connsiteX556" fmla="*/ 508312 w 4102080"/>
              <a:gd name="connsiteY556" fmla="*/ 3215256 h 4361942"/>
              <a:gd name="connsiteX557" fmla="*/ 512240 w 4102080"/>
              <a:gd name="connsiteY557" fmla="*/ 3205435 h 4361942"/>
              <a:gd name="connsiteX558" fmla="*/ 516168 w 4102080"/>
              <a:gd name="connsiteY558" fmla="*/ 3195510 h 4361942"/>
              <a:gd name="connsiteX559" fmla="*/ 520097 w 4102080"/>
              <a:gd name="connsiteY559" fmla="*/ 3189721 h 4361942"/>
              <a:gd name="connsiteX560" fmla="*/ 526093 w 4102080"/>
              <a:gd name="connsiteY560" fmla="*/ 3185689 h 4361942"/>
              <a:gd name="connsiteX561" fmla="*/ 2063927 w 4102080"/>
              <a:gd name="connsiteY561" fmla="*/ 3168011 h 4361942"/>
              <a:gd name="connsiteX562" fmla="*/ 2071784 w 4102080"/>
              <a:gd name="connsiteY562" fmla="*/ 3171940 h 4361942"/>
              <a:gd name="connsiteX563" fmla="*/ 2071784 w 4102080"/>
              <a:gd name="connsiteY563" fmla="*/ 3179797 h 4361942"/>
              <a:gd name="connsiteX564" fmla="*/ 2069820 w 4102080"/>
              <a:gd name="connsiteY564" fmla="*/ 3187653 h 4361942"/>
              <a:gd name="connsiteX565" fmla="*/ 2061963 w 4102080"/>
              <a:gd name="connsiteY565" fmla="*/ 3195510 h 4361942"/>
              <a:gd name="connsiteX566" fmla="*/ 2067959 w 4102080"/>
              <a:gd name="connsiteY566" fmla="*/ 3197578 h 4361942"/>
              <a:gd name="connsiteX567" fmla="*/ 2073748 w 4102080"/>
              <a:gd name="connsiteY567" fmla="*/ 3205435 h 4361942"/>
              <a:gd name="connsiteX568" fmla="*/ 2079744 w 4102080"/>
              <a:gd name="connsiteY568" fmla="*/ 3217220 h 4361942"/>
              <a:gd name="connsiteX569" fmla="*/ 2083673 w 4102080"/>
              <a:gd name="connsiteY569" fmla="*/ 3236965 h 4361942"/>
              <a:gd name="connsiteX570" fmla="*/ 2085637 w 4102080"/>
              <a:gd name="connsiteY570" fmla="*/ 3248751 h 4361942"/>
              <a:gd name="connsiteX571" fmla="*/ 2083673 w 4102080"/>
              <a:gd name="connsiteY571" fmla="*/ 3260536 h 4361942"/>
              <a:gd name="connsiteX572" fmla="*/ 2077780 w 4102080"/>
              <a:gd name="connsiteY572" fmla="*/ 3270357 h 4361942"/>
              <a:gd name="connsiteX573" fmla="*/ 2071784 w 4102080"/>
              <a:gd name="connsiteY573" fmla="*/ 3278317 h 4361942"/>
              <a:gd name="connsiteX574" fmla="*/ 2063927 w 4102080"/>
              <a:gd name="connsiteY574" fmla="*/ 3278317 h 4361942"/>
              <a:gd name="connsiteX575" fmla="*/ 2058035 w 4102080"/>
              <a:gd name="connsiteY575" fmla="*/ 3274285 h 4361942"/>
              <a:gd name="connsiteX576" fmla="*/ 2034362 w 4102080"/>
              <a:gd name="connsiteY576" fmla="*/ 3250715 h 4361942"/>
              <a:gd name="connsiteX577" fmla="*/ 2032397 w 4102080"/>
              <a:gd name="connsiteY577" fmla="*/ 3240790 h 4361942"/>
              <a:gd name="connsiteX578" fmla="*/ 2036429 w 4102080"/>
              <a:gd name="connsiteY578" fmla="*/ 3227041 h 4361942"/>
              <a:gd name="connsiteX579" fmla="*/ 2038393 w 4102080"/>
              <a:gd name="connsiteY579" fmla="*/ 3223113 h 4361942"/>
              <a:gd name="connsiteX580" fmla="*/ 2050178 w 4102080"/>
              <a:gd name="connsiteY580" fmla="*/ 3213292 h 4361942"/>
              <a:gd name="connsiteX581" fmla="*/ 2052143 w 4102080"/>
              <a:gd name="connsiteY581" fmla="*/ 3209363 h 4361942"/>
              <a:gd name="connsiteX582" fmla="*/ 2058035 w 4102080"/>
              <a:gd name="connsiteY582" fmla="*/ 3189721 h 4361942"/>
              <a:gd name="connsiteX583" fmla="*/ 2048214 w 4102080"/>
              <a:gd name="connsiteY583" fmla="*/ 3179797 h 4361942"/>
              <a:gd name="connsiteX584" fmla="*/ 2048214 w 4102080"/>
              <a:gd name="connsiteY584" fmla="*/ 3171940 h 4361942"/>
              <a:gd name="connsiteX585" fmla="*/ 2056071 w 4102080"/>
              <a:gd name="connsiteY585" fmla="*/ 3169976 h 4361942"/>
              <a:gd name="connsiteX586" fmla="*/ 888325 w 4102080"/>
              <a:gd name="connsiteY586" fmla="*/ 3160155 h 4361942"/>
              <a:gd name="connsiteX587" fmla="*/ 890289 w 4102080"/>
              <a:gd name="connsiteY587" fmla="*/ 3162119 h 4361942"/>
              <a:gd name="connsiteX588" fmla="*/ 896285 w 4102080"/>
              <a:gd name="connsiteY588" fmla="*/ 3171940 h 4361942"/>
              <a:gd name="connsiteX589" fmla="*/ 904142 w 4102080"/>
              <a:gd name="connsiteY589" fmla="*/ 3179797 h 4361942"/>
              <a:gd name="connsiteX590" fmla="*/ 906106 w 4102080"/>
              <a:gd name="connsiteY590" fmla="*/ 3181761 h 4361942"/>
              <a:gd name="connsiteX591" fmla="*/ 906106 w 4102080"/>
              <a:gd name="connsiteY591" fmla="*/ 3187653 h 4361942"/>
              <a:gd name="connsiteX592" fmla="*/ 904142 w 4102080"/>
              <a:gd name="connsiteY592" fmla="*/ 3195510 h 4361942"/>
              <a:gd name="connsiteX593" fmla="*/ 902178 w 4102080"/>
              <a:gd name="connsiteY593" fmla="*/ 3201506 h 4361942"/>
              <a:gd name="connsiteX594" fmla="*/ 892254 w 4102080"/>
              <a:gd name="connsiteY594" fmla="*/ 3213292 h 4361942"/>
              <a:gd name="connsiteX595" fmla="*/ 888325 w 4102080"/>
              <a:gd name="connsiteY595" fmla="*/ 3217220 h 4361942"/>
              <a:gd name="connsiteX596" fmla="*/ 882433 w 4102080"/>
              <a:gd name="connsiteY596" fmla="*/ 3217220 h 4361942"/>
              <a:gd name="connsiteX597" fmla="*/ 876540 w 4102080"/>
              <a:gd name="connsiteY597" fmla="*/ 3217220 h 4361942"/>
              <a:gd name="connsiteX598" fmla="*/ 876540 w 4102080"/>
              <a:gd name="connsiteY598" fmla="*/ 3215256 h 4361942"/>
              <a:gd name="connsiteX599" fmla="*/ 866719 w 4102080"/>
              <a:gd name="connsiteY599" fmla="*/ 3209363 h 4361942"/>
              <a:gd name="connsiteX600" fmla="*/ 856899 w 4102080"/>
              <a:gd name="connsiteY600" fmla="*/ 3205435 h 4361942"/>
              <a:gd name="connsiteX601" fmla="*/ 852867 w 4102080"/>
              <a:gd name="connsiteY601" fmla="*/ 3205435 h 4361942"/>
              <a:gd name="connsiteX602" fmla="*/ 847078 w 4102080"/>
              <a:gd name="connsiteY602" fmla="*/ 3191582 h 4361942"/>
              <a:gd name="connsiteX603" fmla="*/ 852867 w 4102080"/>
              <a:gd name="connsiteY603" fmla="*/ 3185689 h 4361942"/>
              <a:gd name="connsiteX604" fmla="*/ 870648 w 4102080"/>
              <a:gd name="connsiteY604" fmla="*/ 3177832 h 4361942"/>
              <a:gd name="connsiteX605" fmla="*/ 882433 w 4102080"/>
              <a:gd name="connsiteY605" fmla="*/ 3162119 h 4361942"/>
              <a:gd name="connsiteX606" fmla="*/ 947457 w 4102080"/>
              <a:gd name="connsiteY606" fmla="*/ 3126660 h 4361942"/>
              <a:gd name="connsiteX607" fmla="*/ 953349 w 4102080"/>
              <a:gd name="connsiteY607" fmla="*/ 3128624 h 4361942"/>
              <a:gd name="connsiteX608" fmla="*/ 959242 w 4102080"/>
              <a:gd name="connsiteY608" fmla="*/ 3128624 h 4361942"/>
              <a:gd name="connsiteX609" fmla="*/ 963170 w 4102080"/>
              <a:gd name="connsiteY609" fmla="*/ 3126660 h 4361942"/>
              <a:gd name="connsiteX610" fmla="*/ 971027 w 4102080"/>
              <a:gd name="connsiteY610" fmla="*/ 3126660 h 4361942"/>
              <a:gd name="connsiteX611" fmla="*/ 978883 w 4102080"/>
              <a:gd name="connsiteY611" fmla="*/ 3126660 h 4361942"/>
              <a:gd name="connsiteX612" fmla="*/ 984879 w 4102080"/>
              <a:gd name="connsiteY612" fmla="*/ 3130588 h 4361942"/>
              <a:gd name="connsiteX613" fmla="*/ 988808 w 4102080"/>
              <a:gd name="connsiteY613" fmla="*/ 3134517 h 4361942"/>
              <a:gd name="connsiteX614" fmla="*/ 994700 w 4102080"/>
              <a:gd name="connsiteY614" fmla="*/ 3136481 h 4361942"/>
              <a:gd name="connsiteX615" fmla="*/ 1002557 w 4102080"/>
              <a:gd name="connsiteY615" fmla="*/ 3138445 h 4361942"/>
              <a:gd name="connsiteX616" fmla="*/ 1008449 w 4102080"/>
              <a:gd name="connsiteY616" fmla="*/ 3138445 h 4361942"/>
              <a:gd name="connsiteX617" fmla="*/ 1012481 w 4102080"/>
              <a:gd name="connsiteY617" fmla="*/ 3142373 h 4361942"/>
              <a:gd name="connsiteX618" fmla="*/ 1016306 w 4102080"/>
              <a:gd name="connsiteY618" fmla="*/ 3148266 h 4361942"/>
              <a:gd name="connsiteX619" fmla="*/ 1014445 w 4102080"/>
              <a:gd name="connsiteY619" fmla="*/ 3152194 h 4361942"/>
              <a:gd name="connsiteX620" fmla="*/ 1016306 w 4102080"/>
              <a:gd name="connsiteY620" fmla="*/ 3156123 h 4361942"/>
              <a:gd name="connsiteX621" fmla="*/ 1018270 w 4102080"/>
              <a:gd name="connsiteY621" fmla="*/ 3163980 h 4361942"/>
              <a:gd name="connsiteX622" fmla="*/ 1018270 w 4102080"/>
              <a:gd name="connsiteY622" fmla="*/ 3171940 h 4361942"/>
              <a:gd name="connsiteX623" fmla="*/ 1014445 w 4102080"/>
              <a:gd name="connsiteY623" fmla="*/ 3179797 h 4361942"/>
              <a:gd name="connsiteX624" fmla="*/ 1006485 w 4102080"/>
              <a:gd name="connsiteY624" fmla="*/ 3179797 h 4361942"/>
              <a:gd name="connsiteX625" fmla="*/ 998628 w 4102080"/>
              <a:gd name="connsiteY625" fmla="*/ 3171940 h 4361942"/>
              <a:gd name="connsiteX626" fmla="*/ 992736 w 4102080"/>
              <a:gd name="connsiteY626" fmla="*/ 3163980 h 4361942"/>
              <a:gd name="connsiteX627" fmla="*/ 984879 w 4102080"/>
              <a:gd name="connsiteY627" fmla="*/ 3163980 h 4361942"/>
              <a:gd name="connsiteX628" fmla="*/ 982915 w 4102080"/>
              <a:gd name="connsiteY628" fmla="*/ 3168011 h 4361942"/>
              <a:gd name="connsiteX629" fmla="*/ 978883 w 4102080"/>
              <a:gd name="connsiteY629" fmla="*/ 3168011 h 4361942"/>
              <a:gd name="connsiteX630" fmla="*/ 975058 w 4102080"/>
              <a:gd name="connsiteY630" fmla="*/ 3168011 h 4361942"/>
              <a:gd name="connsiteX631" fmla="*/ 971027 w 4102080"/>
              <a:gd name="connsiteY631" fmla="*/ 3166047 h 4361942"/>
              <a:gd name="connsiteX632" fmla="*/ 969063 w 4102080"/>
              <a:gd name="connsiteY632" fmla="*/ 3158190 h 4361942"/>
              <a:gd name="connsiteX633" fmla="*/ 963170 w 4102080"/>
              <a:gd name="connsiteY633" fmla="*/ 3148266 h 4361942"/>
              <a:gd name="connsiteX634" fmla="*/ 951385 w 4102080"/>
              <a:gd name="connsiteY634" fmla="*/ 3134517 h 4361942"/>
              <a:gd name="connsiteX635" fmla="*/ 896285 w 4102080"/>
              <a:gd name="connsiteY635" fmla="*/ 3110946 h 4361942"/>
              <a:gd name="connsiteX636" fmla="*/ 900110 w 4102080"/>
              <a:gd name="connsiteY636" fmla="*/ 3110946 h 4361942"/>
              <a:gd name="connsiteX637" fmla="*/ 902178 w 4102080"/>
              <a:gd name="connsiteY637" fmla="*/ 3110946 h 4361942"/>
              <a:gd name="connsiteX638" fmla="*/ 906106 w 4102080"/>
              <a:gd name="connsiteY638" fmla="*/ 3112807 h 4361942"/>
              <a:gd name="connsiteX639" fmla="*/ 908070 w 4102080"/>
              <a:gd name="connsiteY639" fmla="*/ 3118803 h 4361942"/>
              <a:gd name="connsiteX640" fmla="*/ 908070 w 4102080"/>
              <a:gd name="connsiteY640" fmla="*/ 3134517 h 4361942"/>
              <a:gd name="connsiteX641" fmla="*/ 904142 w 4102080"/>
              <a:gd name="connsiteY641" fmla="*/ 3134517 h 4361942"/>
              <a:gd name="connsiteX642" fmla="*/ 896285 w 4102080"/>
              <a:gd name="connsiteY642" fmla="*/ 3132552 h 4361942"/>
              <a:gd name="connsiteX643" fmla="*/ 894321 w 4102080"/>
              <a:gd name="connsiteY643" fmla="*/ 3130588 h 4361942"/>
              <a:gd name="connsiteX644" fmla="*/ 888325 w 4102080"/>
              <a:gd name="connsiteY644" fmla="*/ 3136481 h 4361942"/>
              <a:gd name="connsiteX645" fmla="*/ 878504 w 4102080"/>
              <a:gd name="connsiteY645" fmla="*/ 3138445 h 4361942"/>
              <a:gd name="connsiteX646" fmla="*/ 870648 w 4102080"/>
              <a:gd name="connsiteY646" fmla="*/ 3136481 h 4361942"/>
              <a:gd name="connsiteX647" fmla="*/ 866719 w 4102080"/>
              <a:gd name="connsiteY647" fmla="*/ 3138445 h 4361942"/>
              <a:gd name="connsiteX648" fmla="*/ 866719 w 4102080"/>
              <a:gd name="connsiteY648" fmla="*/ 3148266 h 4361942"/>
              <a:gd name="connsiteX649" fmla="*/ 862791 w 4102080"/>
              <a:gd name="connsiteY649" fmla="*/ 3158190 h 4361942"/>
              <a:gd name="connsiteX650" fmla="*/ 856899 w 4102080"/>
              <a:gd name="connsiteY650" fmla="*/ 3163980 h 4361942"/>
              <a:gd name="connsiteX651" fmla="*/ 848939 w 4102080"/>
              <a:gd name="connsiteY651" fmla="*/ 3168011 h 4361942"/>
              <a:gd name="connsiteX652" fmla="*/ 841082 w 4102080"/>
              <a:gd name="connsiteY652" fmla="*/ 3168011 h 4361942"/>
              <a:gd name="connsiteX653" fmla="*/ 835189 w 4102080"/>
              <a:gd name="connsiteY653" fmla="*/ 3162119 h 4361942"/>
              <a:gd name="connsiteX654" fmla="*/ 833225 w 4102080"/>
              <a:gd name="connsiteY654" fmla="*/ 3154159 h 4361942"/>
              <a:gd name="connsiteX655" fmla="*/ 831261 w 4102080"/>
              <a:gd name="connsiteY655" fmla="*/ 3142373 h 4361942"/>
              <a:gd name="connsiteX656" fmla="*/ 833225 w 4102080"/>
              <a:gd name="connsiteY656" fmla="*/ 3132552 h 4361942"/>
              <a:gd name="connsiteX657" fmla="*/ 839118 w 4102080"/>
              <a:gd name="connsiteY657" fmla="*/ 3126660 h 4361942"/>
              <a:gd name="connsiteX658" fmla="*/ 845010 w 4102080"/>
              <a:gd name="connsiteY658" fmla="*/ 3122731 h 4361942"/>
              <a:gd name="connsiteX659" fmla="*/ 852867 w 4102080"/>
              <a:gd name="connsiteY659" fmla="*/ 3118803 h 4361942"/>
              <a:gd name="connsiteX660" fmla="*/ 862791 w 4102080"/>
              <a:gd name="connsiteY660" fmla="*/ 3122731 h 4361942"/>
              <a:gd name="connsiteX661" fmla="*/ 874576 w 4102080"/>
              <a:gd name="connsiteY661" fmla="*/ 3118803 h 4361942"/>
              <a:gd name="connsiteX662" fmla="*/ 1000593 w 4102080"/>
              <a:gd name="connsiteY662" fmla="*/ 3097093 h 4361942"/>
              <a:gd name="connsiteX663" fmla="*/ 1006485 w 4102080"/>
              <a:gd name="connsiteY663" fmla="*/ 3099058 h 4361942"/>
              <a:gd name="connsiteX664" fmla="*/ 1010413 w 4102080"/>
              <a:gd name="connsiteY664" fmla="*/ 3106914 h 4361942"/>
              <a:gd name="connsiteX665" fmla="*/ 1012481 w 4102080"/>
              <a:gd name="connsiteY665" fmla="*/ 3108879 h 4361942"/>
              <a:gd name="connsiteX666" fmla="*/ 1010413 w 4102080"/>
              <a:gd name="connsiteY666" fmla="*/ 3110946 h 4361942"/>
              <a:gd name="connsiteX667" fmla="*/ 1008449 w 4102080"/>
              <a:gd name="connsiteY667" fmla="*/ 3116735 h 4361942"/>
              <a:gd name="connsiteX668" fmla="*/ 1008449 w 4102080"/>
              <a:gd name="connsiteY668" fmla="*/ 3126660 h 4361942"/>
              <a:gd name="connsiteX669" fmla="*/ 1004521 w 4102080"/>
              <a:gd name="connsiteY669" fmla="*/ 3132552 h 4361942"/>
              <a:gd name="connsiteX670" fmla="*/ 998628 w 4102080"/>
              <a:gd name="connsiteY670" fmla="*/ 3134517 h 4361942"/>
              <a:gd name="connsiteX671" fmla="*/ 990772 w 4102080"/>
              <a:gd name="connsiteY671" fmla="*/ 3128624 h 4361942"/>
              <a:gd name="connsiteX672" fmla="*/ 980951 w 4102080"/>
              <a:gd name="connsiteY672" fmla="*/ 3122731 h 4361942"/>
              <a:gd name="connsiteX673" fmla="*/ 971027 w 4102080"/>
              <a:gd name="connsiteY673" fmla="*/ 3118803 h 4361942"/>
              <a:gd name="connsiteX674" fmla="*/ 963170 w 4102080"/>
              <a:gd name="connsiteY674" fmla="*/ 3112807 h 4361942"/>
              <a:gd name="connsiteX675" fmla="*/ 969063 w 4102080"/>
              <a:gd name="connsiteY675" fmla="*/ 3108879 h 4361942"/>
              <a:gd name="connsiteX676" fmla="*/ 984879 w 4102080"/>
              <a:gd name="connsiteY676" fmla="*/ 3104950 h 4361942"/>
              <a:gd name="connsiteX677" fmla="*/ 994700 w 4102080"/>
              <a:gd name="connsiteY677" fmla="*/ 3101022 h 4361942"/>
              <a:gd name="connsiteX678" fmla="*/ 2432143 w 4102080"/>
              <a:gd name="connsiteY678" fmla="*/ 3075447 h 4361942"/>
              <a:gd name="connsiteX679" fmla="*/ 2441965 w 4102080"/>
              <a:gd name="connsiteY679" fmla="*/ 3079478 h 4361942"/>
              <a:gd name="connsiteX680" fmla="*/ 2449926 w 4102080"/>
              <a:gd name="connsiteY680" fmla="*/ 3085371 h 4361942"/>
              <a:gd name="connsiteX681" fmla="*/ 2453854 w 4102080"/>
              <a:gd name="connsiteY681" fmla="*/ 3087335 h 4361942"/>
              <a:gd name="connsiteX682" fmla="*/ 2459748 w 4102080"/>
              <a:gd name="connsiteY682" fmla="*/ 3085371 h 4361942"/>
              <a:gd name="connsiteX683" fmla="*/ 2469569 w 4102080"/>
              <a:gd name="connsiteY683" fmla="*/ 3083407 h 4361942"/>
              <a:gd name="connsiteX684" fmla="*/ 2481355 w 4102080"/>
              <a:gd name="connsiteY684" fmla="*/ 3081442 h 4361942"/>
              <a:gd name="connsiteX685" fmla="*/ 2487352 w 4102080"/>
              <a:gd name="connsiteY685" fmla="*/ 3087335 h 4361942"/>
              <a:gd name="connsiteX686" fmla="*/ 2489316 w 4102080"/>
              <a:gd name="connsiteY686" fmla="*/ 3099120 h 4361942"/>
              <a:gd name="connsiteX687" fmla="*/ 2487352 w 4102080"/>
              <a:gd name="connsiteY687" fmla="*/ 3105013 h 4361942"/>
              <a:gd name="connsiteX688" fmla="*/ 2489316 w 4102080"/>
              <a:gd name="connsiteY688" fmla="*/ 3108941 h 4361942"/>
              <a:gd name="connsiteX689" fmla="*/ 2485387 w 4102080"/>
              <a:gd name="connsiteY689" fmla="*/ 3112869 h 4361942"/>
              <a:gd name="connsiteX690" fmla="*/ 2479494 w 4102080"/>
              <a:gd name="connsiteY690" fmla="*/ 3111008 h 4361942"/>
              <a:gd name="connsiteX691" fmla="*/ 2477530 w 4102080"/>
              <a:gd name="connsiteY691" fmla="*/ 3112869 h 4361942"/>
              <a:gd name="connsiteX692" fmla="*/ 2477530 w 4102080"/>
              <a:gd name="connsiteY692" fmla="*/ 3114833 h 4361942"/>
              <a:gd name="connsiteX693" fmla="*/ 2483320 w 4102080"/>
              <a:gd name="connsiteY693" fmla="*/ 3114833 h 4361942"/>
              <a:gd name="connsiteX694" fmla="*/ 2487352 w 4102080"/>
              <a:gd name="connsiteY694" fmla="*/ 3118865 h 4361942"/>
              <a:gd name="connsiteX695" fmla="*/ 2485387 w 4102080"/>
              <a:gd name="connsiteY695" fmla="*/ 3124654 h 4361942"/>
              <a:gd name="connsiteX696" fmla="*/ 2479494 w 4102080"/>
              <a:gd name="connsiteY696" fmla="*/ 3132614 h 4361942"/>
              <a:gd name="connsiteX697" fmla="*/ 2467605 w 4102080"/>
              <a:gd name="connsiteY697" fmla="*/ 3132614 h 4361942"/>
              <a:gd name="connsiteX698" fmla="*/ 2463676 w 4102080"/>
              <a:gd name="connsiteY698" fmla="*/ 3126722 h 4361942"/>
              <a:gd name="connsiteX699" fmla="*/ 2459748 w 4102080"/>
              <a:gd name="connsiteY699" fmla="*/ 3120829 h 4361942"/>
              <a:gd name="connsiteX700" fmla="*/ 2455819 w 4102080"/>
              <a:gd name="connsiteY700" fmla="*/ 3120829 h 4361942"/>
              <a:gd name="connsiteX701" fmla="*/ 2455819 w 4102080"/>
              <a:gd name="connsiteY701" fmla="*/ 3114833 h 4361942"/>
              <a:gd name="connsiteX702" fmla="*/ 2453854 w 4102080"/>
              <a:gd name="connsiteY702" fmla="*/ 3111008 h 4361942"/>
              <a:gd name="connsiteX703" fmla="*/ 2445997 w 4102080"/>
              <a:gd name="connsiteY703" fmla="*/ 3108941 h 4361942"/>
              <a:gd name="connsiteX704" fmla="*/ 2443929 w 4102080"/>
              <a:gd name="connsiteY704" fmla="*/ 3106977 h 4361942"/>
              <a:gd name="connsiteX705" fmla="*/ 2449926 w 4102080"/>
              <a:gd name="connsiteY705" fmla="*/ 3101084 h 4361942"/>
              <a:gd name="connsiteX706" fmla="*/ 2449926 w 4102080"/>
              <a:gd name="connsiteY706" fmla="*/ 3095192 h 4361942"/>
              <a:gd name="connsiteX707" fmla="*/ 2443929 w 4102080"/>
              <a:gd name="connsiteY707" fmla="*/ 3091263 h 4361942"/>
              <a:gd name="connsiteX708" fmla="*/ 2432143 w 4102080"/>
              <a:gd name="connsiteY708" fmla="*/ 3085371 h 4361942"/>
              <a:gd name="connsiteX709" fmla="*/ 2424286 w 4102080"/>
              <a:gd name="connsiteY709" fmla="*/ 3089299 h 4361942"/>
              <a:gd name="connsiteX710" fmla="*/ 2420357 w 4102080"/>
              <a:gd name="connsiteY710" fmla="*/ 3089299 h 4361942"/>
              <a:gd name="connsiteX711" fmla="*/ 2418393 w 4102080"/>
              <a:gd name="connsiteY711" fmla="*/ 3083407 h 4361942"/>
              <a:gd name="connsiteX712" fmla="*/ 2424286 w 4102080"/>
              <a:gd name="connsiteY712" fmla="*/ 3077411 h 4361942"/>
              <a:gd name="connsiteX713" fmla="*/ 2351502 w 4102080"/>
              <a:gd name="connsiteY713" fmla="*/ 3073586 h 4361942"/>
              <a:gd name="connsiteX714" fmla="*/ 2359359 w 4102080"/>
              <a:gd name="connsiteY714" fmla="*/ 3075447 h 4361942"/>
              <a:gd name="connsiteX715" fmla="*/ 2369181 w 4102080"/>
              <a:gd name="connsiteY715" fmla="*/ 3085371 h 4361942"/>
              <a:gd name="connsiteX716" fmla="*/ 2373109 w 4102080"/>
              <a:gd name="connsiteY716" fmla="*/ 3091263 h 4361942"/>
              <a:gd name="connsiteX717" fmla="*/ 2371145 w 4102080"/>
              <a:gd name="connsiteY717" fmla="*/ 3097156 h 4361942"/>
              <a:gd name="connsiteX718" fmla="*/ 2363184 w 4102080"/>
              <a:gd name="connsiteY718" fmla="*/ 3097156 h 4361942"/>
              <a:gd name="connsiteX719" fmla="*/ 2359359 w 4102080"/>
              <a:gd name="connsiteY719" fmla="*/ 3097156 h 4361942"/>
              <a:gd name="connsiteX720" fmla="*/ 2361323 w 4102080"/>
              <a:gd name="connsiteY720" fmla="*/ 3103048 h 4361942"/>
              <a:gd name="connsiteX721" fmla="*/ 2359359 w 4102080"/>
              <a:gd name="connsiteY721" fmla="*/ 3105013 h 4361942"/>
              <a:gd name="connsiteX722" fmla="*/ 2351502 w 4102080"/>
              <a:gd name="connsiteY722" fmla="*/ 3105013 h 4361942"/>
              <a:gd name="connsiteX723" fmla="*/ 2347469 w 4102080"/>
              <a:gd name="connsiteY723" fmla="*/ 3103048 h 4361942"/>
              <a:gd name="connsiteX724" fmla="*/ 2341576 w 4102080"/>
              <a:gd name="connsiteY724" fmla="*/ 3097156 h 4361942"/>
              <a:gd name="connsiteX725" fmla="*/ 2337648 w 4102080"/>
              <a:gd name="connsiteY725" fmla="*/ 3091263 h 4361942"/>
              <a:gd name="connsiteX726" fmla="*/ 2337648 w 4102080"/>
              <a:gd name="connsiteY726" fmla="*/ 3087335 h 4361942"/>
              <a:gd name="connsiteX727" fmla="*/ 2341576 w 4102080"/>
              <a:gd name="connsiteY727" fmla="*/ 3079478 h 4361942"/>
              <a:gd name="connsiteX728" fmla="*/ 994700 w 4102080"/>
              <a:gd name="connsiteY728" fmla="*/ 3040028 h 4361942"/>
              <a:gd name="connsiteX729" fmla="*/ 998628 w 4102080"/>
              <a:gd name="connsiteY729" fmla="*/ 3041992 h 4361942"/>
              <a:gd name="connsiteX730" fmla="*/ 1000593 w 4102080"/>
              <a:gd name="connsiteY730" fmla="*/ 3047885 h 4361942"/>
              <a:gd name="connsiteX731" fmla="*/ 1002557 w 4102080"/>
              <a:gd name="connsiteY731" fmla="*/ 3051813 h 4361942"/>
              <a:gd name="connsiteX732" fmla="*/ 992736 w 4102080"/>
              <a:gd name="connsiteY732" fmla="*/ 3057706 h 4361942"/>
              <a:gd name="connsiteX733" fmla="*/ 996664 w 4102080"/>
              <a:gd name="connsiteY733" fmla="*/ 3069491 h 4361942"/>
              <a:gd name="connsiteX734" fmla="*/ 994700 w 4102080"/>
              <a:gd name="connsiteY734" fmla="*/ 3077348 h 4361942"/>
              <a:gd name="connsiteX735" fmla="*/ 990772 w 4102080"/>
              <a:gd name="connsiteY735" fmla="*/ 3079415 h 4361942"/>
              <a:gd name="connsiteX736" fmla="*/ 984879 w 4102080"/>
              <a:gd name="connsiteY736" fmla="*/ 3079415 h 4361942"/>
              <a:gd name="connsiteX737" fmla="*/ 978883 w 4102080"/>
              <a:gd name="connsiteY737" fmla="*/ 3085308 h 4361942"/>
              <a:gd name="connsiteX738" fmla="*/ 980951 w 4102080"/>
              <a:gd name="connsiteY738" fmla="*/ 3093165 h 4361942"/>
              <a:gd name="connsiteX739" fmla="*/ 976919 w 4102080"/>
              <a:gd name="connsiteY739" fmla="*/ 3101022 h 4361942"/>
              <a:gd name="connsiteX740" fmla="*/ 971027 w 4102080"/>
              <a:gd name="connsiteY740" fmla="*/ 3104950 h 4361942"/>
              <a:gd name="connsiteX741" fmla="*/ 965134 w 4102080"/>
              <a:gd name="connsiteY741" fmla="*/ 3104950 h 4361942"/>
              <a:gd name="connsiteX742" fmla="*/ 963170 w 4102080"/>
              <a:gd name="connsiteY742" fmla="*/ 3099058 h 4361942"/>
              <a:gd name="connsiteX743" fmla="*/ 963170 w 4102080"/>
              <a:gd name="connsiteY743" fmla="*/ 3097093 h 4361942"/>
              <a:gd name="connsiteX744" fmla="*/ 953349 w 4102080"/>
              <a:gd name="connsiteY744" fmla="*/ 3085308 h 4361942"/>
              <a:gd name="connsiteX745" fmla="*/ 949421 w 4102080"/>
              <a:gd name="connsiteY745" fmla="*/ 3077348 h 4361942"/>
              <a:gd name="connsiteX746" fmla="*/ 943528 w 4102080"/>
              <a:gd name="connsiteY746" fmla="*/ 3069491 h 4361942"/>
              <a:gd name="connsiteX747" fmla="*/ 945493 w 4102080"/>
              <a:gd name="connsiteY747" fmla="*/ 3063598 h 4361942"/>
              <a:gd name="connsiteX748" fmla="*/ 955313 w 4102080"/>
              <a:gd name="connsiteY748" fmla="*/ 3057706 h 4361942"/>
              <a:gd name="connsiteX749" fmla="*/ 963170 w 4102080"/>
              <a:gd name="connsiteY749" fmla="*/ 3057706 h 4361942"/>
              <a:gd name="connsiteX750" fmla="*/ 969063 w 4102080"/>
              <a:gd name="connsiteY750" fmla="*/ 3061634 h 4361942"/>
              <a:gd name="connsiteX751" fmla="*/ 975058 w 4102080"/>
              <a:gd name="connsiteY751" fmla="*/ 3061634 h 4361942"/>
              <a:gd name="connsiteX752" fmla="*/ 976919 w 4102080"/>
              <a:gd name="connsiteY752" fmla="*/ 3055742 h 4361942"/>
              <a:gd name="connsiteX753" fmla="*/ 976919 w 4102080"/>
              <a:gd name="connsiteY753" fmla="*/ 3047885 h 4361942"/>
              <a:gd name="connsiteX754" fmla="*/ 982915 w 4102080"/>
              <a:gd name="connsiteY754" fmla="*/ 3041992 h 4361942"/>
              <a:gd name="connsiteX755" fmla="*/ 990772 w 4102080"/>
              <a:gd name="connsiteY755" fmla="*/ 3041992 h 4361942"/>
              <a:gd name="connsiteX756" fmla="*/ 2215548 w 4102080"/>
              <a:gd name="connsiteY756" fmla="*/ 3010526 h 4361942"/>
              <a:gd name="connsiteX757" fmla="*/ 2217512 w 4102080"/>
              <a:gd name="connsiteY757" fmla="*/ 3020346 h 4361942"/>
              <a:gd name="connsiteX758" fmla="*/ 2213584 w 4102080"/>
              <a:gd name="connsiteY758" fmla="*/ 3032235 h 4361942"/>
              <a:gd name="connsiteX759" fmla="*/ 2211619 w 4102080"/>
              <a:gd name="connsiteY759" fmla="*/ 3042056 h 4361942"/>
              <a:gd name="connsiteX760" fmla="*/ 2211619 w 4102080"/>
              <a:gd name="connsiteY760" fmla="*/ 3047948 h 4361942"/>
              <a:gd name="connsiteX761" fmla="*/ 2215548 w 4102080"/>
              <a:gd name="connsiteY761" fmla="*/ 3051877 h 4361942"/>
              <a:gd name="connsiteX762" fmla="*/ 2219477 w 4102080"/>
              <a:gd name="connsiteY762" fmla="*/ 3042056 h 4361942"/>
              <a:gd name="connsiteX763" fmla="*/ 2227334 w 4102080"/>
              <a:gd name="connsiteY763" fmla="*/ 3030167 h 4361942"/>
              <a:gd name="connsiteX764" fmla="*/ 2233331 w 4102080"/>
              <a:gd name="connsiteY764" fmla="*/ 3030167 h 4361942"/>
              <a:gd name="connsiteX765" fmla="*/ 2235295 w 4102080"/>
              <a:gd name="connsiteY765" fmla="*/ 3034199 h 4361942"/>
              <a:gd name="connsiteX766" fmla="*/ 2239120 w 4102080"/>
              <a:gd name="connsiteY766" fmla="*/ 3038024 h 4361942"/>
              <a:gd name="connsiteX767" fmla="*/ 2241188 w 4102080"/>
              <a:gd name="connsiteY767" fmla="*/ 3040091 h 4361942"/>
              <a:gd name="connsiteX768" fmla="*/ 2243152 w 4102080"/>
              <a:gd name="connsiteY768" fmla="*/ 3049912 h 4361942"/>
              <a:gd name="connsiteX769" fmla="*/ 2246978 w 4102080"/>
              <a:gd name="connsiteY769" fmla="*/ 3061697 h 4361942"/>
              <a:gd name="connsiteX770" fmla="*/ 2251010 w 4102080"/>
              <a:gd name="connsiteY770" fmla="*/ 3067590 h 4361942"/>
              <a:gd name="connsiteX771" fmla="*/ 2252974 w 4102080"/>
              <a:gd name="connsiteY771" fmla="*/ 3069554 h 4361942"/>
              <a:gd name="connsiteX772" fmla="*/ 2256903 w 4102080"/>
              <a:gd name="connsiteY772" fmla="*/ 3075447 h 4361942"/>
              <a:gd name="connsiteX773" fmla="*/ 2249045 w 4102080"/>
              <a:gd name="connsiteY773" fmla="*/ 3077411 h 4361942"/>
              <a:gd name="connsiteX774" fmla="*/ 2221441 w 4102080"/>
              <a:gd name="connsiteY774" fmla="*/ 3069554 h 4361942"/>
              <a:gd name="connsiteX775" fmla="*/ 2203762 w 4102080"/>
              <a:gd name="connsiteY775" fmla="*/ 3075447 h 4361942"/>
              <a:gd name="connsiteX776" fmla="*/ 2195905 w 4102080"/>
              <a:gd name="connsiteY776" fmla="*/ 3073586 h 4361942"/>
              <a:gd name="connsiteX777" fmla="*/ 2185979 w 4102080"/>
              <a:gd name="connsiteY777" fmla="*/ 3067590 h 4361942"/>
              <a:gd name="connsiteX778" fmla="*/ 2180086 w 4102080"/>
              <a:gd name="connsiteY778" fmla="*/ 3055805 h 4361942"/>
              <a:gd name="connsiteX779" fmla="*/ 2184015 w 4102080"/>
              <a:gd name="connsiteY779" fmla="*/ 3044020 h 4361942"/>
              <a:gd name="connsiteX780" fmla="*/ 2193940 w 4102080"/>
              <a:gd name="connsiteY780" fmla="*/ 3032235 h 4361942"/>
              <a:gd name="connsiteX781" fmla="*/ 2197765 w 4102080"/>
              <a:gd name="connsiteY781" fmla="*/ 3022311 h 4361942"/>
              <a:gd name="connsiteX782" fmla="*/ 2203762 w 4102080"/>
              <a:gd name="connsiteY782" fmla="*/ 3014454 h 4361942"/>
              <a:gd name="connsiteX783" fmla="*/ 1095079 w 4102080"/>
              <a:gd name="connsiteY783" fmla="*/ 3010462 h 4361942"/>
              <a:gd name="connsiteX784" fmla="*/ 1106967 w 4102080"/>
              <a:gd name="connsiteY784" fmla="*/ 3012426 h 4361942"/>
              <a:gd name="connsiteX785" fmla="*/ 1118752 w 4102080"/>
              <a:gd name="connsiteY785" fmla="*/ 3018318 h 4361942"/>
              <a:gd name="connsiteX786" fmla="*/ 1126609 w 4102080"/>
              <a:gd name="connsiteY786" fmla="*/ 3028139 h 4361942"/>
              <a:gd name="connsiteX787" fmla="*/ 1126609 w 4102080"/>
              <a:gd name="connsiteY787" fmla="*/ 3032171 h 4361942"/>
              <a:gd name="connsiteX788" fmla="*/ 1120716 w 4102080"/>
              <a:gd name="connsiteY788" fmla="*/ 3032171 h 4361942"/>
              <a:gd name="connsiteX789" fmla="*/ 1110896 w 4102080"/>
              <a:gd name="connsiteY789" fmla="*/ 3040028 h 4361942"/>
              <a:gd name="connsiteX790" fmla="*/ 1108932 w 4102080"/>
              <a:gd name="connsiteY790" fmla="*/ 3041992 h 4361942"/>
              <a:gd name="connsiteX791" fmla="*/ 1108932 w 4102080"/>
              <a:gd name="connsiteY791" fmla="*/ 3047885 h 4361942"/>
              <a:gd name="connsiteX792" fmla="*/ 1110896 w 4102080"/>
              <a:gd name="connsiteY792" fmla="*/ 3051813 h 4361942"/>
              <a:gd name="connsiteX793" fmla="*/ 1114824 w 4102080"/>
              <a:gd name="connsiteY793" fmla="*/ 3051813 h 4361942"/>
              <a:gd name="connsiteX794" fmla="*/ 1124645 w 4102080"/>
              <a:gd name="connsiteY794" fmla="*/ 3051813 h 4361942"/>
              <a:gd name="connsiteX795" fmla="*/ 1136430 w 4102080"/>
              <a:gd name="connsiteY795" fmla="*/ 3057706 h 4361942"/>
              <a:gd name="connsiteX796" fmla="*/ 1138497 w 4102080"/>
              <a:gd name="connsiteY796" fmla="*/ 3073523 h 4361942"/>
              <a:gd name="connsiteX797" fmla="*/ 1124645 w 4102080"/>
              <a:gd name="connsiteY797" fmla="*/ 3085308 h 4361942"/>
              <a:gd name="connsiteX798" fmla="*/ 1118752 w 4102080"/>
              <a:gd name="connsiteY798" fmla="*/ 3083344 h 4361942"/>
              <a:gd name="connsiteX799" fmla="*/ 1122681 w 4102080"/>
              <a:gd name="connsiteY799" fmla="*/ 3077348 h 4361942"/>
              <a:gd name="connsiteX800" fmla="*/ 1124645 w 4102080"/>
              <a:gd name="connsiteY800" fmla="*/ 3073523 h 4361942"/>
              <a:gd name="connsiteX801" fmla="*/ 1122681 w 4102080"/>
              <a:gd name="connsiteY801" fmla="*/ 3071559 h 4361942"/>
              <a:gd name="connsiteX802" fmla="*/ 1104900 w 4102080"/>
              <a:gd name="connsiteY802" fmla="*/ 3059670 h 4361942"/>
              <a:gd name="connsiteX803" fmla="*/ 1101075 w 4102080"/>
              <a:gd name="connsiteY803" fmla="*/ 3059670 h 4361942"/>
              <a:gd name="connsiteX804" fmla="*/ 1083294 w 4102080"/>
              <a:gd name="connsiteY804" fmla="*/ 3061634 h 4361942"/>
              <a:gd name="connsiteX805" fmla="*/ 1073473 w 4102080"/>
              <a:gd name="connsiteY805" fmla="*/ 3065563 h 4361942"/>
              <a:gd name="connsiteX806" fmla="*/ 1063652 w 4102080"/>
              <a:gd name="connsiteY806" fmla="*/ 3067527 h 4361942"/>
              <a:gd name="connsiteX807" fmla="*/ 1055692 w 4102080"/>
              <a:gd name="connsiteY807" fmla="*/ 3065563 h 4361942"/>
              <a:gd name="connsiteX808" fmla="*/ 1051867 w 4102080"/>
              <a:gd name="connsiteY808" fmla="*/ 3059670 h 4361942"/>
              <a:gd name="connsiteX809" fmla="*/ 1055692 w 4102080"/>
              <a:gd name="connsiteY809" fmla="*/ 3055742 h 4361942"/>
              <a:gd name="connsiteX810" fmla="*/ 1065513 w 4102080"/>
              <a:gd name="connsiteY810" fmla="*/ 3055742 h 4361942"/>
              <a:gd name="connsiteX811" fmla="*/ 1079366 w 4102080"/>
              <a:gd name="connsiteY811" fmla="*/ 3049849 h 4361942"/>
              <a:gd name="connsiteX812" fmla="*/ 1081330 w 4102080"/>
              <a:gd name="connsiteY812" fmla="*/ 3047885 h 4361942"/>
              <a:gd name="connsiteX813" fmla="*/ 1083294 w 4102080"/>
              <a:gd name="connsiteY813" fmla="*/ 3045921 h 4361942"/>
              <a:gd name="connsiteX814" fmla="*/ 1085258 w 4102080"/>
              <a:gd name="connsiteY814" fmla="*/ 3041992 h 4361942"/>
              <a:gd name="connsiteX815" fmla="*/ 1093115 w 4102080"/>
              <a:gd name="connsiteY815" fmla="*/ 3040028 h 4361942"/>
              <a:gd name="connsiteX816" fmla="*/ 1095079 w 4102080"/>
              <a:gd name="connsiteY816" fmla="*/ 3034135 h 4361942"/>
              <a:gd name="connsiteX817" fmla="*/ 1097043 w 4102080"/>
              <a:gd name="connsiteY817" fmla="*/ 3028139 h 4361942"/>
              <a:gd name="connsiteX818" fmla="*/ 1091254 w 4102080"/>
              <a:gd name="connsiteY818" fmla="*/ 3022247 h 4361942"/>
              <a:gd name="connsiteX819" fmla="*/ 1089187 w 4102080"/>
              <a:gd name="connsiteY819" fmla="*/ 3014390 h 4361942"/>
              <a:gd name="connsiteX820" fmla="*/ 947457 w 4102080"/>
              <a:gd name="connsiteY820" fmla="*/ 3000641 h 4361942"/>
              <a:gd name="connsiteX821" fmla="*/ 955313 w 4102080"/>
              <a:gd name="connsiteY821" fmla="*/ 3006533 h 4361942"/>
              <a:gd name="connsiteX822" fmla="*/ 961206 w 4102080"/>
              <a:gd name="connsiteY822" fmla="*/ 3014390 h 4361942"/>
              <a:gd name="connsiteX823" fmla="*/ 961206 w 4102080"/>
              <a:gd name="connsiteY823" fmla="*/ 3026175 h 4361942"/>
              <a:gd name="connsiteX824" fmla="*/ 959242 w 4102080"/>
              <a:gd name="connsiteY824" fmla="*/ 3037960 h 4361942"/>
              <a:gd name="connsiteX825" fmla="*/ 955313 w 4102080"/>
              <a:gd name="connsiteY825" fmla="*/ 3047885 h 4361942"/>
              <a:gd name="connsiteX826" fmla="*/ 947457 w 4102080"/>
              <a:gd name="connsiteY826" fmla="*/ 3053777 h 4361942"/>
              <a:gd name="connsiteX827" fmla="*/ 937636 w 4102080"/>
              <a:gd name="connsiteY827" fmla="*/ 3055742 h 4361942"/>
              <a:gd name="connsiteX828" fmla="*/ 933708 w 4102080"/>
              <a:gd name="connsiteY828" fmla="*/ 3053777 h 4361942"/>
              <a:gd name="connsiteX829" fmla="*/ 927712 w 4102080"/>
              <a:gd name="connsiteY829" fmla="*/ 3051813 h 4361942"/>
              <a:gd name="connsiteX830" fmla="*/ 923783 w 4102080"/>
              <a:gd name="connsiteY830" fmla="*/ 3049849 h 4361942"/>
              <a:gd name="connsiteX831" fmla="*/ 902178 w 4102080"/>
              <a:gd name="connsiteY831" fmla="*/ 3053777 h 4361942"/>
              <a:gd name="connsiteX832" fmla="*/ 894321 w 4102080"/>
              <a:gd name="connsiteY832" fmla="*/ 3053777 h 4361942"/>
              <a:gd name="connsiteX833" fmla="*/ 894321 w 4102080"/>
              <a:gd name="connsiteY833" fmla="*/ 3049849 h 4361942"/>
              <a:gd name="connsiteX834" fmla="*/ 900110 w 4102080"/>
              <a:gd name="connsiteY834" fmla="*/ 3043956 h 4361942"/>
              <a:gd name="connsiteX835" fmla="*/ 911999 w 4102080"/>
              <a:gd name="connsiteY835" fmla="*/ 3024211 h 4361942"/>
              <a:gd name="connsiteX836" fmla="*/ 919855 w 4102080"/>
              <a:gd name="connsiteY836" fmla="*/ 3016354 h 4361942"/>
              <a:gd name="connsiteX837" fmla="*/ 925851 w 4102080"/>
              <a:gd name="connsiteY837" fmla="*/ 3016354 h 4361942"/>
              <a:gd name="connsiteX838" fmla="*/ 931640 w 4102080"/>
              <a:gd name="connsiteY838" fmla="*/ 3018318 h 4361942"/>
              <a:gd name="connsiteX839" fmla="*/ 935672 w 4102080"/>
              <a:gd name="connsiteY839" fmla="*/ 3018318 h 4361942"/>
              <a:gd name="connsiteX840" fmla="*/ 939497 w 4102080"/>
              <a:gd name="connsiteY840" fmla="*/ 3014390 h 4361942"/>
              <a:gd name="connsiteX841" fmla="*/ 941564 w 4102080"/>
              <a:gd name="connsiteY841" fmla="*/ 3002605 h 4361942"/>
              <a:gd name="connsiteX842" fmla="*/ 1051867 w 4102080"/>
              <a:gd name="connsiteY842" fmla="*/ 2996712 h 4361942"/>
              <a:gd name="connsiteX843" fmla="*/ 1063652 w 4102080"/>
              <a:gd name="connsiteY843" fmla="*/ 2996712 h 4361942"/>
              <a:gd name="connsiteX844" fmla="*/ 1067581 w 4102080"/>
              <a:gd name="connsiteY844" fmla="*/ 2998573 h 4361942"/>
              <a:gd name="connsiteX845" fmla="*/ 1067581 w 4102080"/>
              <a:gd name="connsiteY845" fmla="*/ 3000641 h 4361942"/>
              <a:gd name="connsiteX846" fmla="*/ 1065513 w 4102080"/>
              <a:gd name="connsiteY846" fmla="*/ 3008497 h 4361942"/>
              <a:gd name="connsiteX847" fmla="*/ 1063652 w 4102080"/>
              <a:gd name="connsiteY847" fmla="*/ 3010462 h 4361942"/>
              <a:gd name="connsiteX848" fmla="*/ 1057657 w 4102080"/>
              <a:gd name="connsiteY848" fmla="*/ 3014390 h 4361942"/>
              <a:gd name="connsiteX849" fmla="*/ 1049800 w 4102080"/>
              <a:gd name="connsiteY849" fmla="*/ 3014390 h 4361942"/>
              <a:gd name="connsiteX850" fmla="*/ 1045872 w 4102080"/>
              <a:gd name="connsiteY850" fmla="*/ 3006533 h 4361942"/>
              <a:gd name="connsiteX851" fmla="*/ 1047836 w 4102080"/>
              <a:gd name="connsiteY851" fmla="*/ 2998573 h 4361942"/>
              <a:gd name="connsiteX852" fmla="*/ 2138732 w 4102080"/>
              <a:gd name="connsiteY852" fmla="*/ 2992848 h 4361942"/>
              <a:gd name="connsiteX853" fmla="*/ 2148553 w 4102080"/>
              <a:gd name="connsiteY853" fmla="*/ 2994812 h 4361942"/>
              <a:gd name="connsiteX854" fmla="*/ 2158375 w 4102080"/>
              <a:gd name="connsiteY854" fmla="*/ 3002669 h 4361942"/>
              <a:gd name="connsiteX855" fmla="*/ 2162407 w 4102080"/>
              <a:gd name="connsiteY855" fmla="*/ 3012490 h 4361942"/>
              <a:gd name="connsiteX856" fmla="*/ 2162407 w 4102080"/>
              <a:gd name="connsiteY856" fmla="*/ 3024275 h 4361942"/>
              <a:gd name="connsiteX857" fmla="*/ 2156514 w 4102080"/>
              <a:gd name="connsiteY857" fmla="*/ 3034199 h 4361942"/>
              <a:gd name="connsiteX858" fmla="*/ 2142660 w 4102080"/>
              <a:gd name="connsiteY858" fmla="*/ 3049912 h 4361942"/>
              <a:gd name="connsiteX859" fmla="*/ 2144625 w 4102080"/>
              <a:gd name="connsiteY859" fmla="*/ 3053841 h 4361942"/>
              <a:gd name="connsiteX860" fmla="*/ 2146589 w 4102080"/>
              <a:gd name="connsiteY860" fmla="*/ 3067590 h 4361942"/>
              <a:gd name="connsiteX861" fmla="*/ 2150518 w 4102080"/>
              <a:gd name="connsiteY861" fmla="*/ 3075447 h 4361942"/>
              <a:gd name="connsiteX862" fmla="*/ 2156514 w 4102080"/>
              <a:gd name="connsiteY862" fmla="*/ 3079478 h 4361942"/>
              <a:gd name="connsiteX863" fmla="*/ 2170265 w 4102080"/>
              <a:gd name="connsiteY863" fmla="*/ 3083407 h 4361942"/>
              <a:gd name="connsiteX864" fmla="*/ 2178122 w 4102080"/>
              <a:gd name="connsiteY864" fmla="*/ 3097156 h 4361942"/>
              <a:gd name="connsiteX865" fmla="*/ 2191872 w 4102080"/>
              <a:gd name="connsiteY865" fmla="*/ 3095192 h 4361942"/>
              <a:gd name="connsiteX866" fmla="*/ 2207691 w 4102080"/>
              <a:gd name="connsiteY866" fmla="*/ 3089299 h 4361942"/>
              <a:gd name="connsiteX867" fmla="*/ 2221441 w 4102080"/>
              <a:gd name="connsiteY867" fmla="*/ 3087335 h 4361942"/>
              <a:gd name="connsiteX868" fmla="*/ 2245117 w 4102080"/>
              <a:gd name="connsiteY868" fmla="*/ 3089299 h 4361942"/>
              <a:gd name="connsiteX869" fmla="*/ 2249045 w 4102080"/>
              <a:gd name="connsiteY869" fmla="*/ 3091263 h 4361942"/>
              <a:gd name="connsiteX870" fmla="*/ 2251010 w 4102080"/>
              <a:gd name="connsiteY870" fmla="*/ 3101084 h 4361942"/>
              <a:gd name="connsiteX871" fmla="*/ 2249045 w 4102080"/>
              <a:gd name="connsiteY871" fmla="*/ 3108941 h 4361942"/>
              <a:gd name="connsiteX872" fmla="*/ 2246978 w 4102080"/>
              <a:gd name="connsiteY872" fmla="*/ 3116798 h 4361942"/>
              <a:gd name="connsiteX873" fmla="*/ 2245117 w 4102080"/>
              <a:gd name="connsiteY873" fmla="*/ 3126722 h 4361942"/>
              <a:gd name="connsiteX874" fmla="*/ 2246978 w 4102080"/>
              <a:gd name="connsiteY874" fmla="*/ 3144399 h 4361942"/>
              <a:gd name="connsiteX875" fmla="*/ 2245117 w 4102080"/>
              <a:gd name="connsiteY875" fmla="*/ 3152256 h 4361942"/>
              <a:gd name="connsiteX876" fmla="*/ 2241188 w 4102080"/>
              <a:gd name="connsiteY876" fmla="*/ 3156184 h 4361942"/>
              <a:gd name="connsiteX877" fmla="*/ 2237156 w 4102080"/>
              <a:gd name="connsiteY877" fmla="*/ 3160216 h 4361942"/>
              <a:gd name="connsiteX878" fmla="*/ 2243152 w 4102080"/>
              <a:gd name="connsiteY878" fmla="*/ 3175929 h 4361942"/>
              <a:gd name="connsiteX879" fmla="*/ 2239120 w 4102080"/>
              <a:gd name="connsiteY879" fmla="*/ 3183786 h 4361942"/>
              <a:gd name="connsiteX880" fmla="*/ 2229298 w 4102080"/>
              <a:gd name="connsiteY880" fmla="*/ 3185750 h 4361942"/>
              <a:gd name="connsiteX881" fmla="*/ 2219477 w 4102080"/>
              <a:gd name="connsiteY881" fmla="*/ 3179858 h 4361942"/>
              <a:gd name="connsiteX882" fmla="*/ 2209655 w 4102080"/>
              <a:gd name="connsiteY882" fmla="*/ 3175929 h 4361942"/>
              <a:gd name="connsiteX883" fmla="*/ 2197765 w 4102080"/>
              <a:gd name="connsiteY883" fmla="*/ 3181822 h 4361942"/>
              <a:gd name="connsiteX884" fmla="*/ 2187944 w 4102080"/>
              <a:gd name="connsiteY884" fmla="*/ 3181822 h 4361942"/>
              <a:gd name="connsiteX885" fmla="*/ 2180086 w 4102080"/>
              <a:gd name="connsiteY885" fmla="*/ 3168073 h 4361942"/>
              <a:gd name="connsiteX886" fmla="*/ 2174193 w 4102080"/>
              <a:gd name="connsiteY886" fmla="*/ 3134578 h 4361942"/>
              <a:gd name="connsiteX887" fmla="*/ 2162407 w 4102080"/>
              <a:gd name="connsiteY887" fmla="*/ 3130650 h 4361942"/>
              <a:gd name="connsiteX888" fmla="*/ 2154550 w 4102080"/>
              <a:gd name="connsiteY888" fmla="*/ 3136543 h 4361942"/>
              <a:gd name="connsiteX889" fmla="*/ 2148553 w 4102080"/>
              <a:gd name="connsiteY889" fmla="*/ 3148328 h 4361942"/>
              <a:gd name="connsiteX890" fmla="*/ 2146589 w 4102080"/>
              <a:gd name="connsiteY890" fmla="*/ 3166109 h 4361942"/>
              <a:gd name="connsiteX891" fmla="*/ 2142660 w 4102080"/>
              <a:gd name="connsiteY891" fmla="*/ 3172001 h 4361942"/>
              <a:gd name="connsiteX892" fmla="*/ 2132839 w 4102080"/>
              <a:gd name="connsiteY892" fmla="*/ 3172001 h 4361942"/>
              <a:gd name="connsiteX893" fmla="*/ 2123017 w 4102080"/>
              <a:gd name="connsiteY893" fmla="*/ 3170037 h 4361942"/>
              <a:gd name="connsiteX894" fmla="*/ 2117124 w 4102080"/>
              <a:gd name="connsiteY894" fmla="*/ 3166109 h 4361942"/>
              <a:gd name="connsiteX895" fmla="*/ 2113092 w 4102080"/>
              <a:gd name="connsiteY895" fmla="*/ 3158252 h 4361942"/>
              <a:gd name="connsiteX896" fmla="*/ 2113092 w 4102080"/>
              <a:gd name="connsiteY896" fmla="*/ 3152256 h 4361942"/>
              <a:gd name="connsiteX897" fmla="*/ 2113092 w 4102080"/>
              <a:gd name="connsiteY897" fmla="*/ 3146363 h 4361942"/>
              <a:gd name="connsiteX898" fmla="*/ 2111127 w 4102080"/>
              <a:gd name="connsiteY898" fmla="*/ 3134578 h 4361942"/>
              <a:gd name="connsiteX899" fmla="*/ 2093448 w 4102080"/>
              <a:gd name="connsiteY899" fmla="*/ 3077411 h 4361942"/>
              <a:gd name="connsiteX900" fmla="*/ 2091484 w 4102080"/>
              <a:gd name="connsiteY900" fmla="*/ 3063662 h 4361942"/>
              <a:gd name="connsiteX901" fmla="*/ 2091484 w 4102080"/>
              <a:gd name="connsiteY901" fmla="*/ 3049912 h 4361942"/>
              <a:gd name="connsiteX902" fmla="*/ 2099341 w 4102080"/>
              <a:gd name="connsiteY902" fmla="*/ 3034199 h 4361942"/>
              <a:gd name="connsiteX903" fmla="*/ 2105234 w 4102080"/>
              <a:gd name="connsiteY903" fmla="*/ 3030167 h 4361942"/>
              <a:gd name="connsiteX904" fmla="*/ 2109163 w 4102080"/>
              <a:gd name="connsiteY904" fmla="*/ 3030167 h 4361942"/>
              <a:gd name="connsiteX905" fmla="*/ 2113092 w 4102080"/>
              <a:gd name="connsiteY905" fmla="*/ 3028203 h 4361942"/>
              <a:gd name="connsiteX906" fmla="*/ 2117124 w 4102080"/>
              <a:gd name="connsiteY906" fmla="*/ 3010526 h 4361942"/>
              <a:gd name="connsiteX907" fmla="*/ 2120949 w 4102080"/>
              <a:gd name="connsiteY907" fmla="*/ 3004633 h 4361942"/>
              <a:gd name="connsiteX908" fmla="*/ 2130874 w 4102080"/>
              <a:gd name="connsiteY908" fmla="*/ 2996776 h 4361942"/>
              <a:gd name="connsiteX909" fmla="*/ 2660628 w 4102080"/>
              <a:gd name="connsiteY909" fmla="*/ 2918003 h 4361942"/>
              <a:gd name="connsiteX910" fmla="*/ 2672414 w 4102080"/>
              <a:gd name="connsiteY910" fmla="*/ 2923895 h 4361942"/>
              <a:gd name="connsiteX911" fmla="*/ 2674378 w 4102080"/>
              <a:gd name="connsiteY911" fmla="*/ 2929788 h 4361942"/>
              <a:gd name="connsiteX912" fmla="*/ 2674378 w 4102080"/>
              <a:gd name="connsiteY912" fmla="*/ 2937644 h 4361942"/>
              <a:gd name="connsiteX913" fmla="*/ 2670450 w 4102080"/>
              <a:gd name="connsiteY913" fmla="*/ 2967210 h 4361942"/>
              <a:gd name="connsiteX914" fmla="*/ 2670450 w 4102080"/>
              <a:gd name="connsiteY914" fmla="*/ 2971139 h 4361942"/>
              <a:gd name="connsiteX915" fmla="*/ 2674378 w 4102080"/>
              <a:gd name="connsiteY915" fmla="*/ 2980960 h 4361942"/>
              <a:gd name="connsiteX916" fmla="*/ 2678307 w 4102080"/>
              <a:gd name="connsiteY916" fmla="*/ 2988816 h 4361942"/>
              <a:gd name="connsiteX917" fmla="*/ 2680271 w 4102080"/>
              <a:gd name="connsiteY917" fmla="*/ 2996776 h 4361942"/>
              <a:gd name="connsiteX918" fmla="*/ 2680271 w 4102080"/>
              <a:gd name="connsiteY918" fmla="*/ 3006597 h 4361942"/>
              <a:gd name="connsiteX919" fmla="*/ 2678307 w 4102080"/>
              <a:gd name="connsiteY919" fmla="*/ 3016418 h 4361942"/>
              <a:gd name="connsiteX920" fmla="*/ 2668485 w 4102080"/>
              <a:gd name="connsiteY920" fmla="*/ 3044020 h 4361942"/>
              <a:gd name="connsiteX921" fmla="*/ 2680271 w 4102080"/>
              <a:gd name="connsiteY921" fmla="*/ 3038024 h 4361942"/>
              <a:gd name="connsiteX922" fmla="*/ 2688129 w 4102080"/>
              <a:gd name="connsiteY922" fmla="*/ 3034199 h 4361942"/>
              <a:gd name="connsiteX923" fmla="*/ 2690197 w 4102080"/>
              <a:gd name="connsiteY923" fmla="*/ 3036060 h 4361942"/>
              <a:gd name="connsiteX924" fmla="*/ 2690197 w 4102080"/>
              <a:gd name="connsiteY924" fmla="*/ 3049912 h 4361942"/>
              <a:gd name="connsiteX925" fmla="*/ 2690197 w 4102080"/>
              <a:gd name="connsiteY925" fmla="*/ 3057769 h 4361942"/>
              <a:gd name="connsiteX926" fmla="*/ 2686165 w 4102080"/>
              <a:gd name="connsiteY926" fmla="*/ 3067590 h 4361942"/>
              <a:gd name="connsiteX927" fmla="*/ 2680271 w 4102080"/>
              <a:gd name="connsiteY927" fmla="*/ 3073586 h 4361942"/>
              <a:gd name="connsiteX928" fmla="*/ 2672414 w 4102080"/>
              <a:gd name="connsiteY928" fmla="*/ 3069554 h 4361942"/>
              <a:gd name="connsiteX929" fmla="*/ 2676343 w 4102080"/>
              <a:gd name="connsiteY929" fmla="*/ 3081442 h 4361942"/>
              <a:gd name="connsiteX930" fmla="*/ 2684304 w 4102080"/>
              <a:gd name="connsiteY930" fmla="*/ 3099120 h 4361942"/>
              <a:gd name="connsiteX931" fmla="*/ 2686165 w 4102080"/>
              <a:gd name="connsiteY931" fmla="*/ 3111008 h 4361942"/>
              <a:gd name="connsiteX932" fmla="*/ 2680271 w 4102080"/>
              <a:gd name="connsiteY932" fmla="*/ 3112869 h 4361942"/>
              <a:gd name="connsiteX933" fmla="*/ 2668485 w 4102080"/>
              <a:gd name="connsiteY933" fmla="*/ 3108941 h 4361942"/>
              <a:gd name="connsiteX934" fmla="*/ 2656699 w 4102080"/>
              <a:gd name="connsiteY934" fmla="*/ 3103048 h 4361942"/>
              <a:gd name="connsiteX935" fmla="*/ 2648739 w 4102080"/>
              <a:gd name="connsiteY935" fmla="*/ 3097156 h 4361942"/>
              <a:gd name="connsiteX936" fmla="*/ 2646774 w 4102080"/>
              <a:gd name="connsiteY936" fmla="*/ 3108941 h 4361942"/>
              <a:gd name="connsiteX937" fmla="*/ 2644913 w 4102080"/>
              <a:gd name="connsiteY937" fmla="*/ 3114833 h 4361942"/>
              <a:gd name="connsiteX938" fmla="*/ 2634988 w 4102080"/>
              <a:gd name="connsiteY938" fmla="*/ 3126722 h 4361942"/>
              <a:gd name="connsiteX939" fmla="*/ 2631059 w 4102080"/>
              <a:gd name="connsiteY939" fmla="*/ 3138507 h 4361942"/>
              <a:gd name="connsiteX940" fmla="*/ 2638917 w 4102080"/>
              <a:gd name="connsiteY940" fmla="*/ 3144399 h 4361942"/>
              <a:gd name="connsiteX941" fmla="*/ 2648739 w 4102080"/>
              <a:gd name="connsiteY941" fmla="*/ 3148328 h 4361942"/>
              <a:gd name="connsiteX942" fmla="*/ 2654735 w 4102080"/>
              <a:gd name="connsiteY942" fmla="*/ 3154220 h 4361942"/>
              <a:gd name="connsiteX943" fmla="*/ 2644913 w 4102080"/>
              <a:gd name="connsiteY943" fmla="*/ 3162180 h 4361942"/>
              <a:gd name="connsiteX944" fmla="*/ 2597562 w 4102080"/>
              <a:gd name="connsiteY944" fmla="*/ 3177894 h 4361942"/>
              <a:gd name="connsiteX945" fmla="*/ 2583812 w 4102080"/>
              <a:gd name="connsiteY945" fmla="*/ 3177894 h 4361942"/>
              <a:gd name="connsiteX946" fmla="*/ 2605523 w 4102080"/>
              <a:gd name="connsiteY946" fmla="*/ 3162180 h 4361942"/>
              <a:gd name="connsiteX947" fmla="*/ 2595701 w 4102080"/>
              <a:gd name="connsiteY947" fmla="*/ 3158252 h 4361942"/>
              <a:gd name="connsiteX948" fmla="*/ 2591669 w 4102080"/>
              <a:gd name="connsiteY948" fmla="*/ 3150395 h 4361942"/>
              <a:gd name="connsiteX949" fmla="*/ 2593633 w 4102080"/>
              <a:gd name="connsiteY949" fmla="*/ 3142435 h 4361942"/>
              <a:gd name="connsiteX950" fmla="*/ 2595701 w 4102080"/>
              <a:gd name="connsiteY950" fmla="*/ 3130650 h 4361942"/>
              <a:gd name="connsiteX951" fmla="*/ 2575954 w 4102080"/>
              <a:gd name="connsiteY951" fmla="*/ 3140471 h 4361942"/>
              <a:gd name="connsiteX952" fmla="*/ 2569958 w 4102080"/>
              <a:gd name="connsiteY952" fmla="*/ 3136543 h 4361942"/>
              <a:gd name="connsiteX953" fmla="*/ 2568097 w 4102080"/>
              <a:gd name="connsiteY953" fmla="*/ 3126722 h 4361942"/>
              <a:gd name="connsiteX954" fmla="*/ 2568097 w 4102080"/>
              <a:gd name="connsiteY954" fmla="*/ 3118865 h 4361942"/>
              <a:gd name="connsiteX955" fmla="*/ 2572026 w 4102080"/>
              <a:gd name="connsiteY955" fmla="*/ 3112869 h 4361942"/>
              <a:gd name="connsiteX956" fmla="*/ 2587740 w 4102080"/>
              <a:gd name="connsiteY956" fmla="*/ 3111008 h 4361942"/>
              <a:gd name="connsiteX957" fmla="*/ 2591669 w 4102080"/>
              <a:gd name="connsiteY957" fmla="*/ 3101084 h 4361942"/>
              <a:gd name="connsiteX958" fmla="*/ 2593633 w 4102080"/>
              <a:gd name="connsiteY958" fmla="*/ 3089299 h 4361942"/>
              <a:gd name="connsiteX959" fmla="*/ 2595701 w 4102080"/>
              <a:gd name="connsiteY959" fmla="*/ 3075447 h 4361942"/>
              <a:gd name="connsiteX960" fmla="*/ 2587740 w 4102080"/>
              <a:gd name="connsiteY960" fmla="*/ 3069554 h 4361942"/>
              <a:gd name="connsiteX961" fmla="*/ 2581847 w 4102080"/>
              <a:gd name="connsiteY961" fmla="*/ 3077411 h 4361942"/>
              <a:gd name="connsiteX962" fmla="*/ 2558172 w 4102080"/>
              <a:gd name="connsiteY962" fmla="*/ 3089299 h 4361942"/>
              <a:gd name="connsiteX963" fmla="*/ 2546386 w 4102080"/>
              <a:gd name="connsiteY963" fmla="*/ 3097156 h 4361942"/>
              <a:gd name="connsiteX964" fmla="*/ 2540493 w 4102080"/>
              <a:gd name="connsiteY964" fmla="*/ 3085371 h 4361942"/>
              <a:gd name="connsiteX965" fmla="*/ 2530567 w 4102080"/>
              <a:gd name="connsiteY965" fmla="*/ 3075447 h 4361942"/>
              <a:gd name="connsiteX966" fmla="*/ 2522710 w 4102080"/>
              <a:gd name="connsiteY966" fmla="*/ 3063662 h 4361942"/>
              <a:gd name="connsiteX967" fmla="*/ 2520746 w 4102080"/>
              <a:gd name="connsiteY967" fmla="*/ 3049912 h 4361942"/>
              <a:gd name="connsiteX968" fmla="*/ 2524778 w 4102080"/>
              <a:gd name="connsiteY968" fmla="*/ 3040091 h 4361942"/>
              <a:gd name="connsiteX969" fmla="*/ 2534600 w 4102080"/>
              <a:gd name="connsiteY969" fmla="*/ 3032235 h 4361942"/>
              <a:gd name="connsiteX970" fmla="*/ 2544421 w 4102080"/>
              <a:gd name="connsiteY970" fmla="*/ 3024275 h 4361942"/>
              <a:gd name="connsiteX971" fmla="*/ 2552279 w 4102080"/>
              <a:gd name="connsiteY971" fmla="*/ 3022311 h 4361942"/>
              <a:gd name="connsiteX972" fmla="*/ 2575954 w 4102080"/>
              <a:gd name="connsiteY972" fmla="*/ 3016418 h 4361942"/>
              <a:gd name="connsiteX973" fmla="*/ 2583812 w 4102080"/>
              <a:gd name="connsiteY973" fmla="*/ 3016418 h 4361942"/>
              <a:gd name="connsiteX974" fmla="*/ 2593633 w 4102080"/>
              <a:gd name="connsiteY974" fmla="*/ 3020346 h 4361942"/>
              <a:gd name="connsiteX975" fmla="*/ 2601491 w 4102080"/>
              <a:gd name="connsiteY975" fmla="*/ 3026239 h 4361942"/>
              <a:gd name="connsiteX976" fmla="*/ 2611416 w 4102080"/>
              <a:gd name="connsiteY976" fmla="*/ 3030167 h 4361942"/>
              <a:gd name="connsiteX977" fmla="*/ 2623202 w 4102080"/>
              <a:gd name="connsiteY977" fmla="*/ 3032235 h 4361942"/>
              <a:gd name="connsiteX978" fmla="*/ 2623202 w 4102080"/>
              <a:gd name="connsiteY978" fmla="*/ 3026239 h 4361942"/>
              <a:gd name="connsiteX979" fmla="*/ 2611416 w 4102080"/>
              <a:gd name="connsiteY979" fmla="*/ 3018382 h 4361942"/>
              <a:gd name="connsiteX980" fmla="*/ 2603559 w 4102080"/>
              <a:gd name="connsiteY980" fmla="*/ 3006597 h 4361942"/>
              <a:gd name="connsiteX981" fmla="*/ 2601491 w 4102080"/>
              <a:gd name="connsiteY981" fmla="*/ 2992848 h 4361942"/>
              <a:gd name="connsiteX982" fmla="*/ 2599526 w 4102080"/>
              <a:gd name="connsiteY982" fmla="*/ 2980960 h 4361942"/>
              <a:gd name="connsiteX983" fmla="*/ 2609348 w 4102080"/>
              <a:gd name="connsiteY983" fmla="*/ 2980960 h 4361942"/>
              <a:gd name="connsiteX984" fmla="*/ 2654735 w 4102080"/>
              <a:gd name="connsiteY984" fmla="*/ 2955425 h 4361942"/>
              <a:gd name="connsiteX985" fmla="*/ 2646774 w 4102080"/>
              <a:gd name="connsiteY985" fmla="*/ 2941573 h 4361942"/>
              <a:gd name="connsiteX986" fmla="*/ 2650806 w 4102080"/>
              <a:gd name="connsiteY986" fmla="*/ 2925859 h 4361942"/>
              <a:gd name="connsiteX987" fmla="*/ 996664 w 4102080"/>
              <a:gd name="connsiteY987" fmla="*/ 2898192 h 4361942"/>
              <a:gd name="connsiteX988" fmla="*/ 1002557 w 4102080"/>
              <a:gd name="connsiteY988" fmla="*/ 2902120 h 4361942"/>
              <a:gd name="connsiteX989" fmla="*/ 1010413 w 4102080"/>
              <a:gd name="connsiteY989" fmla="*/ 2900156 h 4361942"/>
              <a:gd name="connsiteX990" fmla="*/ 1016306 w 4102080"/>
              <a:gd name="connsiteY990" fmla="*/ 2902120 h 4361942"/>
              <a:gd name="connsiteX991" fmla="*/ 1018270 w 4102080"/>
              <a:gd name="connsiteY991" fmla="*/ 2906152 h 4361942"/>
              <a:gd name="connsiteX992" fmla="*/ 1020338 w 4102080"/>
              <a:gd name="connsiteY992" fmla="*/ 2909977 h 4361942"/>
              <a:gd name="connsiteX993" fmla="*/ 1020338 w 4102080"/>
              <a:gd name="connsiteY993" fmla="*/ 2914009 h 4361942"/>
              <a:gd name="connsiteX994" fmla="*/ 1020338 w 4102080"/>
              <a:gd name="connsiteY994" fmla="*/ 2921865 h 4361942"/>
              <a:gd name="connsiteX995" fmla="*/ 1018270 w 4102080"/>
              <a:gd name="connsiteY995" fmla="*/ 2923830 h 4361942"/>
              <a:gd name="connsiteX996" fmla="*/ 1014445 w 4102080"/>
              <a:gd name="connsiteY996" fmla="*/ 2925794 h 4361942"/>
              <a:gd name="connsiteX997" fmla="*/ 1010413 w 4102080"/>
              <a:gd name="connsiteY997" fmla="*/ 2925794 h 4361942"/>
              <a:gd name="connsiteX998" fmla="*/ 1004521 w 4102080"/>
              <a:gd name="connsiteY998" fmla="*/ 2917937 h 4361942"/>
              <a:gd name="connsiteX999" fmla="*/ 1002557 w 4102080"/>
              <a:gd name="connsiteY999" fmla="*/ 2915973 h 4361942"/>
              <a:gd name="connsiteX1000" fmla="*/ 998628 w 4102080"/>
              <a:gd name="connsiteY1000" fmla="*/ 2917937 h 4361942"/>
              <a:gd name="connsiteX1001" fmla="*/ 996664 w 4102080"/>
              <a:gd name="connsiteY1001" fmla="*/ 2917937 h 4361942"/>
              <a:gd name="connsiteX1002" fmla="*/ 994700 w 4102080"/>
              <a:gd name="connsiteY1002" fmla="*/ 2914009 h 4361942"/>
              <a:gd name="connsiteX1003" fmla="*/ 992736 w 4102080"/>
              <a:gd name="connsiteY1003" fmla="*/ 2914009 h 4361942"/>
              <a:gd name="connsiteX1004" fmla="*/ 988808 w 4102080"/>
              <a:gd name="connsiteY1004" fmla="*/ 2914009 h 4361942"/>
              <a:gd name="connsiteX1005" fmla="*/ 988808 w 4102080"/>
              <a:gd name="connsiteY1005" fmla="*/ 2911941 h 4361942"/>
              <a:gd name="connsiteX1006" fmla="*/ 992736 w 4102080"/>
              <a:gd name="connsiteY1006" fmla="*/ 2908013 h 4361942"/>
              <a:gd name="connsiteX1007" fmla="*/ 990772 w 4102080"/>
              <a:gd name="connsiteY1007" fmla="*/ 2906152 h 4361942"/>
              <a:gd name="connsiteX1008" fmla="*/ 988808 w 4102080"/>
              <a:gd name="connsiteY1008" fmla="*/ 2908013 h 4361942"/>
              <a:gd name="connsiteX1009" fmla="*/ 984879 w 4102080"/>
              <a:gd name="connsiteY1009" fmla="*/ 2906152 h 4361942"/>
              <a:gd name="connsiteX1010" fmla="*/ 986843 w 4102080"/>
              <a:gd name="connsiteY1010" fmla="*/ 2902120 h 4361942"/>
              <a:gd name="connsiteX1011" fmla="*/ 992736 w 4102080"/>
              <a:gd name="connsiteY1011" fmla="*/ 2900156 h 4361942"/>
              <a:gd name="connsiteX1012" fmla="*/ 2733516 w 4102080"/>
              <a:gd name="connsiteY1012" fmla="*/ 2896293 h 4361942"/>
              <a:gd name="connsiteX1013" fmla="*/ 2741373 w 4102080"/>
              <a:gd name="connsiteY1013" fmla="*/ 2896293 h 4361942"/>
              <a:gd name="connsiteX1014" fmla="*/ 2747266 w 4102080"/>
              <a:gd name="connsiteY1014" fmla="*/ 2898258 h 4361942"/>
              <a:gd name="connsiteX1015" fmla="*/ 2751195 w 4102080"/>
              <a:gd name="connsiteY1015" fmla="*/ 2908078 h 4361942"/>
              <a:gd name="connsiteX1016" fmla="*/ 2751195 w 4102080"/>
              <a:gd name="connsiteY1016" fmla="*/ 2927824 h 4361942"/>
              <a:gd name="connsiteX1017" fmla="*/ 2749230 w 4102080"/>
              <a:gd name="connsiteY1017" fmla="*/ 2943537 h 4361942"/>
              <a:gd name="connsiteX1018" fmla="*/ 2745302 w 4102080"/>
              <a:gd name="connsiteY1018" fmla="*/ 2949430 h 4361942"/>
              <a:gd name="connsiteX1019" fmla="*/ 2741373 w 4102080"/>
              <a:gd name="connsiteY1019" fmla="*/ 2951394 h 4361942"/>
              <a:gd name="connsiteX1020" fmla="*/ 2739409 w 4102080"/>
              <a:gd name="connsiteY1020" fmla="*/ 2947465 h 4361942"/>
              <a:gd name="connsiteX1021" fmla="*/ 2735377 w 4102080"/>
              <a:gd name="connsiteY1021" fmla="*/ 2933716 h 4361942"/>
              <a:gd name="connsiteX1022" fmla="*/ 2731551 w 4102080"/>
              <a:gd name="connsiteY1022" fmla="*/ 2927824 h 4361942"/>
              <a:gd name="connsiteX1023" fmla="*/ 2729587 w 4102080"/>
              <a:gd name="connsiteY1023" fmla="*/ 2923895 h 4361942"/>
              <a:gd name="connsiteX1024" fmla="*/ 2729587 w 4102080"/>
              <a:gd name="connsiteY1024" fmla="*/ 2918003 h 4361942"/>
              <a:gd name="connsiteX1025" fmla="*/ 2727519 w 4102080"/>
              <a:gd name="connsiteY1025" fmla="*/ 2912007 h 4361942"/>
              <a:gd name="connsiteX1026" fmla="*/ 2725555 w 4102080"/>
              <a:gd name="connsiteY1026" fmla="*/ 2906218 h 4361942"/>
              <a:gd name="connsiteX1027" fmla="*/ 2725555 w 4102080"/>
              <a:gd name="connsiteY1027" fmla="*/ 2900222 h 4361942"/>
              <a:gd name="connsiteX1028" fmla="*/ 1018270 w 4102080"/>
              <a:gd name="connsiteY1028" fmla="*/ 2860768 h 4361942"/>
              <a:gd name="connsiteX1029" fmla="*/ 1026230 w 4102080"/>
              <a:gd name="connsiteY1029" fmla="*/ 2862733 h 4361942"/>
              <a:gd name="connsiteX1030" fmla="*/ 1032122 w 4102080"/>
              <a:gd name="connsiteY1030" fmla="*/ 2868729 h 4361942"/>
              <a:gd name="connsiteX1031" fmla="*/ 1038015 w 4102080"/>
              <a:gd name="connsiteY1031" fmla="*/ 2866764 h 4361942"/>
              <a:gd name="connsiteX1032" fmla="*/ 1043907 w 4102080"/>
              <a:gd name="connsiteY1032" fmla="*/ 2862733 h 4361942"/>
              <a:gd name="connsiteX1033" fmla="*/ 1047836 w 4102080"/>
              <a:gd name="connsiteY1033" fmla="*/ 2864697 h 4361942"/>
              <a:gd name="connsiteX1034" fmla="*/ 1049800 w 4102080"/>
              <a:gd name="connsiteY1034" fmla="*/ 2868729 h 4361942"/>
              <a:gd name="connsiteX1035" fmla="*/ 1051867 w 4102080"/>
              <a:gd name="connsiteY1035" fmla="*/ 2868729 h 4361942"/>
              <a:gd name="connsiteX1036" fmla="*/ 1055692 w 4102080"/>
              <a:gd name="connsiteY1036" fmla="*/ 2866764 h 4361942"/>
              <a:gd name="connsiteX1037" fmla="*/ 1057657 w 4102080"/>
              <a:gd name="connsiteY1037" fmla="*/ 2872554 h 4361942"/>
              <a:gd name="connsiteX1038" fmla="*/ 1053832 w 4102080"/>
              <a:gd name="connsiteY1038" fmla="*/ 2876585 h 4361942"/>
              <a:gd name="connsiteX1039" fmla="*/ 1047836 w 4102080"/>
              <a:gd name="connsiteY1039" fmla="*/ 2876585 h 4361942"/>
              <a:gd name="connsiteX1040" fmla="*/ 1043907 w 4102080"/>
              <a:gd name="connsiteY1040" fmla="*/ 2880514 h 4361942"/>
              <a:gd name="connsiteX1041" fmla="*/ 1043907 w 4102080"/>
              <a:gd name="connsiteY1041" fmla="*/ 2884442 h 4361942"/>
              <a:gd name="connsiteX1042" fmla="*/ 1051867 w 4102080"/>
              <a:gd name="connsiteY1042" fmla="*/ 2892299 h 4361942"/>
              <a:gd name="connsiteX1043" fmla="*/ 1057657 w 4102080"/>
              <a:gd name="connsiteY1043" fmla="*/ 2894263 h 4361942"/>
              <a:gd name="connsiteX1044" fmla="*/ 1065513 w 4102080"/>
              <a:gd name="connsiteY1044" fmla="*/ 2894263 h 4361942"/>
              <a:gd name="connsiteX1045" fmla="*/ 1067581 w 4102080"/>
              <a:gd name="connsiteY1045" fmla="*/ 2900156 h 4361942"/>
              <a:gd name="connsiteX1046" fmla="*/ 1069545 w 4102080"/>
              <a:gd name="connsiteY1046" fmla="*/ 2908013 h 4361942"/>
              <a:gd name="connsiteX1047" fmla="*/ 1073473 w 4102080"/>
              <a:gd name="connsiteY1047" fmla="*/ 2911941 h 4361942"/>
              <a:gd name="connsiteX1048" fmla="*/ 1075437 w 4102080"/>
              <a:gd name="connsiteY1048" fmla="*/ 2917937 h 4361942"/>
              <a:gd name="connsiteX1049" fmla="*/ 1071509 w 4102080"/>
              <a:gd name="connsiteY1049" fmla="*/ 2925794 h 4361942"/>
              <a:gd name="connsiteX1050" fmla="*/ 1069545 w 4102080"/>
              <a:gd name="connsiteY1050" fmla="*/ 2927758 h 4361942"/>
              <a:gd name="connsiteX1051" fmla="*/ 1067581 w 4102080"/>
              <a:gd name="connsiteY1051" fmla="*/ 2925794 h 4361942"/>
              <a:gd name="connsiteX1052" fmla="*/ 1059724 w 4102080"/>
              <a:gd name="connsiteY1052" fmla="*/ 2923830 h 4361942"/>
              <a:gd name="connsiteX1053" fmla="*/ 1057657 w 4102080"/>
              <a:gd name="connsiteY1053" fmla="*/ 2919798 h 4361942"/>
              <a:gd name="connsiteX1054" fmla="*/ 1055692 w 4102080"/>
              <a:gd name="connsiteY1054" fmla="*/ 2914009 h 4361942"/>
              <a:gd name="connsiteX1055" fmla="*/ 1055692 w 4102080"/>
              <a:gd name="connsiteY1055" fmla="*/ 2908013 h 4361942"/>
              <a:gd name="connsiteX1056" fmla="*/ 1055692 w 4102080"/>
              <a:gd name="connsiteY1056" fmla="*/ 2904084 h 4361942"/>
              <a:gd name="connsiteX1057" fmla="*/ 1051867 w 4102080"/>
              <a:gd name="connsiteY1057" fmla="*/ 2902120 h 4361942"/>
              <a:gd name="connsiteX1058" fmla="*/ 1034087 w 4102080"/>
              <a:gd name="connsiteY1058" fmla="*/ 2900156 h 4361942"/>
              <a:gd name="connsiteX1059" fmla="*/ 1032122 w 4102080"/>
              <a:gd name="connsiteY1059" fmla="*/ 2896227 h 4361942"/>
              <a:gd name="connsiteX1060" fmla="*/ 1026230 w 4102080"/>
              <a:gd name="connsiteY1060" fmla="*/ 2896227 h 4361942"/>
              <a:gd name="connsiteX1061" fmla="*/ 1022302 w 4102080"/>
              <a:gd name="connsiteY1061" fmla="*/ 2894263 h 4361942"/>
              <a:gd name="connsiteX1062" fmla="*/ 1020338 w 4102080"/>
              <a:gd name="connsiteY1062" fmla="*/ 2892299 h 4361942"/>
              <a:gd name="connsiteX1063" fmla="*/ 1016306 w 4102080"/>
              <a:gd name="connsiteY1063" fmla="*/ 2890335 h 4361942"/>
              <a:gd name="connsiteX1064" fmla="*/ 1012481 w 4102080"/>
              <a:gd name="connsiteY1064" fmla="*/ 2886406 h 4361942"/>
              <a:gd name="connsiteX1065" fmla="*/ 1006485 w 4102080"/>
              <a:gd name="connsiteY1065" fmla="*/ 2870589 h 4361942"/>
              <a:gd name="connsiteX1066" fmla="*/ 1010413 w 4102080"/>
              <a:gd name="connsiteY1066" fmla="*/ 2862733 h 4361942"/>
              <a:gd name="connsiteX1067" fmla="*/ 1000593 w 4102080"/>
              <a:gd name="connsiteY1067" fmla="*/ 2827377 h 4361942"/>
              <a:gd name="connsiteX1068" fmla="*/ 1010413 w 4102080"/>
              <a:gd name="connsiteY1068" fmla="*/ 2831202 h 4361942"/>
              <a:gd name="connsiteX1069" fmla="*/ 990772 w 4102080"/>
              <a:gd name="connsiteY1069" fmla="*/ 2843090 h 4361942"/>
              <a:gd name="connsiteX1070" fmla="*/ 984879 w 4102080"/>
              <a:gd name="connsiteY1070" fmla="*/ 2848983 h 4361942"/>
              <a:gd name="connsiteX1071" fmla="*/ 984879 w 4102080"/>
              <a:gd name="connsiteY1071" fmla="*/ 2856840 h 4361942"/>
              <a:gd name="connsiteX1072" fmla="*/ 988808 w 4102080"/>
              <a:gd name="connsiteY1072" fmla="*/ 2864697 h 4361942"/>
              <a:gd name="connsiteX1073" fmla="*/ 996664 w 4102080"/>
              <a:gd name="connsiteY1073" fmla="*/ 2878550 h 4361942"/>
              <a:gd name="connsiteX1074" fmla="*/ 988808 w 4102080"/>
              <a:gd name="connsiteY1074" fmla="*/ 2882478 h 4361942"/>
              <a:gd name="connsiteX1075" fmla="*/ 982915 w 4102080"/>
              <a:gd name="connsiteY1075" fmla="*/ 2890335 h 4361942"/>
              <a:gd name="connsiteX1076" fmla="*/ 976919 w 4102080"/>
              <a:gd name="connsiteY1076" fmla="*/ 2898192 h 4361942"/>
              <a:gd name="connsiteX1077" fmla="*/ 975058 w 4102080"/>
              <a:gd name="connsiteY1077" fmla="*/ 2904084 h 4361942"/>
              <a:gd name="connsiteX1078" fmla="*/ 971027 w 4102080"/>
              <a:gd name="connsiteY1078" fmla="*/ 2906152 h 4361942"/>
              <a:gd name="connsiteX1079" fmla="*/ 953349 w 4102080"/>
              <a:gd name="connsiteY1079" fmla="*/ 2900156 h 4361942"/>
              <a:gd name="connsiteX1080" fmla="*/ 947457 w 4102080"/>
              <a:gd name="connsiteY1080" fmla="*/ 2902120 h 4361942"/>
              <a:gd name="connsiteX1081" fmla="*/ 945493 w 4102080"/>
              <a:gd name="connsiteY1081" fmla="*/ 2900156 h 4361942"/>
              <a:gd name="connsiteX1082" fmla="*/ 943528 w 4102080"/>
              <a:gd name="connsiteY1082" fmla="*/ 2898192 h 4361942"/>
              <a:gd name="connsiteX1083" fmla="*/ 941564 w 4102080"/>
              <a:gd name="connsiteY1083" fmla="*/ 2896227 h 4361942"/>
              <a:gd name="connsiteX1084" fmla="*/ 939497 w 4102080"/>
              <a:gd name="connsiteY1084" fmla="*/ 2896227 h 4361942"/>
              <a:gd name="connsiteX1085" fmla="*/ 943528 w 4102080"/>
              <a:gd name="connsiteY1085" fmla="*/ 2870589 h 4361942"/>
              <a:gd name="connsiteX1086" fmla="*/ 947457 w 4102080"/>
              <a:gd name="connsiteY1086" fmla="*/ 2862733 h 4361942"/>
              <a:gd name="connsiteX1087" fmla="*/ 951385 w 4102080"/>
              <a:gd name="connsiteY1087" fmla="*/ 2860768 h 4361942"/>
              <a:gd name="connsiteX1088" fmla="*/ 959242 w 4102080"/>
              <a:gd name="connsiteY1088" fmla="*/ 2858804 h 4361942"/>
              <a:gd name="connsiteX1089" fmla="*/ 967098 w 4102080"/>
              <a:gd name="connsiteY1089" fmla="*/ 2854876 h 4361942"/>
              <a:gd name="connsiteX1090" fmla="*/ 969063 w 4102080"/>
              <a:gd name="connsiteY1090" fmla="*/ 2848983 h 4361942"/>
              <a:gd name="connsiteX1091" fmla="*/ 975058 w 4102080"/>
              <a:gd name="connsiteY1091" fmla="*/ 2839162 h 4361942"/>
              <a:gd name="connsiteX1092" fmla="*/ 986843 w 4102080"/>
              <a:gd name="connsiteY1092" fmla="*/ 2831202 h 4361942"/>
              <a:gd name="connsiteX1093" fmla="*/ 1510654 w 4102080"/>
              <a:gd name="connsiteY1093" fmla="*/ 2742606 h 4361942"/>
              <a:gd name="connsiteX1094" fmla="*/ 1492873 w 4102080"/>
              <a:gd name="connsiteY1094" fmla="*/ 2748602 h 4361942"/>
              <a:gd name="connsiteX1095" fmla="*/ 1475196 w 4102080"/>
              <a:gd name="connsiteY1095" fmla="*/ 2752530 h 4361942"/>
              <a:gd name="connsiteX1096" fmla="*/ 1451523 w 4102080"/>
              <a:gd name="connsiteY1096" fmla="*/ 2744570 h 4361942"/>
              <a:gd name="connsiteX1097" fmla="*/ 1437774 w 4102080"/>
              <a:gd name="connsiteY1097" fmla="*/ 2758423 h 4361942"/>
              <a:gd name="connsiteX1098" fmla="*/ 1455451 w 4102080"/>
              <a:gd name="connsiteY1098" fmla="*/ 2797810 h 4361942"/>
              <a:gd name="connsiteX1099" fmla="*/ 1455472 w 4102080"/>
              <a:gd name="connsiteY1099" fmla="*/ 2797823 h 4361942"/>
              <a:gd name="connsiteX1100" fmla="*/ 1437904 w 4102080"/>
              <a:gd name="connsiteY1100" fmla="*/ 2758540 h 4361942"/>
              <a:gd name="connsiteX1101" fmla="*/ 1451632 w 4102080"/>
              <a:gd name="connsiteY1101" fmla="*/ 2744659 h 4361942"/>
              <a:gd name="connsiteX1102" fmla="*/ 1475268 w 4102080"/>
              <a:gd name="connsiteY1102" fmla="*/ 2752636 h 4361942"/>
              <a:gd name="connsiteX1103" fmla="*/ 1492918 w 4102080"/>
              <a:gd name="connsiteY1103" fmla="*/ 2748699 h 4361942"/>
              <a:gd name="connsiteX1104" fmla="*/ 1510671 w 4102080"/>
              <a:gd name="connsiteY1104" fmla="*/ 2742691 h 4361942"/>
              <a:gd name="connsiteX1105" fmla="*/ 1544009 w 4102080"/>
              <a:gd name="connsiteY1105" fmla="*/ 2754500 h 4361942"/>
              <a:gd name="connsiteX1106" fmla="*/ 1555853 w 4102080"/>
              <a:gd name="connsiteY1106" fmla="*/ 2792022 h 4361942"/>
              <a:gd name="connsiteX1107" fmla="*/ 1555933 w 4102080"/>
              <a:gd name="connsiteY1107" fmla="*/ 2791918 h 4361942"/>
              <a:gd name="connsiteX1108" fmla="*/ 1544045 w 4102080"/>
              <a:gd name="connsiteY1108" fmla="*/ 2754391 h 4361942"/>
              <a:gd name="connsiteX1109" fmla="*/ 1874799 w 4102080"/>
              <a:gd name="connsiteY1109" fmla="*/ 2679533 h 4361942"/>
              <a:gd name="connsiteX1110" fmla="*/ 1851128 w 4102080"/>
              <a:gd name="connsiteY1110" fmla="*/ 2693281 h 4361942"/>
              <a:gd name="connsiteX1111" fmla="*/ 1833452 w 4102080"/>
              <a:gd name="connsiteY1111" fmla="*/ 2713024 h 4361942"/>
              <a:gd name="connsiteX1112" fmla="*/ 1813709 w 4102080"/>
              <a:gd name="connsiteY1112" fmla="*/ 2716952 h 4361942"/>
              <a:gd name="connsiteX1113" fmla="*/ 1792105 w 4102080"/>
              <a:gd name="connsiteY1113" fmla="*/ 2716952 h 4361942"/>
              <a:gd name="connsiteX1114" fmla="*/ 1768434 w 4102080"/>
              <a:gd name="connsiteY1114" fmla="*/ 2718916 h 4361942"/>
              <a:gd name="connsiteX1115" fmla="*/ 1742799 w 4102080"/>
              <a:gd name="connsiteY1115" fmla="*/ 2718916 h 4361942"/>
              <a:gd name="connsiteX1116" fmla="*/ 1732980 w 4102080"/>
              <a:gd name="connsiteY1116" fmla="*/ 2713024 h 4361942"/>
              <a:gd name="connsiteX1117" fmla="*/ 1723160 w 4102080"/>
              <a:gd name="connsiteY1117" fmla="*/ 2705065 h 4361942"/>
              <a:gd name="connsiteX1118" fmla="*/ 1711273 w 4102080"/>
              <a:gd name="connsiteY1118" fmla="*/ 2707029 h 4361942"/>
              <a:gd name="connsiteX1119" fmla="*/ 1697525 w 4102080"/>
              <a:gd name="connsiteY1119" fmla="*/ 2707029 h 4361942"/>
              <a:gd name="connsiteX1120" fmla="*/ 1677885 w 4102080"/>
              <a:gd name="connsiteY1120" fmla="*/ 2711060 h 4361942"/>
              <a:gd name="connsiteX1121" fmla="*/ 1660106 w 4102080"/>
              <a:gd name="connsiteY1121" fmla="*/ 2722844 h 4361942"/>
              <a:gd name="connsiteX1122" fmla="*/ 1634605 w 4102080"/>
              <a:gd name="connsiteY1122" fmla="*/ 2718921 h 4361942"/>
              <a:gd name="connsiteX1123" fmla="*/ 1634707 w 4102080"/>
              <a:gd name="connsiteY1123" fmla="*/ 2719035 h 4361942"/>
              <a:gd name="connsiteX1124" fmla="*/ 1660241 w 4102080"/>
              <a:gd name="connsiteY1124" fmla="*/ 2722964 h 4361942"/>
              <a:gd name="connsiteX1125" fmla="*/ 1678021 w 4102080"/>
              <a:gd name="connsiteY1125" fmla="*/ 2711179 h 4361942"/>
              <a:gd name="connsiteX1126" fmla="*/ 1697663 w 4102080"/>
              <a:gd name="connsiteY1126" fmla="*/ 2707147 h 4361942"/>
              <a:gd name="connsiteX1127" fmla="*/ 1711412 w 4102080"/>
              <a:gd name="connsiteY1127" fmla="*/ 2707147 h 4361942"/>
              <a:gd name="connsiteX1128" fmla="*/ 1723301 w 4102080"/>
              <a:gd name="connsiteY1128" fmla="*/ 2705183 h 4361942"/>
              <a:gd name="connsiteX1129" fmla="*/ 1733121 w 4102080"/>
              <a:gd name="connsiteY1129" fmla="*/ 2713143 h 4361942"/>
              <a:gd name="connsiteX1130" fmla="*/ 1742942 w 4102080"/>
              <a:gd name="connsiteY1130" fmla="*/ 2719035 h 4361942"/>
              <a:gd name="connsiteX1131" fmla="*/ 1768580 w 4102080"/>
              <a:gd name="connsiteY1131" fmla="*/ 2719035 h 4361942"/>
              <a:gd name="connsiteX1132" fmla="*/ 1792253 w 4102080"/>
              <a:gd name="connsiteY1132" fmla="*/ 2717071 h 4361942"/>
              <a:gd name="connsiteX1133" fmla="*/ 1813859 w 4102080"/>
              <a:gd name="connsiteY1133" fmla="*/ 2717071 h 4361942"/>
              <a:gd name="connsiteX1134" fmla="*/ 1833604 w 4102080"/>
              <a:gd name="connsiteY1134" fmla="*/ 2713143 h 4361942"/>
              <a:gd name="connsiteX1135" fmla="*/ 1851281 w 4102080"/>
              <a:gd name="connsiteY1135" fmla="*/ 2693397 h 4361942"/>
              <a:gd name="connsiteX1136" fmla="*/ 1874955 w 4102080"/>
              <a:gd name="connsiteY1136" fmla="*/ 2679648 h 4361942"/>
              <a:gd name="connsiteX1137" fmla="*/ 1918233 w 4102080"/>
              <a:gd name="connsiteY1137" fmla="*/ 2695349 h 4361942"/>
              <a:gd name="connsiteX1138" fmla="*/ 1918109 w 4102080"/>
              <a:gd name="connsiteY1138" fmla="*/ 2695245 h 4361942"/>
              <a:gd name="connsiteX1139" fmla="*/ 2989552 w 4102080"/>
              <a:gd name="connsiteY1139" fmla="*/ 2648493 h 4361942"/>
              <a:gd name="connsiteX1140" fmla="*/ 2993430 w 4102080"/>
              <a:gd name="connsiteY1140" fmla="*/ 2671861 h 4361942"/>
              <a:gd name="connsiteX1141" fmla="*/ 2993451 w 4102080"/>
              <a:gd name="connsiteY1141" fmla="*/ 2671882 h 4361942"/>
              <a:gd name="connsiteX1142" fmla="*/ 2989573 w 4102080"/>
              <a:gd name="connsiteY1142" fmla="*/ 2648509 h 4361942"/>
              <a:gd name="connsiteX1143" fmla="*/ 2004714 w 4102080"/>
              <a:gd name="connsiteY1143" fmla="*/ 2614615 h 4361942"/>
              <a:gd name="connsiteX1144" fmla="*/ 2000803 w 4102080"/>
              <a:gd name="connsiteY1144" fmla="*/ 2638187 h 4361942"/>
              <a:gd name="connsiteX1145" fmla="*/ 1973204 w 4102080"/>
              <a:gd name="connsiteY1145" fmla="*/ 2669713 h 4361942"/>
              <a:gd name="connsiteX1146" fmla="*/ 1969276 w 4102080"/>
              <a:gd name="connsiteY1146" fmla="*/ 2691317 h 4361942"/>
              <a:gd name="connsiteX1147" fmla="*/ 1967312 w 4102080"/>
              <a:gd name="connsiteY1147" fmla="*/ 2711060 h 4361942"/>
              <a:gd name="connsiteX1148" fmla="*/ 1953470 w 4102080"/>
              <a:gd name="connsiteY1148" fmla="*/ 2724799 h 4361942"/>
              <a:gd name="connsiteX1149" fmla="*/ 1953624 w 4102080"/>
              <a:gd name="connsiteY1149" fmla="*/ 2724928 h 4361942"/>
              <a:gd name="connsiteX1150" fmla="*/ 1953623 w 4102080"/>
              <a:gd name="connsiteY1150" fmla="*/ 2724941 h 4361942"/>
              <a:gd name="connsiteX1151" fmla="*/ 1967420 w 4102080"/>
              <a:gd name="connsiteY1151" fmla="*/ 2711248 h 4361942"/>
              <a:gd name="connsiteX1152" fmla="*/ 1969384 w 4102080"/>
              <a:gd name="connsiteY1152" fmla="*/ 2691503 h 4361942"/>
              <a:gd name="connsiteX1153" fmla="*/ 1973313 w 4102080"/>
              <a:gd name="connsiteY1153" fmla="*/ 2669897 h 4361942"/>
              <a:gd name="connsiteX1154" fmla="*/ 2000917 w 4102080"/>
              <a:gd name="connsiteY1154" fmla="*/ 2638367 h 4361942"/>
              <a:gd name="connsiteX1155" fmla="*/ 2004846 w 4102080"/>
              <a:gd name="connsiteY1155" fmla="*/ 2614693 h 4361942"/>
              <a:gd name="connsiteX1156" fmla="*/ 1595192 w 4102080"/>
              <a:gd name="connsiteY1156" fmla="*/ 2602732 h 4361942"/>
              <a:gd name="connsiteX1157" fmla="*/ 1577413 w 4102080"/>
              <a:gd name="connsiteY1157" fmla="*/ 2604696 h 4361942"/>
              <a:gd name="connsiteX1158" fmla="*/ 1571521 w 4102080"/>
              <a:gd name="connsiteY1158" fmla="*/ 2612552 h 4361942"/>
              <a:gd name="connsiteX1159" fmla="*/ 1565629 w 4102080"/>
              <a:gd name="connsiteY1159" fmla="*/ 2618444 h 4361942"/>
              <a:gd name="connsiteX1160" fmla="*/ 1561701 w 4102080"/>
              <a:gd name="connsiteY1160" fmla="*/ 2628263 h 4361942"/>
              <a:gd name="connsiteX1161" fmla="*/ 1559737 w 4102080"/>
              <a:gd name="connsiteY1161" fmla="*/ 2640151 h 4361942"/>
              <a:gd name="connsiteX1162" fmla="*/ 1540136 w 4102080"/>
              <a:gd name="connsiteY1162" fmla="*/ 2640151 h 4361942"/>
              <a:gd name="connsiteX1163" fmla="*/ 1540220 w 4102080"/>
              <a:gd name="connsiteY1163" fmla="*/ 2640260 h 4361942"/>
              <a:gd name="connsiteX1164" fmla="*/ 1559862 w 4102080"/>
              <a:gd name="connsiteY1164" fmla="*/ 2640260 h 4361942"/>
              <a:gd name="connsiteX1165" fmla="*/ 1561826 w 4102080"/>
              <a:gd name="connsiteY1165" fmla="*/ 2628372 h 4361942"/>
              <a:gd name="connsiteX1166" fmla="*/ 1565754 w 4102080"/>
              <a:gd name="connsiteY1166" fmla="*/ 2618551 h 4361942"/>
              <a:gd name="connsiteX1167" fmla="*/ 1571647 w 4102080"/>
              <a:gd name="connsiteY1167" fmla="*/ 2612658 h 4361942"/>
              <a:gd name="connsiteX1168" fmla="*/ 1577539 w 4102080"/>
              <a:gd name="connsiteY1168" fmla="*/ 2604801 h 4361942"/>
              <a:gd name="connsiteX1169" fmla="*/ 1595269 w 4102080"/>
              <a:gd name="connsiteY1169" fmla="*/ 2602843 h 4361942"/>
              <a:gd name="connsiteX1170" fmla="*/ 1467120 w 4102080"/>
              <a:gd name="connsiteY1170" fmla="*/ 2577097 h 4361942"/>
              <a:gd name="connsiteX1171" fmla="*/ 1455336 w 4102080"/>
              <a:gd name="connsiteY1171" fmla="*/ 2588881 h 4361942"/>
              <a:gd name="connsiteX1172" fmla="*/ 1433733 w 4102080"/>
              <a:gd name="connsiteY1172" fmla="*/ 2587020 h 4361942"/>
              <a:gd name="connsiteX1173" fmla="*/ 1417918 w 4102080"/>
              <a:gd name="connsiteY1173" fmla="*/ 2602732 h 4361942"/>
              <a:gd name="connsiteX1174" fmla="*/ 1417918 w 4102080"/>
              <a:gd name="connsiteY1174" fmla="*/ 2612552 h 4361942"/>
              <a:gd name="connsiteX1175" fmla="*/ 1417918 w 4102080"/>
              <a:gd name="connsiteY1175" fmla="*/ 2624439 h 4361942"/>
              <a:gd name="connsiteX1176" fmla="*/ 1412026 w 4102080"/>
              <a:gd name="connsiteY1176" fmla="*/ 2632295 h 4361942"/>
              <a:gd name="connsiteX1177" fmla="*/ 1404170 w 4102080"/>
              <a:gd name="connsiteY1177" fmla="*/ 2638187 h 4361942"/>
              <a:gd name="connsiteX1178" fmla="*/ 1404170 w 4102080"/>
              <a:gd name="connsiteY1178" fmla="*/ 2648006 h 4361942"/>
              <a:gd name="connsiteX1179" fmla="*/ 1406134 w 4102080"/>
              <a:gd name="connsiteY1179" fmla="*/ 2655862 h 4361942"/>
              <a:gd name="connsiteX1180" fmla="*/ 1400242 w 4102080"/>
              <a:gd name="connsiteY1180" fmla="*/ 2667646 h 4361942"/>
              <a:gd name="connsiteX1181" fmla="*/ 1390422 w 4102080"/>
              <a:gd name="connsiteY1181" fmla="*/ 2673641 h 4361942"/>
              <a:gd name="connsiteX1182" fmla="*/ 1380499 w 4102080"/>
              <a:gd name="connsiteY1182" fmla="*/ 2679533 h 4361942"/>
              <a:gd name="connsiteX1183" fmla="*/ 1368715 w 4102080"/>
              <a:gd name="connsiteY1183" fmla="*/ 2683461 h 4361942"/>
              <a:gd name="connsiteX1184" fmla="*/ 1360859 w 4102080"/>
              <a:gd name="connsiteY1184" fmla="*/ 2689353 h 4361942"/>
              <a:gd name="connsiteX1185" fmla="*/ 1351039 w 4102080"/>
              <a:gd name="connsiteY1185" fmla="*/ 2695245 h 4361942"/>
              <a:gd name="connsiteX1186" fmla="*/ 1329332 w 4102080"/>
              <a:gd name="connsiteY1186" fmla="*/ 2699173 h 4361942"/>
              <a:gd name="connsiteX1187" fmla="*/ 1309589 w 4102080"/>
              <a:gd name="connsiteY1187" fmla="*/ 2705065 h 4361942"/>
              <a:gd name="connsiteX1188" fmla="*/ 1289950 w 4102080"/>
              <a:gd name="connsiteY1188" fmla="*/ 2711060 h 4361942"/>
              <a:gd name="connsiteX1189" fmla="*/ 1272379 w 4102080"/>
              <a:gd name="connsiteY1189" fmla="*/ 2705100 h 4361942"/>
              <a:gd name="connsiteX1190" fmla="*/ 1272371 w 4102080"/>
              <a:gd name="connsiteY1190" fmla="*/ 2705183 h 4361942"/>
              <a:gd name="connsiteX1191" fmla="*/ 1290048 w 4102080"/>
              <a:gd name="connsiteY1191" fmla="*/ 2711179 h 4361942"/>
              <a:gd name="connsiteX1192" fmla="*/ 1309690 w 4102080"/>
              <a:gd name="connsiteY1192" fmla="*/ 2705183 h 4361942"/>
              <a:gd name="connsiteX1193" fmla="*/ 1329435 w 4102080"/>
              <a:gd name="connsiteY1193" fmla="*/ 2699290 h 4361942"/>
              <a:gd name="connsiteX1194" fmla="*/ 1351144 w 4102080"/>
              <a:gd name="connsiteY1194" fmla="*/ 2695362 h 4361942"/>
              <a:gd name="connsiteX1195" fmla="*/ 1360965 w 4102080"/>
              <a:gd name="connsiteY1195" fmla="*/ 2689469 h 4361942"/>
              <a:gd name="connsiteX1196" fmla="*/ 1368821 w 4102080"/>
              <a:gd name="connsiteY1196" fmla="*/ 2683576 h 4361942"/>
              <a:gd name="connsiteX1197" fmla="*/ 1380606 w 4102080"/>
              <a:gd name="connsiteY1197" fmla="*/ 2679648 h 4361942"/>
              <a:gd name="connsiteX1198" fmla="*/ 1390530 w 4102080"/>
              <a:gd name="connsiteY1198" fmla="*/ 2673755 h 4361942"/>
              <a:gd name="connsiteX1199" fmla="*/ 1400351 w 4102080"/>
              <a:gd name="connsiteY1199" fmla="*/ 2667759 h 4361942"/>
              <a:gd name="connsiteX1200" fmla="*/ 1406244 w 4102080"/>
              <a:gd name="connsiteY1200" fmla="*/ 2655974 h 4361942"/>
              <a:gd name="connsiteX1201" fmla="*/ 1404279 w 4102080"/>
              <a:gd name="connsiteY1201" fmla="*/ 2648117 h 4361942"/>
              <a:gd name="connsiteX1202" fmla="*/ 1404279 w 4102080"/>
              <a:gd name="connsiteY1202" fmla="*/ 2638296 h 4361942"/>
              <a:gd name="connsiteX1203" fmla="*/ 1412136 w 4102080"/>
              <a:gd name="connsiteY1203" fmla="*/ 2632404 h 4361942"/>
              <a:gd name="connsiteX1204" fmla="*/ 1418029 w 4102080"/>
              <a:gd name="connsiteY1204" fmla="*/ 2624547 h 4361942"/>
              <a:gd name="connsiteX1205" fmla="*/ 1418029 w 4102080"/>
              <a:gd name="connsiteY1205" fmla="*/ 2612658 h 4361942"/>
              <a:gd name="connsiteX1206" fmla="*/ 1418029 w 4102080"/>
              <a:gd name="connsiteY1206" fmla="*/ 2602837 h 4361942"/>
              <a:gd name="connsiteX1207" fmla="*/ 1433845 w 4102080"/>
              <a:gd name="connsiteY1207" fmla="*/ 2587124 h 4361942"/>
              <a:gd name="connsiteX1208" fmla="*/ 1455451 w 4102080"/>
              <a:gd name="connsiteY1208" fmla="*/ 2588984 h 4361942"/>
              <a:gd name="connsiteX1209" fmla="*/ 1467236 w 4102080"/>
              <a:gd name="connsiteY1209" fmla="*/ 2577199 h 4361942"/>
              <a:gd name="connsiteX1210" fmla="*/ 1479124 w 4102080"/>
              <a:gd name="connsiteY1210" fmla="*/ 2577199 h 4361942"/>
              <a:gd name="connsiteX1211" fmla="*/ 1488945 w 4102080"/>
              <a:gd name="connsiteY1211" fmla="*/ 2583195 h 4361942"/>
              <a:gd name="connsiteX1212" fmla="*/ 1508589 w 4102080"/>
              <a:gd name="connsiteY1212" fmla="*/ 2598828 h 4361942"/>
              <a:gd name="connsiteX1213" fmla="*/ 1508570 w 4102080"/>
              <a:gd name="connsiteY1213" fmla="*/ 2598804 h 4361942"/>
              <a:gd name="connsiteX1214" fmla="*/ 1488827 w 4102080"/>
              <a:gd name="connsiteY1214" fmla="*/ 2583092 h 4361942"/>
              <a:gd name="connsiteX1215" fmla="*/ 1479007 w 4102080"/>
              <a:gd name="connsiteY1215" fmla="*/ 2577097 h 4361942"/>
              <a:gd name="connsiteX1216" fmla="*/ 1979122 w 4102080"/>
              <a:gd name="connsiteY1216" fmla="*/ 2535985 h 4361942"/>
              <a:gd name="connsiteX1217" fmla="*/ 1981060 w 4102080"/>
              <a:gd name="connsiteY1217" fmla="*/ 2545674 h 4361942"/>
              <a:gd name="connsiteX1218" fmla="*/ 1983024 w 4102080"/>
              <a:gd name="connsiteY1218" fmla="*/ 2555493 h 4361942"/>
              <a:gd name="connsiteX1219" fmla="*/ 1989019 w 4102080"/>
              <a:gd name="connsiteY1219" fmla="*/ 2573169 h 4361942"/>
              <a:gd name="connsiteX1220" fmla="*/ 1989019 w 4102080"/>
              <a:gd name="connsiteY1220" fmla="*/ 2594876 h 4361942"/>
              <a:gd name="connsiteX1221" fmla="*/ 1994808 w 4102080"/>
              <a:gd name="connsiteY1221" fmla="*/ 2608624 h 4361942"/>
              <a:gd name="connsiteX1222" fmla="*/ 1994859 w 4102080"/>
              <a:gd name="connsiteY1222" fmla="*/ 2608654 h 4361942"/>
              <a:gd name="connsiteX1223" fmla="*/ 1989131 w 4102080"/>
              <a:gd name="connsiteY1223" fmla="*/ 2595052 h 4361942"/>
              <a:gd name="connsiteX1224" fmla="*/ 1989131 w 4102080"/>
              <a:gd name="connsiteY1224" fmla="*/ 2573342 h 4361942"/>
              <a:gd name="connsiteX1225" fmla="*/ 1983135 w 4102080"/>
              <a:gd name="connsiteY1225" fmla="*/ 2555665 h 4361942"/>
              <a:gd name="connsiteX1226" fmla="*/ 1981170 w 4102080"/>
              <a:gd name="connsiteY1226" fmla="*/ 2545844 h 4361942"/>
              <a:gd name="connsiteX1227" fmla="*/ 1979206 w 4102080"/>
              <a:gd name="connsiteY1227" fmla="*/ 2536023 h 4361942"/>
              <a:gd name="connsiteX1228" fmla="*/ 1099031 w 4102080"/>
              <a:gd name="connsiteY1228" fmla="*/ 2451093 h 4361942"/>
              <a:gd name="connsiteX1229" fmla="*/ 1102959 w 4102080"/>
              <a:gd name="connsiteY1229" fmla="*/ 2453057 h 4361942"/>
              <a:gd name="connsiteX1230" fmla="*/ 1102959 w 4102080"/>
              <a:gd name="connsiteY1230" fmla="*/ 2459052 h 4361942"/>
              <a:gd name="connsiteX1231" fmla="*/ 1100995 w 4102080"/>
              <a:gd name="connsiteY1231" fmla="*/ 2464944 h 4361942"/>
              <a:gd name="connsiteX1232" fmla="*/ 1089108 w 4102080"/>
              <a:gd name="connsiteY1232" fmla="*/ 2474764 h 4361942"/>
              <a:gd name="connsiteX1233" fmla="*/ 1081252 w 4102080"/>
              <a:gd name="connsiteY1233" fmla="*/ 2482620 h 4361942"/>
              <a:gd name="connsiteX1234" fmla="*/ 1075360 w 4102080"/>
              <a:gd name="connsiteY1234" fmla="*/ 2486548 h 4361942"/>
              <a:gd name="connsiteX1235" fmla="*/ 1073396 w 4102080"/>
              <a:gd name="connsiteY1235" fmla="*/ 2488512 h 4361942"/>
              <a:gd name="connsiteX1236" fmla="*/ 1069468 w 4102080"/>
              <a:gd name="connsiteY1236" fmla="*/ 2490476 h 4361942"/>
              <a:gd name="connsiteX1237" fmla="*/ 1067504 w 4102080"/>
              <a:gd name="connsiteY1237" fmla="*/ 2486548 h 4361942"/>
              <a:gd name="connsiteX1238" fmla="*/ 1065437 w 4102080"/>
              <a:gd name="connsiteY1238" fmla="*/ 2482620 h 4361942"/>
              <a:gd name="connsiteX1239" fmla="*/ 1067504 w 4102080"/>
              <a:gd name="connsiteY1239" fmla="*/ 2476728 h 4361942"/>
              <a:gd name="connsiteX1240" fmla="*/ 1073396 w 4102080"/>
              <a:gd name="connsiteY1240" fmla="*/ 2472800 h 4361942"/>
              <a:gd name="connsiteX1241" fmla="*/ 1069468 w 4102080"/>
              <a:gd name="connsiteY1241" fmla="*/ 2470836 h 4361942"/>
              <a:gd name="connsiteX1242" fmla="*/ 1071432 w 4102080"/>
              <a:gd name="connsiteY1242" fmla="*/ 2468872 h 4361942"/>
              <a:gd name="connsiteX1243" fmla="*/ 1075360 w 4102080"/>
              <a:gd name="connsiteY1243" fmla="*/ 2466908 h 4361942"/>
              <a:gd name="connsiteX1244" fmla="*/ 1077324 w 4102080"/>
              <a:gd name="connsiteY1244" fmla="*/ 2462877 h 4361942"/>
              <a:gd name="connsiteX1245" fmla="*/ 1081252 w 4102080"/>
              <a:gd name="connsiteY1245" fmla="*/ 2460913 h 4361942"/>
              <a:gd name="connsiteX1246" fmla="*/ 1083216 w 4102080"/>
              <a:gd name="connsiteY1246" fmla="*/ 2460913 h 4361942"/>
              <a:gd name="connsiteX1247" fmla="*/ 1081252 w 4102080"/>
              <a:gd name="connsiteY1247" fmla="*/ 2457088 h 4361942"/>
              <a:gd name="connsiteX1248" fmla="*/ 1085180 w 4102080"/>
              <a:gd name="connsiteY1248" fmla="*/ 2457088 h 4361942"/>
              <a:gd name="connsiteX1249" fmla="*/ 1093036 w 4102080"/>
              <a:gd name="connsiteY1249" fmla="*/ 2457088 h 4361942"/>
              <a:gd name="connsiteX1250" fmla="*/ 1096964 w 4102080"/>
              <a:gd name="connsiteY1250" fmla="*/ 2453057 h 4361942"/>
              <a:gd name="connsiteX1251" fmla="*/ 3099699 w 4102080"/>
              <a:gd name="connsiteY1251" fmla="*/ 2445565 h 4361942"/>
              <a:gd name="connsiteX1252" fmla="*/ 3040606 w 4102080"/>
              <a:gd name="connsiteY1252" fmla="*/ 2457446 h 4361942"/>
              <a:gd name="connsiteX1253" fmla="*/ 3040762 w 4102080"/>
              <a:gd name="connsiteY1253" fmla="*/ 2457499 h 4361942"/>
              <a:gd name="connsiteX1254" fmla="*/ 3099878 w 4102080"/>
              <a:gd name="connsiteY1254" fmla="*/ 2445614 h 4361942"/>
              <a:gd name="connsiteX1255" fmla="*/ 2546255 w 4102080"/>
              <a:gd name="connsiteY1255" fmla="*/ 2445557 h 4361942"/>
              <a:gd name="connsiteX1256" fmla="*/ 2546244 w 4102080"/>
              <a:gd name="connsiteY1256" fmla="*/ 2445565 h 4361942"/>
              <a:gd name="connsiteX1257" fmla="*/ 2530564 w 4102080"/>
              <a:gd name="connsiteY1257" fmla="*/ 2469034 h 4361942"/>
              <a:gd name="connsiteX1258" fmla="*/ 2530567 w 4102080"/>
              <a:gd name="connsiteY1258" fmla="*/ 2469035 h 4361942"/>
              <a:gd name="connsiteX1259" fmla="*/ 2967668 w 4102080"/>
              <a:gd name="connsiteY1259" fmla="*/ 2400278 h 4361942"/>
              <a:gd name="connsiteX1260" fmla="*/ 2946059 w 4102080"/>
              <a:gd name="connsiteY1260" fmla="*/ 2404207 h 4361942"/>
              <a:gd name="connsiteX1261" fmla="*/ 2918453 w 4102080"/>
              <a:gd name="connsiteY1261" fmla="*/ 2414029 h 4361942"/>
              <a:gd name="connsiteX1262" fmla="*/ 2896845 w 4102080"/>
              <a:gd name="connsiteY1262" fmla="*/ 2431813 h 4361942"/>
              <a:gd name="connsiteX1263" fmla="*/ 2898809 w 4102080"/>
              <a:gd name="connsiteY1263" fmla="*/ 2441636 h 4361942"/>
              <a:gd name="connsiteX1264" fmla="*/ 2904702 w 4102080"/>
              <a:gd name="connsiteY1264" fmla="*/ 2453423 h 4361942"/>
              <a:gd name="connsiteX1265" fmla="*/ 2900773 w 4102080"/>
              <a:gd name="connsiteY1265" fmla="*/ 2461281 h 4361942"/>
              <a:gd name="connsiteX1266" fmla="*/ 2890848 w 4102080"/>
              <a:gd name="connsiteY1266" fmla="*/ 2461281 h 4361942"/>
              <a:gd name="connsiteX1267" fmla="*/ 2875132 w 4102080"/>
              <a:gd name="connsiteY1267" fmla="*/ 2471207 h 4361942"/>
              <a:gd name="connsiteX1268" fmla="*/ 2859551 w 4102080"/>
              <a:gd name="connsiteY1268" fmla="*/ 2482894 h 4361942"/>
              <a:gd name="connsiteX1269" fmla="*/ 2861508 w 4102080"/>
              <a:gd name="connsiteY1269" fmla="*/ 2514314 h 4361942"/>
              <a:gd name="connsiteX1270" fmla="*/ 2845690 w 4102080"/>
              <a:gd name="connsiteY1270" fmla="*/ 2547808 h 4361942"/>
              <a:gd name="connsiteX1271" fmla="*/ 2845777 w 4102080"/>
              <a:gd name="connsiteY1271" fmla="*/ 2547980 h 4361942"/>
              <a:gd name="connsiteX1272" fmla="*/ 2861546 w 4102080"/>
              <a:gd name="connsiteY1272" fmla="*/ 2514585 h 4361942"/>
              <a:gd name="connsiteX1273" fmla="*/ 2859581 w 4102080"/>
              <a:gd name="connsiteY1273" fmla="*/ 2483043 h 4361942"/>
              <a:gd name="connsiteX1274" fmla="*/ 2875300 w 4102080"/>
              <a:gd name="connsiteY1274" fmla="*/ 2471254 h 4361942"/>
              <a:gd name="connsiteX1275" fmla="*/ 2891019 w 4102080"/>
              <a:gd name="connsiteY1275" fmla="*/ 2461326 h 4361942"/>
              <a:gd name="connsiteX1276" fmla="*/ 2900947 w 4102080"/>
              <a:gd name="connsiteY1276" fmla="*/ 2461326 h 4361942"/>
              <a:gd name="connsiteX1277" fmla="*/ 2904877 w 4102080"/>
              <a:gd name="connsiteY1277" fmla="*/ 2453466 h 4361942"/>
              <a:gd name="connsiteX1278" fmla="*/ 2898982 w 4102080"/>
              <a:gd name="connsiteY1278" fmla="*/ 2441677 h 4361942"/>
              <a:gd name="connsiteX1279" fmla="*/ 2897017 w 4102080"/>
              <a:gd name="connsiteY1279" fmla="*/ 2431852 h 4361942"/>
              <a:gd name="connsiteX1280" fmla="*/ 2918631 w 4102080"/>
              <a:gd name="connsiteY1280" fmla="*/ 2414064 h 4361942"/>
              <a:gd name="connsiteX1281" fmla="*/ 2946242 w 4102080"/>
              <a:gd name="connsiteY1281" fmla="*/ 2404240 h 4361942"/>
              <a:gd name="connsiteX1282" fmla="*/ 2967815 w 4102080"/>
              <a:gd name="connsiteY1282" fmla="*/ 2400318 h 4361942"/>
              <a:gd name="connsiteX1283" fmla="*/ 2591752 w 4102080"/>
              <a:gd name="connsiteY1283" fmla="*/ 2303787 h 4361942"/>
              <a:gd name="connsiteX1284" fmla="*/ 2591713 w 4102080"/>
              <a:gd name="connsiteY1284" fmla="*/ 2303826 h 4361942"/>
              <a:gd name="connsiteX1285" fmla="*/ 2613242 w 4102080"/>
              <a:gd name="connsiteY1285" fmla="*/ 2305671 h 4361942"/>
              <a:gd name="connsiteX1286" fmla="*/ 2650669 w 4102080"/>
              <a:gd name="connsiteY1286" fmla="*/ 2315597 h 4361942"/>
              <a:gd name="connsiteX1287" fmla="*/ 2650806 w 4102080"/>
              <a:gd name="connsiteY1287" fmla="*/ 2315528 h 4361942"/>
              <a:gd name="connsiteX1288" fmla="*/ 2613480 w 4102080"/>
              <a:gd name="connsiteY1288" fmla="*/ 2305646 h 4361942"/>
              <a:gd name="connsiteX1289" fmla="*/ 2680181 w 4102080"/>
              <a:gd name="connsiteY1289" fmla="*/ 2266396 h 4361942"/>
              <a:gd name="connsiteX1290" fmla="*/ 2686029 w 4102080"/>
              <a:gd name="connsiteY1290" fmla="*/ 2268345 h 4361942"/>
              <a:gd name="connsiteX1291" fmla="*/ 2686084 w 4102080"/>
              <a:gd name="connsiteY1291" fmla="*/ 2268280 h 4361942"/>
              <a:gd name="connsiteX1292" fmla="*/ 2680422 w 4102080"/>
              <a:gd name="connsiteY1292" fmla="*/ 2266396 h 4361942"/>
              <a:gd name="connsiteX1293" fmla="*/ 2540418 w 4102080"/>
              <a:gd name="connsiteY1293" fmla="*/ 2236854 h 4361942"/>
              <a:gd name="connsiteX1294" fmla="*/ 2546244 w 4102080"/>
              <a:gd name="connsiteY1294" fmla="*/ 2240739 h 4361942"/>
              <a:gd name="connsiteX1295" fmla="*/ 2544279 w 4102080"/>
              <a:gd name="connsiteY1295" fmla="*/ 2248597 h 4361942"/>
              <a:gd name="connsiteX1296" fmla="*/ 2542315 w 4102080"/>
              <a:gd name="connsiteY1296" fmla="*/ 2254594 h 4361942"/>
              <a:gd name="connsiteX1297" fmla="*/ 2530425 w 4102080"/>
              <a:gd name="connsiteY1297" fmla="*/ 2256455 h 4361942"/>
              <a:gd name="connsiteX1298" fmla="*/ 2520603 w 4102080"/>
              <a:gd name="connsiteY1298" fmla="*/ 2256455 h 4361942"/>
              <a:gd name="connsiteX1299" fmla="*/ 2512745 w 4102080"/>
              <a:gd name="connsiteY1299" fmla="*/ 2270310 h 4361942"/>
              <a:gd name="connsiteX1300" fmla="*/ 2516777 w 4102080"/>
              <a:gd name="connsiteY1300" fmla="*/ 2284061 h 4361942"/>
              <a:gd name="connsiteX1301" fmla="*/ 2526599 w 4102080"/>
              <a:gd name="connsiteY1301" fmla="*/ 2287990 h 4361942"/>
              <a:gd name="connsiteX1302" fmla="*/ 2536422 w 4102080"/>
              <a:gd name="connsiteY1302" fmla="*/ 2297813 h 4361942"/>
              <a:gd name="connsiteX1303" fmla="*/ 2544279 w 4102080"/>
              <a:gd name="connsiteY1303" fmla="*/ 2313633 h 4361942"/>
              <a:gd name="connsiteX1304" fmla="*/ 2554102 w 4102080"/>
              <a:gd name="connsiteY1304" fmla="*/ 2321491 h 4361942"/>
              <a:gd name="connsiteX1305" fmla="*/ 2561959 w 4102080"/>
              <a:gd name="connsiteY1305" fmla="*/ 2327384 h 4361942"/>
              <a:gd name="connsiteX1306" fmla="*/ 2569817 w 4102080"/>
              <a:gd name="connsiteY1306" fmla="*/ 2331417 h 4361942"/>
              <a:gd name="connsiteX1307" fmla="*/ 2569921 w 4102080"/>
              <a:gd name="connsiteY1307" fmla="*/ 2331313 h 4361942"/>
              <a:gd name="connsiteX1308" fmla="*/ 2562161 w 4102080"/>
              <a:gd name="connsiteY1308" fmla="*/ 2327337 h 4361942"/>
              <a:gd name="connsiteX1309" fmla="*/ 2554298 w 4102080"/>
              <a:gd name="connsiteY1309" fmla="*/ 2321450 h 4361942"/>
              <a:gd name="connsiteX1310" fmla="*/ 2544469 w 4102080"/>
              <a:gd name="connsiteY1310" fmla="*/ 2313600 h 4361942"/>
              <a:gd name="connsiteX1311" fmla="*/ 2536605 w 4102080"/>
              <a:gd name="connsiteY1311" fmla="*/ 2297796 h 4361942"/>
              <a:gd name="connsiteX1312" fmla="*/ 2526776 w 4102080"/>
              <a:gd name="connsiteY1312" fmla="*/ 2287983 h 4361942"/>
              <a:gd name="connsiteX1313" fmla="*/ 2516947 w 4102080"/>
              <a:gd name="connsiteY1313" fmla="*/ 2284058 h 4361942"/>
              <a:gd name="connsiteX1314" fmla="*/ 2512912 w 4102080"/>
              <a:gd name="connsiteY1314" fmla="*/ 2270321 h 4361942"/>
              <a:gd name="connsiteX1315" fmla="*/ 2520775 w 4102080"/>
              <a:gd name="connsiteY1315" fmla="*/ 2256480 h 4361942"/>
              <a:gd name="connsiteX1316" fmla="*/ 2530605 w 4102080"/>
              <a:gd name="connsiteY1316" fmla="*/ 2256480 h 4361942"/>
              <a:gd name="connsiteX1317" fmla="*/ 2542503 w 4102080"/>
              <a:gd name="connsiteY1317" fmla="*/ 2254620 h 4361942"/>
              <a:gd name="connsiteX1318" fmla="*/ 2544469 w 4102080"/>
              <a:gd name="connsiteY1318" fmla="*/ 2248629 h 4361942"/>
              <a:gd name="connsiteX1319" fmla="*/ 2546435 w 4102080"/>
              <a:gd name="connsiteY1319" fmla="*/ 2240779 h 4361942"/>
              <a:gd name="connsiteX1320" fmla="*/ 2540537 w 4102080"/>
              <a:gd name="connsiteY1320" fmla="*/ 2236854 h 4361942"/>
              <a:gd name="connsiteX1321" fmla="*/ 2150353 w 4102080"/>
              <a:gd name="connsiteY1321" fmla="*/ 2185724 h 4361942"/>
              <a:gd name="connsiteX1322" fmla="*/ 2146447 w 4102080"/>
              <a:gd name="connsiteY1322" fmla="*/ 2236504 h 4361942"/>
              <a:gd name="connsiteX1323" fmla="*/ 2122879 w 4102080"/>
              <a:gd name="connsiteY1323" fmla="*/ 2262139 h 4361942"/>
              <a:gd name="connsiteX1324" fmla="*/ 2116987 w 4102080"/>
              <a:gd name="connsiteY1324" fmla="*/ 2279815 h 4361942"/>
              <a:gd name="connsiteX1325" fmla="*/ 2085460 w 4102080"/>
              <a:gd name="connsiteY1325" fmla="*/ 2295526 h 4361942"/>
              <a:gd name="connsiteX1326" fmla="*/ 2067785 w 4102080"/>
              <a:gd name="connsiteY1326" fmla="*/ 2301522 h 4361942"/>
              <a:gd name="connsiteX1327" fmla="*/ 2059825 w 4102080"/>
              <a:gd name="connsiteY1327" fmla="*/ 2299558 h 4361942"/>
              <a:gd name="connsiteX1328" fmla="*/ 2053933 w 4102080"/>
              <a:gd name="connsiteY1328" fmla="*/ 2303486 h 4361942"/>
              <a:gd name="connsiteX1329" fmla="*/ 2042046 w 4102080"/>
              <a:gd name="connsiteY1329" fmla="*/ 2331085 h 4361942"/>
              <a:gd name="connsiteX1330" fmla="*/ 2026335 w 4102080"/>
              <a:gd name="connsiteY1330" fmla="*/ 2344729 h 4361942"/>
              <a:gd name="connsiteX1331" fmla="*/ 2012587 w 4102080"/>
              <a:gd name="connsiteY1331" fmla="*/ 2358580 h 4361942"/>
              <a:gd name="connsiteX1332" fmla="*/ 2004731 w 4102080"/>
              <a:gd name="connsiteY1332" fmla="*/ 2380287 h 4361942"/>
              <a:gd name="connsiteX1333" fmla="*/ 2002767 w 4102080"/>
              <a:gd name="connsiteY1333" fmla="*/ 2403855 h 4361942"/>
              <a:gd name="connsiteX1334" fmla="*/ 1994808 w 4102080"/>
              <a:gd name="connsiteY1334" fmla="*/ 2421530 h 4361942"/>
              <a:gd name="connsiteX1335" fmla="*/ 1984988 w 4102080"/>
              <a:gd name="connsiteY1335" fmla="*/ 2441273 h 4361942"/>
              <a:gd name="connsiteX1336" fmla="*/ 1977132 w 4102080"/>
              <a:gd name="connsiteY1336" fmla="*/ 2464944 h 4361942"/>
              <a:gd name="connsiteX1337" fmla="*/ 1971240 w 4102080"/>
              <a:gd name="connsiteY1337" fmla="*/ 2490476 h 4361942"/>
              <a:gd name="connsiteX1338" fmla="*/ 1963384 w 4102080"/>
              <a:gd name="connsiteY1338" fmla="*/ 2508255 h 4361942"/>
              <a:gd name="connsiteX1339" fmla="*/ 1961420 w 4102080"/>
              <a:gd name="connsiteY1339" fmla="*/ 2527894 h 4361942"/>
              <a:gd name="connsiteX1340" fmla="*/ 1961539 w 4102080"/>
              <a:gd name="connsiteY1340" fmla="*/ 2527948 h 4361942"/>
              <a:gd name="connsiteX1341" fmla="*/ 1963491 w 4102080"/>
              <a:gd name="connsiteY1341" fmla="*/ 2508421 h 4361942"/>
              <a:gd name="connsiteX1342" fmla="*/ 1971348 w 4102080"/>
              <a:gd name="connsiteY1342" fmla="*/ 2490640 h 4361942"/>
              <a:gd name="connsiteX1343" fmla="*/ 1977242 w 4102080"/>
              <a:gd name="connsiteY1343" fmla="*/ 2465106 h 4361942"/>
              <a:gd name="connsiteX1344" fmla="*/ 1985099 w 4102080"/>
              <a:gd name="connsiteY1344" fmla="*/ 2441433 h 4361942"/>
              <a:gd name="connsiteX1345" fmla="*/ 1994921 w 4102080"/>
              <a:gd name="connsiteY1345" fmla="*/ 2421688 h 4361942"/>
              <a:gd name="connsiteX1346" fmla="*/ 2002881 w 4102080"/>
              <a:gd name="connsiteY1346" fmla="*/ 2404010 h 4361942"/>
              <a:gd name="connsiteX1347" fmla="*/ 2004846 w 4102080"/>
              <a:gd name="connsiteY1347" fmla="*/ 2380440 h 4361942"/>
              <a:gd name="connsiteX1348" fmla="*/ 2012703 w 4102080"/>
              <a:gd name="connsiteY1348" fmla="*/ 2358731 h 4361942"/>
              <a:gd name="connsiteX1349" fmla="*/ 2026454 w 4102080"/>
              <a:gd name="connsiteY1349" fmla="*/ 2344878 h 4361942"/>
              <a:gd name="connsiteX1350" fmla="*/ 2042168 w 4102080"/>
              <a:gd name="connsiteY1350" fmla="*/ 2331232 h 4361942"/>
              <a:gd name="connsiteX1351" fmla="*/ 2054058 w 4102080"/>
              <a:gd name="connsiteY1351" fmla="*/ 2303631 h 4361942"/>
              <a:gd name="connsiteX1352" fmla="*/ 2059951 w 4102080"/>
              <a:gd name="connsiteY1352" fmla="*/ 2299702 h 4361942"/>
              <a:gd name="connsiteX1353" fmla="*/ 2067912 w 4102080"/>
              <a:gd name="connsiteY1353" fmla="*/ 2301667 h 4361942"/>
              <a:gd name="connsiteX1354" fmla="*/ 2085591 w 4102080"/>
              <a:gd name="connsiteY1354" fmla="*/ 2295671 h 4361942"/>
              <a:gd name="connsiteX1355" fmla="*/ 2117124 w 4102080"/>
              <a:gd name="connsiteY1355" fmla="*/ 2279957 h 4361942"/>
              <a:gd name="connsiteX1356" fmla="*/ 2123017 w 4102080"/>
              <a:gd name="connsiteY1356" fmla="*/ 2262280 h 4361942"/>
              <a:gd name="connsiteX1357" fmla="*/ 2146431 w 4102080"/>
              <a:gd name="connsiteY1357" fmla="*/ 2236814 h 4361942"/>
              <a:gd name="connsiteX1358" fmla="*/ 2146429 w 4102080"/>
              <a:gd name="connsiteY1358" fmla="*/ 2236810 h 4361942"/>
              <a:gd name="connsiteX1359" fmla="*/ 2150358 w 4102080"/>
              <a:gd name="connsiteY1359" fmla="*/ 2185732 h 4361942"/>
              <a:gd name="connsiteX1360" fmla="*/ 1886404 w 4102080"/>
              <a:gd name="connsiteY1360" fmla="*/ 2157844 h 4361942"/>
              <a:gd name="connsiteX1361" fmla="*/ 1870765 w 4102080"/>
              <a:gd name="connsiteY1361" fmla="*/ 2161753 h 4361942"/>
              <a:gd name="connsiteX1362" fmla="*/ 1870871 w 4102080"/>
              <a:gd name="connsiteY1362" fmla="*/ 2161770 h 4361942"/>
              <a:gd name="connsiteX1363" fmla="*/ 1886575 w 4102080"/>
              <a:gd name="connsiteY1363" fmla="*/ 2157844 h 4361942"/>
              <a:gd name="connsiteX1364" fmla="*/ 2654598 w 4102080"/>
              <a:gd name="connsiteY1364" fmla="*/ 2138481 h 4361942"/>
              <a:gd name="connsiteX1365" fmla="*/ 2619135 w 4102080"/>
              <a:gd name="connsiteY1365" fmla="*/ 2140342 h 4361942"/>
              <a:gd name="connsiteX1366" fmla="*/ 2577778 w 4102080"/>
              <a:gd name="connsiteY1366" fmla="*/ 2146339 h 4361942"/>
              <a:gd name="connsiteX1367" fmla="*/ 2548208 w 4102080"/>
              <a:gd name="connsiteY1367" fmla="*/ 2171877 h 4361942"/>
              <a:gd name="connsiteX1368" fmla="*/ 2552137 w 4102080"/>
              <a:gd name="connsiteY1368" fmla="*/ 2209203 h 4361942"/>
              <a:gd name="connsiteX1369" fmla="*/ 2540351 w 4102080"/>
              <a:gd name="connsiteY1369" fmla="*/ 2221094 h 4361942"/>
              <a:gd name="connsiteX1370" fmla="*/ 2534457 w 4102080"/>
              <a:gd name="connsiteY1370" fmla="*/ 2236810 h 4361942"/>
              <a:gd name="connsiteX1371" fmla="*/ 2534657 w 4102080"/>
              <a:gd name="connsiteY1371" fmla="*/ 2236810 h 4361942"/>
              <a:gd name="connsiteX1372" fmla="*/ 2540537 w 4102080"/>
              <a:gd name="connsiteY1372" fmla="*/ 2221154 h 4361942"/>
              <a:gd name="connsiteX1373" fmla="*/ 2552332 w 4102080"/>
              <a:gd name="connsiteY1373" fmla="*/ 2209275 h 4361942"/>
              <a:gd name="connsiteX1374" fmla="*/ 2548400 w 4102080"/>
              <a:gd name="connsiteY1374" fmla="*/ 2171987 h 4361942"/>
              <a:gd name="connsiteX1375" fmla="*/ 2577991 w 4102080"/>
              <a:gd name="connsiteY1375" fmla="*/ 2146474 h 4361942"/>
              <a:gd name="connsiteX1376" fmla="*/ 2619377 w 4102080"/>
              <a:gd name="connsiteY1376" fmla="*/ 2140483 h 4361942"/>
              <a:gd name="connsiteX1377" fmla="*/ 2654790 w 4102080"/>
              <a:gd name="connsiteY1377" fmla="*/ 2138628 h 4361942"/>
              <a:gd name="connsiteX1378" fmla="*/ 1955085 w 4102080"/>
              <a:gd name="connsiteY1378" fmla="*/ 2122555 h 4361942"/>
              <a:gd name="connsiteX1379" fmla="*/ 1939536 w 4102080"/>
              <a:gd name="connsiteY1379" fmla="*/ 2138205 h 4361942"/>
              <a:gd name="connsiteX1380" fmla="*/ 1923824 w 4102080"/>
              <a:gd name="connsiteY1380" fmla="*/ 2151952 h 4361942"/>
              <a:gd name="connsiteX1381" fmla="*/ 1904087 w 4102080"/>
              <a:gd name="connsiteY1381" fmla="*/ 2157842 h 4361942"/>
              <a:gd name="connsiteX1382" fmla="*/ 1904258 w 4102080"/>
              <a:gd name="connsiteY1382" fmla="*/ 2157842 h 4361942"/>
              <a:gd name="connsiteX1383" fmla="*/ 1924001 w 4102080"/>
              <a:gd name="connsiteY1383" fmla="*/ 2151950 h 4361942"/>
              <a:gd name="connsiteX1384" fmla="*/ 1939713 w 4102080"/>
              <a:gd name="connsiteY1384" fmla="*/ 2138202 h 4361942"/>
              <a:gd name="connsiteX1385" fmla="*/ 1955155 w 4102080"/>
              <a:gd name="connsiteY1385" fmla="*/ 2122660 h 4361942"/>
              <a:gd name="connsiteX1386" fmla="*/ 2175911 w 4102080"/>
              <a:gd name="connsiteY1386" fmla="*/ 2077597 h 4361942"/>
              <a:gd name="connsiteX1387" fmla="*/ 2175900 w 4102080"/>
              <a:gd name="connsiteY1387" fmla="*/ 2077611 h 4361942"/>
              <a:gd name="connsiteX1388" fmla="*/ 2171972 w 4102080"/>
              <a:gd name="connsiteY1388" fmla="*/ 2087538 h 4361942"/>
              <a:gd name="connsiteX1389" fmla="*/ 2166113 w 4102080"/>
              <a:gd name="connsiteY1389" fmla="*/ 2107073 h 4361942"/>
              <a:gd name="connsiteX1390" fmla="*/ 2166177 w 4102080"/>
              <a:gd name="connsiteY1390" fmla="*/ 2106945 h 4361942"/>
              <a:gd name="connsiteX1391" fmla="*/ 2172070 w 4102080"/>
              <a:gd name="connsiteY1391" fmla="*/ 2087300 h 4361942"/>
              <a:gd name="connsiteX1392" fmla="*/ 1752540 w 4102080"/>
              <a:gd name="connsiteY1392" fmla="*/ 2049624 h 4361942"/>
              <a:gd name="connsiteX1393" fmla="*/ 1740652 w 4102080"/>
              <a:gd name="connsiteY1393" fmla="*/ 2059443 h 4361942"/>
              <a:gd name="connsiteX1394" fmla="*/ 1732796 w 4102080"/>
              <a:gd name="connsiteY1394" fmla="*/ 2073190 h 4361942"/>
              <a:gd name="connsiteX1395" fmla="*/ 1719048 w 4102080"/>
              <a:gd name="connsiteY1395" fmla="*/ 2077118 h 4361942"/>
              <a:gd name="connsiteX1396" fmla="*/ 1709124 w 4102080"/>
              <a:gd name="connsiteY1396" fmla="*/ 2081046 h 4361942"/>
              <a:gd name="connsiteX1397" fmla="*/ 1699304 w 4102080"/>
              <a:gd name="connsiteY1397" fmla="*/ 2083010 h 4361942"/>
              <a:gd name="connsiteX1398" fmla="*/ 1663848 w 4102080"/>
              <a:gd name="connsiteY1398" fmla="*/ 2090865 h 4361942"/>
              <a:gd name="connsiteX1399" fmla="*/ 1646172 w 4102080"/>
              <a:gd name="connsiteY1399" fmla="*/ 2096860 h 4361942"/>
              <a:gd name="connsiteX1400" fmla="*/ 1626701 w 4102080"/>
              <a:gd name="connsiteY1400" fmla="*/ 2100652 h 4361942"/>
              <a:gd name="connsiteX1401" fmla="*/ 1626719 w 4102080"/>
              <a:gd name="connsiteY1401" fmla="*/ 2100680 h 4361942"/>
              <a:gd name="connsiteX1402" fmla="*/ 1646358 w 4102080"/>
              <a:gd name="connsiteY1402" fmla="*/ 2096856 h 4361942"/>
              <a:gd name="connsiteX1403" fmla="*/ 1664034 w 4102080"/>
              <a:gd name="connsiteY1403" fmla="*/ 2090861 h 4361942"/>
              <a:gd name="connsiteX1404" fmla="*/ 1699489 w 4102080"/>
              <a:gd name="connsiteY1404" fmla="*/ 2083005 h 4361942"/>
              <a:gd name="connsiteX1405" fmla="*/ 1709309 w 4102080"/>
              <a:gd name="connsiteY1405" fmla="*/ 2081041 h 4361942"/>
              <a:gd name="connsiteX1406" fmla="*/ 1719232 w 4102080"/>
              <a:gd name="connsiteY1406" fmla="*/ 2077113 h 4361942"/>
              <a:gd name="connsiteX1407" fmla="*/ 1732980 w 4102080"/>
              <a:gd name="connsiteY1407" fmla="*/ 2073185 h 4361942"/>
              <a:gd name="connsiteX1408" fmla="*/ 1740835 w 4102080"/>
              <a:gd name="connsiteY1408" fmla="*/ 2059437 h 4361942"/>
              <a:gd name="connsiteX1409" fmla="*/ 1752624 w 4102080"/>
              <a:gd name="connsiteY1409" fmla="*/ 2049699 h 4361942"/>
              <a:gd name="connsiteX1410" fmla="*/ 2179951 w 4102080"/>
              <a:gd name="connsiteY1410" fmla="*/ 2024355 h 4361942"/>
              <a:gd name="connsiteX1411" fmla="*/ 2179828 w 4102080"/>
              <a:gd name="connsiteY1411" fmla="*/ 2024462 h 4361942"/>
              <a:gd name="connsiteX1412" fmla="*/ 2183756 w 4102080"/>
              <a:gd name="connsiteY1412" fmla="*/ 2046073 h 4361942"/>
              <a:gd name="connsiteX1413" fmla="*/ 2183756 w 4102080"/>
              <a:gd name="connsiteY1413" fmla="*/ 2057965 h 4361942"/>
              <a:gd name="connsiteX1414" fmla="*/ 2181814 w 4102080"/>
              <a:gd name="connsiteY1414" fmla="*/ 2069620 h 4361942"/>
              <a:gd name="connsiteX1415" fmla="*/ 2181892 w 4102080"/>
              <a:gd name="connsiteY1415" fmla="*/ 2069516 h 4361942"/>
              <a:gd name="connsiteX1416" fmla="*/ 2183857 w 4102080"/>
              <a:gd name="connsiteY1416" fmla="*/ 2057729 h 4361942"/>
              <a:gd name="connsiteX1417" fmla="*/ 2183857 w 4102080"/>
              <a:gd name="connsiteY1417" fmla="*/ 2045838 h 4361942"/>
              <a:gd name="connsiteX1418" fmla="*/ 1921860 w 4102080"/>
              <a:gd name="connsiteY1418" fmla="*/ 2020264 h 4361942"/>
              <a:gd name="connsiteX1419" fmla="*/ 1921860 w 4102080"/>
              <a:gd name="connsiteY1419" fmla="*/ 2047660 h 4361942"/>
              <a:gd name="connsiteX1420" fmla="*/ 1921928 w 4102080"/>
              <a:gd name="connsiteY1420" fmla="*/ 2047977 h 4361942"/>
              <a:gd name="connsiteX1421" fmla="*/ 1921928 w 4102080"/>
              <a:gd name="connsiteY1421" fmla="*/ 2020533 h 4361942"/>
              <a:gd name="connsiteX1422" fmla="*/ 2093301 w 4102080"/>
              <a:gd name="connsiteY1422" fmla="*/ 1910123 h 4361942"/>
              <a:gd name="connsiteX1423" fmla="*/ 2093207 w 4102080"/>
              <a:gd name="connsiteY1423" fmla="*/ 1910202 h 4361942"/>
              <a:gd name="connsiteX1424" fmla="*/ 2097135 w 4102080"/>
              <a:gd name="connsiteY1424" fmla="*/ 1949599 h 4361942"/>
              <a:gd name="connsiteX1425" fmla="*/ 2122770 w 4102080"/>
              <a:gd name="connsiteY1425" fmla="*/ 1943705 h 4361942"/>
              <a:gd name="connsiteX1426" fmla="*/ 2138481 w 4102080"/>
              <a:gd name="connsiteY1426" fmla="*/ 1947634 h 4361942"/>
              <a:gd name="connsiteX1427" fmla="*/ 2158121 w 4102080"/>
              <a:gd name="connsiteY1427" fmla="*/ 1963351 h 4361942"/>
              <a:gd name="connsiteX1428" fmla="*/ 2170008 w 4102080"/>
              <a:gd name="connsiteY1428" fmla="*/ 1969348 h 4361942"/>
              <a:gd name="connsiteX1429" fmla="*/ 2203499 w 4102080"/>
              <a:gd name="connsiteY1429" fmla="*/ 1961490 h 4361942"/>
              <a:gd name="connsiteX1430" fmla="*/ 2217247 w 4102080"/>
              <a:gd name="connsiteY1430" fmla="*/ 1973278 h 4361942"/>
              <a:gd name="connsiteX1431" fmla="*/ 2225059 w 4102080"/>
              <a:gd name="connsiteY1431" fmla="*/ 2014303 h 4361942"/>
              <a:gd name="connsiteX1432" fmla="*/ 2225213 w 4102080"/>
              <a:gd name="connsiteY1432" fmla="*/ 2014303 h 4361942"/>
              <a:gd name="connsiteX1433" fmla="*/ 2217355 w 4102080"/>
              <a:gd name="connsiteY1433" fmla="*/ 1973048 h 4361942"/>
              <a:gd name="connsiteX1434" fmla="*/ 2203604 w 4102080"/>
              <a:gd name="connsiteY1434" fmla="*/ 1961261 h 4361942"/>
              <a:gd name="connsiteX1435" fmla="*/ 2170105 w 4102080"/>
              <a:gd name="connsiteY1435" fmla="*/ 1969119 h 4361942"/>
              <a:gd name="connsiteX1436" fmla="*/ 2158215 w 4102080"/>
              <a:gd name="connsiteY1436" fmla="*/ 1963122 h 4361942"/>
              <a:gd name="connsiteX1437" fmla="*/ 2138571 w 4102080"/>
              <a:gd name="connsiteY1437" fmla="*/ 1947406 h 4361942"/>
              <a:gd name="connsiteX1438" fmla="*/ 2122856 w 4102080"/>
              <a:gd name="connsiteY1438" fmla="*/ 1943477 h 4361942"/>
              <a:gd name="connsiteX1439" fmla="*/ 2097214 w 4102080"/>
              <a:gd name="connsiteY1439" fmla="*/ 1949371 h 4361942"/>
              <a:gd name="connsiteX1440" fmla="*/ 1742619 w 4102080"/>
              <a:gd name="connsiteY1440" fmla="*/ 1856730 h 4361942"/>
              <a:gd name="connsiteX1441" fmla="*/ 1744683 w 4102080"/>
              <a:gd name="connsiteY1441" fmla="*/ 1913702 h 4361942"/>
              <a:gd name="connsiteX1442" fmla="*/ 1758432 w 4102080"/>
              <a:gd name="connsiteY1442" fmla="*/ 1958975 h 4361942"/>
              <a:gd name="connsiteX1443" fmla="*/ 1758439 w 4102080"/>
              <a:gd name="connsiteY1443" fmla="*/ 1958973 h 4361942"/>
              <a:gd name="connsiteX1444" fmla="*/ 1744803 w 4102080"/>
              <a:gd name="connsiteY1444" fmla="*/ 1914053 h 4361942"/>
              <a:gd name="connsiteX1445" fmla="*/ 1742736 w 4102080"/>
              <a:gd name="connsiteY1445" fmla="*/ 1856965 h 4361942"/>
              <a:gd name="connsiteX1446" fmla="*/ 1902064 w 4102080"/>
              <a:gd name="connsiteY1446" fmla="*/ 1831379 h 4361942"/>
              <a:gd name="connsiteX1447" fmla="*/ 1900152 w 4102080"/>
              <a:gd name="connsiteY1447" fmla="*/ 1844862 h 4361942"/>
              <a:gd name="connsiteX1448" fmla="*/ 1890332 w 4102080"/>
              <a:gd name="connsiteY1448" fmla="*/ 1854682 h 4361942"/>
              <a:gd name="connsiteX1449" fmla="*/ 1882476 w 4102080"/>
              <a:gd name="connsiteY1449" fmla="*/ 1866465 h 4361942"/>
              <a:gd name="connsiteX1450" fmla="*/ 1876481 w 4102080"/>
              <a:gd name="connsiteY1450" fmla="*/ 1878249 h 4361942"/>
              <a:gd name="connsiteX1451" fmla="*/ 1862836 w 4102080"/>
              <a:gd name="connsiteY1451" fmla="*/ 1905846 h 4361942"/>
              <a:gd name="connsiteX1452" fmla="*/ 1854876 w 4102080"/>
              <a:gd name="connsiteY1452" fmla="*/ 1937372 h 4361942"/>
              <a:gd name="connsiteX1453" fmla="*/ 1852912 w 4102080"/>
              <a:gd name="connsiteY1453" fmla="*/ 1958975 h 4361942"/>
              <a:gd name="connsiteX1454" fmla="*/ 1854876 w 4102080"/>
              <a:gd name="connsiteY1454" fmla="*/ 1982645 h 4361942"/>
              <a:gd name="connsiteX1455" fmla="*/ 1854909 w 4102080"/>
              <a:gd name="connsiteY1455" fmla="*/ 1982639 h 4361942"/>
              <a:gd name="connsiteX1456" fmla="*/ 1852983 w 4102080"/>
              <a:gd name="connsiteY1456" fmla="*/ 1959422 h 4361942"/>
              <a:gd name="connsiteX1457" fmla="*/ 1854947 w 4102080"/>
              <a:gd name="connsiteY1457" fmla="*/ 1937811 h 4361942"/>
              <a:gd name="connsiteX1458" fmla="*/ 1862906 w 4102080"/>
              <a:gd name="connsiteY1458" fmla="*/ 1906273 h 4361942"/>
              <a:gd name="connsiteX1459" fmla="*/ 1876550 w 4102080"/>
              <a:gd name="connsiteY1459" fmla="*/ 1878664 h 4361942"/>
              <a:gd name="connsiteX1460" fmla="*/ 1882546 w 4102080"/>
              <a:gd name="connsiteY1460" fmla="*/ 1866876 h 4361942"/>
              <a:gd name="connsiteX1461" fmla="*/ 1890401 w 4102080"/>
              <a:gd name="connsiteY1461" fmla="*/ 1855088 h 4361942"/>
              <a:gd name="connsiteX1462" fmla="*/ 1900221 w 4102080"/>
              <a:gd name="connsiteY1462" fmla="*/ 1845265 h 4361942"/>
              <a:gd name="connsiteX1463" fmla="*/ 1902185 w 4102080"/>
              <a:gd name="connsiteY1463" fmla="*/ 1831409 h 4361942"/>
              <a:gd name="connsiteX1464" fmla="*/ 2118860 w 4102080"/>
              <a:gd name="connsiteY1464" fmla="*/ 1772348 h 4361942"/>
              <a:gd name="connsiteX1465" fmla="*/ 2118842 w 4102080"/>
              <a:gd name="connsiteY1465" fmla="*/ 1772366 h 4361942"/>
              <a:gd name="connsiteX1466" fmla="*/ 2112847 w 4102080"/>
              <a:gd name="connsiteY1466" fmla="*/ 1790048 h 4361942"/>
              <a:gd name="connsiteX1467" fmla="*/ 2108919 w 4102080"/>
              <a:gd name="connsiteY1467" fmla="*/ 1833374 h 4361942"/>
              <a:gd name="connsiteX1468" fmla="*/ 2104991 w 4102080"/>
              <a:gd name="connsiteY1468" fmla="*/ 1853124 h 4361942"/>
              <a:gd name="connsiteX1469" fmla="*/ 2108919 w 4102080"/>
              <a:gd name="connsiteY1469" fmla="*/ 1866876 h 4361942"/>
              <a:gd name="connsiteX1470" fmla="*/ 2116858 w 4102080"/>
              <a:gd name="connsiteY1470" fmla="*/ 1880594 h 4361942"/>
              <a:gd name="connsiteX1471" fmla="*/ 2116962 w 4102080"/>
              <a:gd name="connsiteY1471" fmla="*/ 1880406 h 4361942"/>
              <a:gd name="connsiteX1472" fmla="*/ 2109001 w 4102080"/>
              <a:gd name="connsiteY1472" fmla="*/ 1866654 h 4361942"/>
              <a:gd name="connsiteX1473" fmla="*/ 2105072 w 4102080"/>
              <a:gd name="connsiteY1473" fmla="*/ 1852903 h 4361942"/>
              <a:gd name="connsiteX1474" fmla="*/ 2109001 w 4102080"/>
              <a:gd name="connsiteY1474" fmla="*/ 1833154 h 4361942"/>
              <a:gd name="connsiteX1475" fmla="*/ 2112930 w 4102080"/>
              <a:gd name="connsiteY1475" fmla="*/ 1789831 h 4361942"/>
              <a:gd name="connsiteX1476" fmla="*/ 1766780 w 4102080"/>
              <a:gd name="connsiteY1476" fmla="*/ 1758236 h 4361942"/>
              <a:gd name="connsiteX1477" fmla="*/ 1725426 w 4102080"/>
              <a:gd name="connsiteY1477" fmla="*/ 1770018 h 4361942"/>
              <a:gd name="connsiteX1478" fmla="*/ 1695858 w 4102080"/>
              <a:gd name="connsiteY1478" fmla="*/ 1777976 h 4361942"/>
              <a:gd name="connsiteX1479" fmla="*/ 1695496 w 4102080"/>
              <a:gd name="connsiteY1479" fmla="*/ 1778070 h 4361942"/>
              <a:gd name="connsiteX1480" fmla="*/ 1695543 w 4102080"/>
              <a:gd name="connsiteY1480" fmla="*/ 1778143 h 4361942"/>
              <a:gd name="connsiteX1481" fmla="*/ 1725056 w 4102080"/>
              <a:gd name="connsiteY1481" fmla="*/ 1770194 h 4361942"/>
              <a:gd name="connsiteX1482" fmla="*/ 1766411 w 4102080"/>
              <a:gd name="connsiteY1482" fmla="*/ 1758404 h 4361942"/>
              <a:gd name="connsiteX1483" fmla="*/ 1782102 w 4102080"/>
              <a:gd name="connsiteY1483" fmla="*/ 1760366 h 4361942"/>
              <a:gd name="connsiteX1484" fmla="*/ 1782157 w 4102080"/>
              <a:gd name="connsiteY1484" fmla="*/ 1760158 h 4361942"/>
              <a:gd name="connsiteX1485" fmla="*/ 2065739 w 4102080"/>
              <a:gd name="connsiteY1485" fmla="*/ 1691429 h 4361942"/>
              <a:gd name="connsiteX1486" fmla="*/ 2065608 w 4102080"/>
              <a:gd name="connsiteY1486" fmla="*/ 1691505 h 4361942"/>
              <a:gd name="connsiteX1487" fmla="*/ 2073464 w 4102080"/>
              <a:gd name="connsiteY1487" fmla="*/ 1709290 h 4361942"/>
              <a:gd name="connsiteX1488" fmla="*/ 2099099 w 4102080"/>
              <a:gd name="connsiteY1488" fmla="*/ 1713220 h 4361942"/>
              <a:gd name="connsiteX1489" fmla="*/ 2130575 w 4102080"/>
              <a:gd name="connsiteY1489" fmla="*/ 1760399 h 4361942"/>
              <a:gd name="connsiteX1490" fmla="*/ 2130713 w 4102080"/>
              <a:gd name="connsiteY1490" fmla="*/ 1760260 h 4361942"/>
              <a:gd name="connsiteX1491" fmla="*/ 2099179 w 4102080"/>
              <a:gd name="connsiteY1491" fmla="*/ 1713009 h 4361942"/>
              <a:gd name="connsiteX1492" fmla="*/ 2073538 w 4102080"/>
              <a:gd name="connsiteY1492" fmla="*/ 1709080 h 4361942"/>
              <a:gd name="connsiteX1493" fmla="*/ 1136143 w 4102080"/>
              <a:gd name="connsiteY1493" fmla="*/ 1653849 h 4361942"/>
              <a:gd name="connsiteX1494" fmla="*/ 1146066 w 4102080"/>
              <a:gd name="connsiteY1494" fmla="*/ 1667596 h 4361942"/>
              <a:gd name="connsiteX1495" fmla="*/ 1146066 w 4102080"/>
              <a:gd name="connsiteY1495" fmla="*/ 1673487 h 4361942"/>
              <a:gd name="connsiteX1496" fmla="*/ 1143999 w 4102080"/>
              <a:gd name="connsiteY1496" fmla="*/ 1679379 h 4361942"/>
              <a:gd name="connsiteX1497" fmla="*/ 1138210 w 4102080"/>
              <a:gd name="connsiteY1497" fmla="*/ 1683307 h 4361942"/>
              <a:gd name="connsiteX1498" fmla="*/ 1140174 w 4102080"/>
              <a:gd name="connsiteY1498" fmla="*/ 1689302 h 4361942"/>
              <a:gd name="connsiteX1499" fmla="*/ 1149994 w 4102080"/>
              <a:gd name="connsiteY1499" fmla="*/ 1712869 h 4361942"/>
              <a:gd name="connsiteX1500" fmla="*/ 1151958 w 4102080"/>
              <a:gd name="connsiteY1500" fmla="*/ 1720724 h 4361942"/>
              <a:gd name="connsiteX1501" fmla="*/ 1149994 w 4102080"/>
              <a:gd name="connsiteY1501" fmla="*/ 1728683 h 4361942"/>
              <a:gd name="connsiteX1502" fmla="*/ 1151958 w 4102080"/>
              <a:gd name="connsiteY1502" fmla="*/ 1734575 h 4361942"/>
              <a:gd name="connsiteX1503" fmla="*/ 1159814 w 4102080"/>
              <a:gd name="connsiteY1503" fmla="*/ 1738502 h 4361942"/>
              <a:gd name="connsiteX1504" fmla="*/ 1165706 w 4102080"/>
              <a:gd name="connsiteY1504" fmla="*/ 1748322 h 4361942"/>
              <a:gd name="connsiteX1505" fmla="*/ 1151958 w 4102080"/>
              <a:gd name="connsiteY1505" fmla="*/ 1748322 h 4361942"/>
              <a:gd name="connsiteX1506" fmla="*/ 1151958 w 4102080"/>
              <a:gd name="connsiteY1506" fmla="*/ 1754214 h 4361942"/>
              <a:gd name="connsiteX1507" fmla="*/ 1155886 w 4102080"/>
              <a:gd name="connsiteY1507" fmla="*/ 1754214 h 4361942"/>
              <a:gd name="connsiteX1508" fmla="*/ 1165706 w 4102080"/>
              <a:gd name="connsiteY1508" fmla="*/ 1760105 h 4361942"/>
              <a:gd name="connsiteX1509" fmla="*/ 1165706 w 4102080"/>
              <a:gd name="connsiteY1509" fmla="*/ 1764136 h 4361942"/>
              <a:gd name="connsiteX1510" fmla="*/ 1163742 w 4102080"/>
              <a:gd name="connsiteY1510" fmla="*/ 1768064 h 4361942"/>
              <a:gd name="connsiteX1511" fmla="*/ 1165706 w 4102080"/>
              <a:gd name="connsiteY1511" fmla="*/ 1775920 h 4361942"/>
              <a:gd name="connsiteX1512" fmla="*/ 1171599 w 4102080"/>
              <a:gd name="connsiteY1512" fmla="*/ 1791631 h 4361942"/>
              <a:gd name="connsiteX1513" fmla="*/ 1179558 w 4102080"/>
              <a:gd name="connsiteY1513" fmla="*/ 1805481 h 4361942"/>
              <a:gd name="connsiteX1514" fmla="*/ 1183383 w 4102080"/>
              <a:gd name="connsiteY1514" fmla="*/ 1817265 h 4361942"/>
              <a:gd name="connsiteX1515" fmla="*/ 1177594 w 4102080"/>
              <a:gd name="connsiteY1515" fmla="*/ 1815301 h 4361942"/>
              <a:gd name="connsiteX1516" fmla="*/ 1148030 w 4102080"/>
              <a:gd name="connsiteY1516" fmla="*/ 1815301 h 4361942"/>
              <a:gd name="connsiteX1517" fmla="*/ 1138210 w 4102080"/>
              <a:gd name="connsiteY1517" fmla="*/ 1815301 h 4361942"/>
              <a:gd name="connsiteX1518" fmla="*/ 1136143 w 4102080"/>
              <a:gd name="connsiteY1518" fmla="*/ 1801450 h 4361942"/>
              <a:gd name="connsiteX1519" fmla="*/ 1140174 w 4102080"/>
              <a:gd name="connsiteY1519" fmla="*/ 1797522 h 4361942"/>
              <a:gd name="connsiteX1520" fmla="*/ 1146066 w 4102080"/>
              <a:gd name="connsiteY1520" fmla="*/ 1793595 h 4361942"/>
              <a:gd name="connsiteX1521" fmla="*/ 1148030 w 4102080"/>
              <a:gd name="connsiteY1521" fmla="*/ 1785739 h 4361942"/>
              <a:gd name="connsiteX1522" fmla="*/ 1132214 w 4102080"/>
              <a:gd name="connsiteY1522" fmla="*/ 1795559 h 4361942"/>
              <a:gd name="connsiteX1523" fmla="*/ 1124358 w 4102080"/>
              <a:gd name="connsiteY1523" fmla="*/ 1793595 h 4361942"/>
              <a:gd name="connsiteX1524" fmla="*/ 1126322 w 4102080"/>
              <a:gd name="connsiteY1524" fmla="*/ 1779847 h 4361942"/>
              <a:gd name="connsiteX1525" fmla="*/ 1138210 w 4102080"/>
              <a:gd name="connsiteY1525" fmla="*/ 1764136 h 4361942"/>
              <a:gd name="connsiteX1526" fmla="*/ 1134178 w 4102080"/>
              <a:gd name="connsiteY1526" fmla="*/ 1760105 h 4361942"/>
              <a:gd name="connsiteX1527" fmla="*/ 1126322 w 4102080"/>
              <a:gd name="connsiteY1527" fmla="*/ 1769925 h 4361942"/>
              <a:gd name="connsiteX1528" fmla="*/ 1122394 w 4102080"/>
              <a:gd name="connsiteY1528" fmla="*/ 1762069 h 4361942"/>
              <a:gd name="connsiteX1529" fmla="*/ 1116502 w 4102080"/>
              <a:gd name="connsiteY1529" fmla="*/ 1766100 h 4361942"/>
              <a:gd name="connsiteX1530" fmla="*/ 1118466 w 4102080"/>
              <a:gd name="connsiteY1530" fmla="*/ 1746358 h 4361942"/>
              <a:gd name="connsiteX1531" fmla="*/ 1116502 w 4102080"/>
              <a:gd name="connsiteY1531" fmla="*/ 1716900 h 4361942"/>
              <a:gd name="connsiteX1532" fmla="*/ 1114538 w 4102080"/>
              <a:gd name="connsiteY1532" fmla="*/ 1699121 h 4361942"/>
              <a:gd name="connsiteX1533" fmla="*/ 1106682 w 4102080"/>
              <a:gd name="connsiteY1533" fmla="*/ 1677519 h 4361942"/>
              <a:gd name="connsiteX1534" fmla="*/ 1112574 w 4102080"/>
              <a:gd name="connsiteY1534" fmla="*/ 1669560 h 4361942"/>
              <a:gd name="connsiteX1535" fmla="*/ 1124358 w 4102080"/>
              <a:gd name="connsiteY1535" fmla="*/ 1657776 h 4361942"/>
              <a:gd name="connsiteX1536" fmla="*/ 2112930 w 4102080"/>
              <a:gd name="connsiteY1536" fmla="*/ 1628480 h 4361942"/>
              <a:gd name="connsiteX1537" fmla="*/ 2112847 w 4102080"/>
              <a:gd name="connsiteY1537" fmla="*/ 1628533 h 4361942"/>
              <a:gd name="connsiteX1538" fmla="*/ 2112847 w 4102080"/>
              <a:gd name="connsiteY1538" fmla="*/ 1638460 h 4361942"/>
              <a:gd name="connsiteX1539" fmla="*/ 2112847 w 4102080"/>
              <a:gd name="connsiteY1539" fmla="*/ 1646278 h 4361942"/>
              <a:gd name="connsiteX1540" fmla="*/ 2112930 w 4102080"/>
              <a:gd name="connsiteY1540" fmla="*/ 1646112 h 4361942"/>
              <a:gd name="connsiteX1541" fmla="*/ 2112930 w 4102080"/>
              <a:gd name="connsiteY1541" fmla="*/ 1638254 h 4361942"/>
              <a:gd name="connsiteX1542" fmla="*/ 1620536 w 4102080"/>
              <a:gd name="connsiteY1542" fmla="*/ 1586870 h 4361942"/>
              <a:gd name="connsiteX1543" fmla="*/ 1604823 w 4102080"/>
              <a:gd name="connsiteY1543" fmla="*/ 1630179 h 4361942"/>
              <a:gd name="connsiteX1544" fmla="*/ 1606787 w 4102080"/>
              <a:gd name="connsiteY1544" fmla="*/ 1752250 h 4361942"/>
              <a:gd name="connsiteX1545" fmla="*/ 1596967 w 4102080"/>
              <a:gd name="connsiteY1545" fmla="*/ 1762069 h 4361942"/>
              <a:gd name="connsiteX1546" fmla="*/ 1591075 w 4102080"/>
              <a:gd name="connsiteY1546" fmla="*/ 1777884 h 4361942"/>
              <a:gd name="connsiteX1547" fmla="*/ 1650100 w 4102080"/>
              <a:gd name="connsiteY1547" fmla="*/ 1789667 h 4361942"/>
              <a:gd name="connsiteX1548" fmla="*/ 1650108 w 4102080"/>
              <a:gd name="connsiteY1548" fmla="*/ 1789665 h 4361942"/>
              <a:gd name="connsiteX1549" fmla="*/ 1591542 w 4102080"/>
              <a:gd name="connsiteY1549" fmla="*/ 1777976 h 4361942"/>
              <a:gd name="connsiteX1550" fmla="*/ 1597435 w 4102080"/>
              <a:gd name="connsiteY1550" fmla="*/ 1762163 h 4361942"/>
              <a:gd name="connsiteX1551" fmla="*/ 1607257 w 4102080"/>
              <a:gd name="connsiteY1551" fmla="*/ 1752345 h 4361942"/>
              <a:gd name="connsiteX1552" fmla="*/ 1605292 w 4102080"/>
              <a:gd name="connsiteY1552" fmla="*/ 1630290 h 4361942"/>
              <a:gd name="connsiteX1553" fmla="*/ 1620984 w 4102080"/>
              <a:gd name="connsiteY1553" fmla="*/ 1587051 h 4361942"/>
              <a:gd name="connsiteX1554" fmla="*/ 2233169 w 4102080"/>
              <a:gd name="connsiteY1554" fmla="*/ 1533835 h 4361942"/>
              <a:gd name="connsiteX1555" fmla="*/ 2233062 w 4102080"/>
              <a:gd name="connsiteY1555" fmla="*/ 1534023 h 4361942"/>
              <a:gd name="connsiteX1556" fmla="*/ 2225103 w 4102080"/>
              <a:gd name="connsiteY1556" fmla="*/ 1551808 h 4361942"/>
              <a:gd name="connsiteX1557" fmla="*/ 2219211 w 4102080"/>
              <a:gd name="connsiteY1557" fmla="*/ 1567525 h 4361942"/>
              <a:gd name="connsiteX1558" fmla="*/ 2233062 w 4102080"/>
              <a:gd name="connsiteY1558" fmla="*/ 1583242 h 4361942"/>
              <a:gd name="connsiteX1559" fmla="*/ 2240816 w 4102080"/>
              <a:gd name="connsiteY1559" fmla="*/ 1600796 h 4361942"/>
              <a:gd name="connsiteX1560" fmla="*/ 2241032 w 4102080"/>
              <a:gd name="connsiteY1560" fmla="*/ 1600825 h 4361942"/>
              <a:gd name="connsiteX1561" fmla="*/ 2233174 w 4102080"/>
              <a:gd name="connsiteY1561" fmla="*/ 1583041 h 4361942"/>
              <a:gd name="connsiteX1562" fmla="*/ 2219320 w 4102080"/>
              <a:gd name="connsiteY1562" fmla="*/ 1567325 h 4361942"/>
              <a:gd name="connsiteX1563" fmla="*/ 2225213 w 4102080"/>
              <a:gd name="connsiteY1563" fmla="*/ 1551608 h 4361942"/>
              <a:gd name="connsiteX1564" fmla="*/ 2240918 w 4102080"/>
              <a:gd name="connsiteY1564" fmla="*/ 1520270 h 4361942"/>
              <a:gd name="connsiteX1565" fmla="*/ 2236973 w 4102080"/>
              <a:gd name="connsiteY1565" fmla="*/ 1527176 h 4361942"/>
              <a:gd name="connsiteX1566" fmla="*/ 2240919 w 4102080"/>
              <a:gd name="connsiteY1566" fmla="*/ 1520271 h 4361942"/>
              <a:gd name="connsiteX1567" fmla="*/ 1772242 w 4102080"/>
              <a:gd name="connsiteY1567" fmla="*/ 1520243 h 4361942"/>
              <a:gd name="connsiteX1568" fmla="*/ 1774144 w 4102080"/>
              <a:gd name="connsiteY1568" fmla="*/ 1527850 h 4361942"/>
              <a:gd name="connsiteX1569" fmla="*/ 1772180 w 4102080"/>
              <a:gd name="connsiteY1569" fmla="*/ 1537669 h 4361942"/>
              <a:gd name="connsiteX1570" fmla="*/ 1768252 w 4102080"/>
              <a:gd name="connsiteY1570" fmla="*/ 1545525 h 4361942"/>
              <a:gd name="connsiteX1571" fmla="*/ 1766288 w 4102080"/>
              <a:gd name="connsiteY1571" fmla="*/ 1555344 h 4361942"/>
              <a:gd name="connsiteX1572" fmla="*/ 1766288 w 4102080"/>
              <a:gd name="connsiteY1572" fmla="*/ 1561339 h 4361942"/>
              <a:gd name="connsiteX1573" fmla="*/ 1762360 w 4102080"/>
              <a:gd name="connsiteY1573" fmla="*/ 1567231 h 4361942"/>
              <a:gd name="connsiteX1574" fmla="*/ 1756468 w 4102080"/>
              <a:gd name="connsiteY1574" fmla="*/ 1569195 h 4361942"/>
              <a:gd name="connsiteX1575" fmla="*/ 1750472 w 4102080"/>
              <a:gd name="connsiteY1575" fmla="*/ 1569195 h 4361942"/>
              <a:gd name="connsiteX1576" fmla="*/ 1744683 w 4102080"/>
              <a:gd name="connsiteY1576" fmla="*/ 1575086 h 4361942"/>
              <a:gd name="connsiteX1577" fmla="*/ 1730832 w 4102080"/>
              <a:gd name="connsiteY1577" fmla="*/ 1598756 h 4361942"/>
              <a:gd name="connsiteX1578" fmla="*/ 1713201 w 4102080"/>
              <a:gd name="connsiteY1578" fmla="*/ 1624221 h 4361942"/>
              <a:gd name="connsiteX1579" fmla="*/ 1713431 w 4102080"/>
              <a:gd name="connsiteY1579" fmla="*/ 1624314 h 4361942"/>
              <a:gd name="connsiteX1580" fmla="*/ 1730907 w 4102080"/>
              <a:gd name="connsiteY1580" fmla="*/ 1599063 h 4361942"/>
              <a:gd name="connsiteX1581" fmla="*/ 1744758 w 4102080"/>
              <a:gd name="connsiteY1581" fmla="*/ 1575384 h 4361942"/>
              <a:gd name="connsiteX1582" fmla="*/ 1750546 w 4102080"/>
              <a:gd name="connsiteY1582" fmla="*/ 1569490 h 4361942"/>
              <a:gd name="connsiteX1583" fmla="*/ 1756542 w 4102080"/>
              <a:gd name="connsiteY1583" fmla="*/ 1569490 h 4361942"/>
              <a:gd name="connsiteX1584" fmla="*/ 1762434 w 4102080"/>
              <a:gd name="connsiteY1584" fmla="*/ 1567525 h 4361942"/>
              <a:gd name="connsiteX1585" fmla="*/ 1766361 w 4102080"/>
              <a:gd name="connsiteY1585" fmla="*/ 1561631 h 4361942"/>
              <a:gd name="connsiteX1586" fmla="*/ 1766361 w 4102080"/>
              <a:gd name="connsiteY1586" fmla="*/ 1555634 h 4361942"/>
              <a:gd name="connsiteX1587" fmla="*/ 1768325 w 4102080"/>
              <a:gd name="connsiteY1587" fmla="*/ 1545811 h 4361942"/>
              <a:gd name="connsiteX1588" fmla="*/ 1772253 w 4102080"/>
              <a:gd name="connsiteY1588" fmla="*/ 1537952 h 4361942"/>
              <a:gd name="connsiteX1589" fmla="*/ 1774217 w 4102080"/>
              <a:gd name="connsiteY1589" fmla="*/ 1528129 h 4361942"/>
              <a:gd name="connsiteX1590" fmla="*/ 1772253 w 4102080"/>
              <a:gd name="connsiteY1590" fmla="*/ 1520270 h 4361942"/>
              <a:gd name="connsiteX1591" fmla="*/ 1762360 w 4102080"/>
              <a:gd name="connsiteY1591" fmla="*/ 1488677 h 4361942"/>
              <a:gd name="connsiteX1592" fmla="*/ 1762360 w 4102080"/>
              <a:gd name="connsiteY1592" fmla="*/ 1506144 h 4361942"/>
              <a:gd name="connsiteX1593" fmla="*/ 1762434 w 4102080"/>
              <a:gd name="connsiteY1593" fmla="*/ 1506193 h 4361942"/>
              <a:gd name="connsiteX1594" fmla="*/ 1762434 w 4102080"/>
              <a:gd name="connsiteY1594" fmla="*/ 1488732 h 4361942"/>
              <a:gd name="connsiteX1595" fmla="*/ 3040542 w 4102080"/>
              <a:gd name="connsiteY1595" fmla="*/ 1484684 h 4361942"/>
              <a:gd name="connsiteX1596" fmla="*/ 3036630 w 4102080"/>
              <a:gd name="connsiteY1596" fmla="*/ 1502289 h 4361942"/>
              <a:gd name="connsiteX1597" fmla="*/ 3042523 w 4102080"/>
              <a:gd name="connsiteY1597" fmla="*/ 1508182 h 4361942"/>
              <a:gd name="connsiteX1598" fmla="*/ 3048417 w 4102080"/>
              <a:gd name="connsiteY1598" fmla="*/ 1514076 h 4361942"/>
              <a:gd name="connsiteX1599" fmla="*/ 3040559 w 4102080"/>
              <a:gd name="connsiteY1599" fmla="*/ 1533824 h 4361942"/>
              <a:gd name="connsiteX1600" fmla="*/ 3032701 w 4102080"/>
              <a:gd name="connsiteY1600" fmla="*/ 1555434 h 4361942"/>
              <a:gd name="connsiteX1601" fmla="*/ 3034665 w 4102080"/>
              <a:gd name="connsiteY1601" fmla="*/ 1579112 h 4361942"/>
              <a:gd name="connsiteX1602" fmla="*/ 3038594 w 4102080"/>
              <a:gd name="connsiteY1602" fmla="*/ 1598860 h 4361942"/>
              <a:gd name="connsiteX1603" fmla="*/ 3042523 w 4102080"/>
              <a:gd name="connsiteY1603" fmla="*/ 1616541 h 4361942"/>
              <a:gd name="connsiteX1604" fmla="*/ 3034665 w 4102080"/>
              <a:gd name="connsiteY1604" fmla="*/ 1636186 h 4361942"/>
              <a:gd name="connsiteX1605" fmla="*/ 3079951 w 4102080"/>
              <a:gd name="connsiteY1605" fmla="*/ 1652005 h 4361942"/>
              <a:gd name="connsiteX1606" fmla="*/ 3079984 w 4102080"/>
              <a:gd name="connsiteY1606" fmla="*/ 1651992 h 4361942"/>
              <a:gd name="connsiteX1607" fmla="*/ 3034942 w 4102080"/>
              <a:gd name="connsiteY1607" fmla="*/ 1636259 h 4361942"/>
              <a:gd name="connsiteX1608" fmla="*/ 3042799 w 4102080"/>
              <a:gd name="connsiteY1608" fmla="*/ 1616617 h 4361942"/>
              <a:gd name="connsiteX1609" fmla="*/ 3038871 w 4102080"/>
              <a:gd name="connsiteY1609" fmla="*/ 1598940 h 4361942"/>
              <a:gd name="connsiteX1610" fmla="*/ 3034942 w 4102080"/>
              <a:gd name="connsiteY1610" fmla="*/ 1579195 h 4361942"/>
              <a:gd name="connsiteX1611" fmla="*/ 3032978 w 4102080"/>
              <a:gd name="connsiteY1611" fmla="*/ 1555521 h 4361942"/>
              <a:gd name="connsiteX1612" fmla="*/ 3040835 w 4102080"/>
              <a:gd name="connsiteY1612" fmla="*/ 1533915 h 4361942"/>
              <a:gd name="connsiteX1613" fmla="*/ 3048692 w 4102080"/>
              <a:gd name="connsiteY1613" fmla="*/ 1514170 h 4361942"/>
              <a:gd name="connsiteX1614" fmla="*/ 3042799 w 4102080"/>
              <a:gd name="connsiteY1614" fmla="*/ 1508278 h 4361942"/>
              <a:gd name="connsiteX1615" fmla="*/ 3036907 w 4102080"/>
              <a:gd name="connsiteY1615" fmla="*/ 1502385 h 4361942"/>
              <a:gd name="connsiteX1616" fmla="*/ 3040835 w 4102080"/>
              <a:gd name="connsiteY1616" fmla="*/ 1484708 h 4361942"/>
              <a:gd name="connsiteX1617" fmla="*/ 2349202 w 4102080"/>
              <a:gd name="connsiteY1617" fmla="*/ 1482779 h 4361942"/>
              <a:gd name="connsiteX1618" fmla="*/ 2349143 w 4102080"/>
              <a:gd name="connsiteY1618" fmla="*/ 1482838 h 4361942"/>
              <a:gd name="connsiteX1619" fmla="*/ 2343251 w 4102080"/>
              <a:gd name="connsiteY1619" fmla="*/ 1492662 h 4361942"/>
              <a:gd name="connsiteX1620" fmla="*/ 2339323 w 4102080"/>
              <a:gd name="connsiteY1620" fmla="*/ 1506414 h 4361942"/>
              <a:gd name="connsiteX1621" fmla="*/ 2335461 w 4102080"/>
              <a:gd name="connsiteY1621" fmla="*/ 1518005 h 4361942"/>
              <a:gd name="connsiteX1622" fmla="*/ 2335532 w 4102080"/>
              <a:gd name="connsiteY1622" fmla="*/ 1518005 h 4361942"/>
              <a:gd name="connsiteX1623" fmla="*/ 2339461 w 4102080"/>
              <a:gd name="connsiteY1623" fmla="*/ 1506218 h 4361942"/>
              <a:gd name="connsiteX1624" fmla="*/ 2343390 w 4102080"/>
              <a:gd name="connsiteY1624" fmla="*/ 1492466 h 4361942"/>
              <a:gd name="connsiteX1625" fmla="*/ 1764947 w 4102080"/>
              <a:gd name="connsiteY1625" fmla="*/ 1420446 h 4361942"/>
              <a:gd name="connsiteX1626" fmla="*/ 1750658 w 4102080"/>
              <a:gd name="connsiteY1626" fmla="*/ 1427563 h 4361942"/>
              <a:gd name="connsiteX1627" fmla="*/ 1721192 w 4102080"/>
              <a:gd name="connsiteY1627" fmla="*/ 1435524 h 4361942"/>
              <a:gd name="connsiteX1628" fmla="*/ 1721097 w 4102080"/>
              <a:gd name="connsiteY1628" fmla="*/ 1435511 h 4361942"/>
              <a:gd name="connsiteX1629" fmla="*/ 1721128 w 4102080"/>
              <a:gd name="connsiteY1629" fmla="*/ 1435572 h 4361942"/>
              <a:gd name="connsiteX1630" fmla="*/ 1750546 w 4102080"/>
              <a:gd name="connsiteY1630" fmla="*/ 1427621 h 4361942"/>
              <a:gd name="connsiteX1631" fmla="*/ 2504804 w 4102080"/>
              <a:gd name="connsiteY1631" fmla="*/ 1409880 h 4361942"/>
              <a:gd name="connsiteX1632" fmla="*/ 2504710 w 4102080"/>
              <a:gd name="connsiteY1632" fmla="*/ 1409939 h 4361942"/>
              <a:gd name="connsiteX1633" fmla="*/ 2490858 w 4102080"/>
              <a:gd name="connsiteY1633" fmla="*/ 1431551 h 4361942"/>
              <a:gd name="connsiteX1634" fmla="*/ 2485070 w 4102080"/>
              <a:gd name="connsiteY1634" fmla="*/ 1445407 h 4361942"/>
              <a:gd name="connsiteX1635" fmla="*/ 2475147 w 4102080"/>
              <a:gd name="connsiteY1635" fmla="*/ 1461124 h 4361942"/>
              <a:gd name="connsiteX1636" fmla="*/ 2481039 w 4102080"/>
              <a:gd name="connsiteY1636" fmla="*/ 1468982 h 4361942"/>
              <a:gd name="connsiteX1637" fmla="*/ 2488998 w 4102080"/>
              <a:gd name="connsiteY1637" fmla="*/ 1476841 h 4361942"/>
              <a:gd name="connsiteX1638" fmla="*/ 2479221 w 4102080"/>
              <a:gd name="connsiteY1638" fmla="*/ 1508240 h 4361942"/>
              <a:gd name="connsiteX1639" fmla="*/ 2479350 w 4102080"/>
              <a:gd name="connsiteY1639" fmla="*/ 1508182 h 4361942"/>
              <a:gd name="connsiteX1640" fmla="*/ 2489172 w 4102080"/>
              <a:gd name="connsiteY1640" fmla="*/ 1476647 h 4361942"/>
              <a:gd name="connsiteX1641" fmla="*/ 2481211 w 4102080"/>
              <a:gd name="connsiteY1641" fmla="*/ 1468789 h 4361942"/>
              <a:gd name="connsiteX1642" fmla="*/ 2475317 w 4102080"/>
              <a:gd name="connsiteY1642" fmla="*/ 1460931 h 4361942"/>
              <a:gd name="connsiteX1643" fmla="*/ 2485243 w 4102080"/>
              <a:gd name="connsiteY1643" fmla="*/ 1445215 h 4361942"/>
              <a:gd name="connsiteX1644" fmla="*/ 2491033 w 4102080"/>
              <a:gd name="connsiteY1644" fmla="*/ 1431360 h 4361942"/>
              <a:gd name="connsiteX1645" fmla="*/ 1799855 w 4102080"/>
              <a:gd name="connsiteY1645" fmla="*/ 1405998 h 4361942"/>
              <a:gd name="connsiteX1646" fmla="*/ 1778262 w 4102080"/>
              <a:gd name="connsiteY1646" fmla="*/ 1413813 h 4361942"/>
              <a:gd name="connsiteX1647" fmla="*/ 1778162 w 4102080"/>
              <a:gd name="connsiteY1647" fmla="*/ 1413863 h 4361942"/>
              <a:gd name="connsiteX1648" fmla="*/ 1799852 w 4102080"/>
              <a:gd name="connsiteY1648" fmla="*/ 1406010 h 4361942"/>
              <a:gd name="connsiteX1649" fmla="*/ 2530402 w 4102080"/>
              <a:gd name="connsiteY1649" fmla="*/ 1386133 h 4361942"/>
              <a:gd name="connsiteX1650" fmla="*/ 2530241 w 4102080"/>
              <a:gd name="connsiteY1650" fmla="*/ 1386260 h 4361942"/>
              <a:gd name="connsiteX1651" fmla="*/ 2526454 w 4102080"/>
              <a:gd name="connsiteY1651" fmla="*/ 1396090 h 4361942"/>
              <a:gd name="connsiteX1652" fmla="*/ 2526599 w 4102080"/>
              <a:gd name="connsiteY1652" fmla="*/ 1395998 h 4361942"/>
              <a:gd name="connsiteX1653" fmla="*/ 1833344 w 4102080"/>
              <a:gd name="connsiteY1653" fmla="*/ 1364648 h 4361942"/>
              <a:gd name="connsiteX1654" fmla="*/ 1817653 w 4102080"/>
              <a:gd name="connsiteY1654" fmla="*/ 1370494 h 4361942"/>
              <a:gd name="connsiteX1655" fmla="*/ 1817649 w 4102080"/>
              <a:gd name="connsiteY1655" fmla="*/ 1370498 h 4361942"/>
              <a:gd name="connsiteX1656" fmla="*/ 1833343 w 4102080"/>
              <a:gd name="connsiteY1656" fmla="*/ 1364649 h 4361942"/>
              <a:gd name="connsiteX1657" fmla="*/ 2595408 w 4102080"/>
              <a:gd name="connsiteY1657" fmla="*/ 1335045 h 4361942"/>
              <a:gd name="connsiteX1658" fmla="*/ 2595362 w 4102080"/>
              <a:gd name="connsiteY1658" fmla="*/ 1335076 h 4361942"/>
              <a:gd name="connsiteX1659" fmla="*/ 2579658 w 4102080"/>
              <a:gd name="connsiteY1659" fmla="*/ 1350683 h 4361942"/>
              <a:gd name="connsiteX1660" fmla="*/ 2579743 w 4102080"/>
              <a:gd name="connsiteY1660" fmla="*/ 1350608 h 4361942"/>
              <a:gd name="connsiteX1661" fmla="*/ 1857043 w 4102080"/>
              <a:gd name="connsiteY1661" fmla="*/ 1329139 h 4361942"/>
              <a:gd name="connsiteX1662" fmla="*/ 1856986 w 4102080"/>
              <a:gd name="connsiteY1662" fmla="*/ 1329207 h 4361942"/>
              <a:gd name="connsiteX1663" fmla="*/ 1868694 w 4102080"/>
              <a:gd name="connsiteY1663" fmla="*/ 1333111 h 4361942"/>
              <a:gd name="connsiteX1664" fmla="*/ 1872726 w 4102080"/>
              <a:gd name="connsiteY1664" fmla="*/ 1337040 h 4361942"/>
              <a:gd name="connsiteX1665" fmla="*/ 1872828 w 4102080"/>
              <a:gd name="connsiteY1665" fmla="*/ 1336964 h 4361942"/>
              <a:gd name="connsiteX1666" fmla="*/ 1868829 w 4102080"/>
              <a:gd name="connsiteY1666" fmla="*/ 1333068 h 4361942"/>
              <a:gd name="connsiteX1667" fmla="*/ 2950146 w 4102080"/>
              <a:gd name="connsiteY1667" fmla="*/ 1309345 h 4361942"/>
              <a:gd name="connsiteX1668" fmla="*/ 2969632 w 4102080"/>
              <a:gd name="connsiteY1668" fmla="*/ 1321037 h 4361942"/>
              <a:gd name="connsiteX1669" fmla="*/ 2977593 w 4102080"/>
              <a:gd name="connsiteY1669" fmla="*/ 1338821 h 4361942"/>
              <a:gd name="connsiteX1670" fmla="*/ 2961774 w 4102080"/>
              <a:gd name="connsiteY1670" fmla="*/ 1350608 h 4361942"/>
              <a:gd name="connsiteX1671" fmla="*/ 2942130 w 4102080"/>
              <a:gd name="connsiteY1671" fmla="*/ 1342750 h 4361942"/>
              <a:gd name="connsiteX1672" fmla="*/ 2930240 w 4102080"/>
              <a:gd name="connsiteY1672" fmla="*/ 1348643 h 4361942"/>
              <a:gd name="connsiteX1673" fmla="*/ 2918453 w 4102080"/>
              <a:gd name="connsiteY1673" fmla="*/ 1356605 h 4361942"/>
              <a:gd name="connsiteX1674" fmla="*/ 2914525 w 4102080"/>
              <a:gd name="connsiteY1674" fmla="*/ 1376250 h 4361942"/>
              <a:gd name="connsiteX1675" fmla="*/ 2916489 w 4102080"/>
              <a:gd name="connsiteY1675" fmla="*/ 1403856 h 4361942"/>
              <a:gd name="connsiteX1676" fmla="*/ 2930240 w 4102080"/>
              <a:gd name="connsiteY1676" fmla="*/ 1423502 h 4361942"/>
              <a:gd name="connsiteX1677" fmla="*/ 2951952 w 4102080"/>
              <a:gd name="connsiteY1677" fmla="*/ 1433428 h 4361942"/>
              <a:gd name="connsiteX1678" fmla="*/ 2957845 w 4102080"/>
              <a:gd name="connsiteY1678" fmla="*/ 1451108 h 4361942"/>
              <a:gd name="connsiteX1679" fmla="*/ 2963739 w 4102080"/>
              <a:gd name="connsiteY1679" fmla="*/ 1466824 h 4361942"/>
              <a:gd name="connsiteX1680" fmla="*/ 2977593 w 4102080"/>
              <a:gd name="connsiteY1680" fmla="*/ 1472821 h 4361942"/>
              <a:gd name="connsiteX1681" fmla="*/ 2991344 w 4102080"/>
              <a:gd name="connsiteY1681" fmla="*/ 1480679 h 4361942"/>
              <a:gd name="connsiteX1682" fmla="*/ 2991468 w 4102080"/>
              <a:gd name="connsiteY1682" fmla="*/ 1480689 h 4361942"/>
              <a:gd name="connsiteX1683" fmla="*/ 2977877 w 4102080"/>
              <a:gd name="connsiteY1683" fmla="*/ 1472923 h 4361942"/>
              <a:gd name="connsiteX1684" fmla="*/ 2964024 w 4102080"/>
              <a:gd name="connsiteY1684" fmla="*/ 1466927 h 4361942"/>
              <a:gd name="connsiteX1685" fmla="*/ 2958131 w 4102080"/>
              <a:gd name="connsiteY1685" fmla="*/ 1451213 h 4361942"/>
              <a:gd name="connsiteX1686" fmla="*/ 2952238 w 4102080"/>
              <a:gd name="connsiteY1686" fmla="*/ 1433536 h 4361942"/>
              <a:gd name="connsiteX1687" fmla="*/ 2930529 w 4102080"/>
              <a:gd name="connsiteY1687" fmla="*/ 1423612 h 4361942"/>
              <a:gd name="connsiteX1688" fmla="*/ 2916779 w 4102080"/>
              <a:gd name="connsiteY1688" fmla="*/ 1403970 h 4361942"/>
              <a:gd name="connsiteX1689" fmla="*/ 2914815 w 4102080"/>
              <a:gd name="connsiteY1689" fmla="*/ 1376368 h 4361942"/>
              <a:gd name="connsiteX1690" fmla="*/ 2918743 w 4102080"/>
              <a:gd name="connsiteY1690" fmla="*/ 1356726 h 4361942"/>
              <a:gd name="connsiteX1691" fmla="*/ 2930529 w 4102080"/>
              <a:gd name="connsiteY1691" fmla="*/ 1348766 h 4361942"/>
              <a:gd name="connsiteX1692" fmla="*/ 2942417 w 4102080"/>
              <a:gd name="connsiteY1692" fmla="*/ 1342874 h 4361942"/>
              <a:gd name="connsiteX1693" fmla="*/ 2962059 w 4102080"/>
              <a:gd name="connsiteY1693" fmla="*/ 1350730 h 4361942"/>
              <a:gd name="connsiteX1694" fmla="*/ 2977877 w 4102080"/>
              <a:gd name="connsiteY1694" fmla="*/ 1338945 h 4361942"/>
              <a:gd name="connsiteX1695" fmla="*/ 2969916 w 4102080"/>
              <a:gd name="connsiteY1695" fmla="*/ 1321164 h 4361942"/>
              <a:gd name="connsiteX1696" fmla="*/ 2950274 w 4102080"/>
              <a:gd name="connsiteY1696" fmla="*/ 1309379 h 4361942"/>
              <a:gd name="connsiteX1697" fmla="*/ 2869482 w 4102080"/>
              <a:gd name="connsiteY1697" fmla="*/ 1305443 h 4361942"/>
              <a:gd name="connsiteX1698" fmla="*/ 2892812 w 4102080"/>
              <a:gd name="connsiteY1698" fmla="*/ 1317211 h 4361942"/>
              <a:gd name="connsiteX1699" fmla="*/ 2892838 w 4102080"/>
              <a:gd name="connsiteY1699" fmla="*/ 1317205 h 4361942"/>
              <a:gd name="connsiteX1700" fmla="*/ 2869534 w 4102080"/>
              <a:gd name="connsiteY1700" fmla="*/ 1305451 h 4361942"/>
              <a:gd name="connsiteX1701" fmla="*/ 2814329 w 4102080"/>
              <a:gd name="connsiteY1701" fmla="*/ 1293666 h 4361942"/>
              <a:gd name="connsiteX1702" fmla="*/ 2814316 w 4102080"/>
              <a:gd name="connsiteY1702" fmla="*/ 1293676 h 4361942"/>
              <a:gd name="connsiteX1703" fmla="*/ 2821989 w 4102080"/>
              <a:gd name="connsiteY1703" fmla="*/ 1297463 h 4361942"/>
              <a:gd name="connsiteX1704" fmla="*/ 2827882 w 4102080"/>
              <a:gd name="connsiteY1704" fmla="*/ 1305321 h 4361942"/>
              <a:gd name="connsiteX1705" fmla="*/ 2828084 w 4102080"/>
              <a:gd name="connsiteY1705" fmla="*/ 1305321 h 4361942"/>
              <a:gd name="connsiteX1706" fmla="*/ 2822290 w 4102080"/>
              <a:gd name="connsiteY1706" fmla="*/ 1297594 h 4361942"/>
              <a:gd name="connsiteX1707" fmla="*/ 2765062 w 4102080"/>
              <a:gd name="connsiteY1707" fmla="*/ 1281768 h 4361942"/>
              <a:gd name="connsiteX1708" fmla="*/ 2776704 w 4102080"/>
              <a:gd name="connsiteY1708" fmla="*/ 1287640 h 4361942"/>
              <a:gd name="connsiteX1709" fmla="*/ 2774636 w 4102080"/>
              <a:gd name="connsiteY1709" fmla="*/ 1301392 h 4361942"/>
              <a:gd name="connsiteX1710" fmla="*/ 2776704 w 4102080"/>
              <a:gd name="connsiteY1710" fmla="*/ 1315247 h 4361942"/>
              <a:gd name="connsiteX1711" fmla="*/ 2776974 w 4102080"/>
              <a:gd name="connsiteY1711" fmla="*/ 1315139 h 4361942"/>
              <a:gd name="connsiteX1712" fmla="*/ 2774942 w 4102080"/>
              <a:gd name="connsiteY1712" fmla="*/ 1301523 h 4361942"/>
              <a:gd name="connsiteX1713" fmla="*/ 2777009 w 4102080"/>
              <a:gd name="connsiteY1713" fmla="*/ 1287774 h 4361942"/>
              <a:gd name="connsiteX1714" fmla="*/ 2765121 w 4102080"/>
              <a:gd name="connsiteY1714" fmla="*/ 1281778 h 4361942"/>
              <a:gd name="connsiteX1715" fmla="*/ 2518973 w 4102080"/>
              <a:gd name="connsiteY1715" fmla="*/ 1275989 h 4361942"/>
              <a:gd name="connsiteX1716" fmla="*/ 2518853 w 4102080"/>
              <a:gd name="connsiteY1716" fmla="*/ 1276033 h 4361942"/>
              <a:gd name="connsiteX1717" fmla="*/ 2534272 w 4102080"/>
              <a:gd name="connsiteY1717" fmla="*/ 1276033 h 4361942"/>
              <a:gd name="connsiteX1718" fmla="*/ 2549984 w 4102080"/>
              <a:gd name="connsiteY1718" fmla="*/ 1287821 h 4361942"/>
              <a:gd name="connsiteX1719" fmla="*/ 2565799 w 4102080"/>
              <a:gd name="connsiteY1719" fmla="*/ 1299609 h 4361942"/>
              <a:gd name="connsiteX1720" fmla="*/ 2583475 w 4102080"/>
              <a:gd name="connsiteY1720" fmla="*/ 1303538 h 4361942"/>
              <a:gd name="connsiteX1721" fmla="*/ 2599187 w 4102080"/>
              <a:gd name="connsiteY1721" fmla="*/ 1305503 h 4361942"/>
              <a:gd name="connsiteX1722" fmla="*/ 2613038 w 4102080"/>
              <a:gd name="connsiteY1722" fmla="*/ 1311397 h 4361942"/>
              <a:gd name="connsiteX1723" fmla="*/ 2626786 w 4102080"/>
              <a:gd name="connsiteY1723" fmla="*/ 1319359 h 4361942"/>
              <a:gd name="connsiteX1724" fmla="*/ 2619082 w 4102080"/>
              <a:gd name="connsiteY1724" fmla="*/ 1327065 h 4361942"/>
              <a:gd name="connsiteX1725" fmla="*/ 2619135 w 4102080"/>
              <a:gd name="connsiteY1725" fmla="*/ 1327034 h 4361942"/>
              <a:gd name="connsiteX1726" fmla="*/ 2626993 w 4102080"/>
              <a:gd name="connsiteY1726" fmla="*/ 1319176 h 4361942"/>
              <a:gd name="connsiteX1727" fmla="*/ 2642811 w 4102080"/>
              <a:gd name="connsiteY1727" fmla="*/ 1327034 h 4361942"/>
              <a:gd name="connsiteX1728" fmla="*/ 2658527 w 4102080"/>
              <a:gd name="connsiteY1728" fmla="*/ 1334892 h 4361942"/>
              <a:gd name="connsiteX1729" fmla="*/ 2658640 w 4102080"/>
              <a:gd name="connsiteY1729" fmla="*/ 1334914 h 4361942"/>
              <a:gd name="connsiteX1730" fmla="*/ 2643132 w 4102080"/>
              <a:gd name="connsiteY1730" fmla="*/ 1327160 h 4361942"/>
              <a:gd name="connsiteX1731" fmla="*/ 2627315 w 4102080"/>
              <a:gd name="connsiteY1731" fmla="*/ 1319304 h 4361942"/>
              <a:gd name="connsiteX1732" fmla="*/ 2613566 w 4102080"/>
              <a:gd name="connsiteY1732" fmla="*/ 1311344 h 4361942"/>
              <a:gd name="connsiteX1733" fmla="*/ 2599713 w 4102080"/>
              <a:gd name="connsiteY1733" fmla="*/ 1305451 h 4361942"/>
              <a:gd name="connsiteX1734" fmla="*/ 2583999 w 4102080"/>
              <a:gd name="connsiteY1734" fmla="*/ 1303487 h 4361942"/>
              <a:gd name="connsiteX1735" fmla="*/ 2566321 w 4102080"/>
              <a:gd name="connsiteY1735" fmla="*/ 1299559 h 4361942"/>
              <a:gd name="connsiteX1736" fmla="*/ 2550504 w 4102080"/>
              <a:gd name="connsiteY1736" fmla="*/ 1287774 h 4361942"/>
              <a:gd name="connsiteX1737" fmla="*/ 2534790 w 4102080"/>
              <a:gd name="connsiteY1737" fmla="*/ 1275989 h 4361942"/>
              <a:gd name="connsiteX1738" fmla="*/ 2743281 w 4102080"/>
              <a:gd name="connsiteY1738" fmla="*/ 1262136 h 4361942"/>
              <a:gd name="connsiteX1739" fmla="*/ 2753027 w 4102080"/>
              <a:gd name="connsiteY1739" fmla="*/ 1279782 h 4361942"/>
              <a:gd name="connsiteX1740" fmla="*/ 2753283 w 4102080"/>
              <a:gd name="connsiteY1740" fmla="*/ 1279823 h 4361942"/>
              <a:gd name="connsiteX1741" fmla="*/ 2743514 w 4102080"/>
              <a:gd name="connsiteY1741" fmla="*/ 1262136 h 4361942"/>
              <a:gd name="connsiteX1742" fmla="*/ 2454050 w 4102080"/>
              <a:gd name="connsiteY1742" fmla="*/ 1242494 h 4361942"/>
              <a:gd name="connsiteX1743" fmla="*/ 2453561 w 4102080"/>
              <a:gd name="connsiteY1743" fmla="*/ 1242555 h 4361942"/>
              <a:gd name="connsiteX1744" fmla="*/ 2459435 w 4102080"/>
              <a:gd name="connsiteY1744" fmla="*/ 1250389 h 4361942"/>
              <a:gd name="connsiteX1745" fmla="*/ 2459435 w 4102080"/>
              <a:gd name="connsiteY1745" fmla="*/ 1260212 h 4361942"/>
              <a:gd name="connsiteX1746" fmla="*/ 2471219 w 4102080"/>
              <a:gd name="connsiteY1746" fmla="*/ 1273965 h 4361942"/>
              <a:gd name="connsiteX1747" fmla="*/ 2477214 w 4102080"/>
              <a:gd name="connsiteY1747" fmla="*/ 1285856 h 4361942"/>
              <a:gd name="connsiteX1748" fmla="*/ 2477706 w 4102080"/>
              <a:gd name="connsiteY1748" fmla="*/ 1285774 h 4361942"/>
              <a:gd name="connsiteX1749" fmla="*/ 2471728 w 4102080"/>
              <a:gd name="connsiteY1749" fmla="*/ 1273921 h 4361942"/>
              <a:gd name="connsiteX1750" fmla="*/ 2459943 w 4102080"/>
              <a:gd name="connsiteY1750" fmla="*/ 1260172 h 4361942"/>
              <a:gd name="connsiteX1751" fmla="*/ 2459943 w 4102080"/>
              <a:gd name="connsiteY1751" fmla="*/ 1250351 h 4361942"/>
              <a:gd name="connsiteX1752" fmla="*/ 2099561 w 4102080"/>
              <a:gd name="connsiteY1752" fmla="*/ 1236602 h 4361942"/>
              <a:gd name="connsiteX1753" fmla="*/ 2099292 w 4102080"/>
              <a:gd name="connsiteY1753" fmla="*/ 1236656 h 4361942"/>
              <a:gd name="connsiteX1754" fmla="*/ 2118842 w 4102080"/>
              <a:gd name="connsiteY1754" fmla="*/ 1238601 h 4361942"/>
              <a:gd name="connsiteX1755" fmla="*/ 2124734 w 4102080"/>
              <a:gd name="connsiteY1755" fmla="*/ 1240566 h 4361942"/>
              <a:gd name="connsiteX1756" fmla="*/ 2130626 w 4102080"/>
              <a:gd name="connsiteY1756" fmla="*/ 1244495 h 4361942"/>
              <a:gd name="connsiteX1757" fmla="*/ 2130834 w 4102080"/>
              <a:gd name="connsiteY1757" fmla="*/ 1244287 h 4361942"/>
              <a:gd name="connsiteX1758" fmla="*/ 2125199 w 4102080"/>
              <a:gd name="connsiteY1758" fmla="*/ 1240530 h 4361942"/>
              <a:gd name="connsiteX1759" fmla="*/ 2119306 w 4102080"/>
              <a:gd name="connsiteY1759" fmla="*/ 1238566 h 4361942"/>
              <a:gd name="connsiteX1760" fmla="*/ 2085811 w 4102080"/>
              <a:gd name="connsiteY1760" fmla="*/ 1201143 h 4361942"/>
              <a:gd name="connsiteX1761" fmla="*/ 2085345 w 4102080"/>
              <a:gd name="connsiteY1761" fmla="*/ 1201210 h 4361942"/>
              <a:gd name="connsiteX1762" fmla="*/ 2079459 w 4102080"/>
              <a:gd name="connsiteY1762" fmla="*/ 1240566 h 4361942"/>
              <a:gd name="connsiteX1763" fmla="*/ 2079927 w 4102080"/>
              <a:gd name="connsiteY1763" fmla="*/ 1240472 h 4361942"/>
              <a:gd name="connsiteX1764" fmla="*/ 2284714 w 4102080"/>
              <a:gd name="connsiteY1764" fmla="*/ 1187291 h 4361942"/>
              <a:gd name="connsiteX1765" fmla="*/ 2284612 w 4102080"/>
              <a:gd name="connsiteY1765" fmla="*/ 1187364 h 4361942"/>
              <a:gd name="connsiteX1766" fmla="*/ 2299940 w 4102080"/>
              <a:gd name="connsiteY1766" fmla="*/ 1189381 h 4361942"/>
              <a:gd name="connsiteX1767" fmla="*/ 2300078 w 4102080"/>
              <a:gd name="connsiteY1767" fmla="*/ 1189312 h 4361942"/>
              <a:gd name="connsiteX1768" fmla="*/ 2328030 w 4102080"/>
              <a:gd name="connsiteY1768" fmla="*/ 1171577 h 4361942"/>
              <a:gd name="connsiteX1769" fmla="*/ 2327846 w 4102080"/>
              <a:gd name="connsiteY1769" fmla="*/ 1171715 h 4361942"/>
              <a:gd name="connsiteX1770" fmla="*/ 2362891 w 4102080"/>
              <a:gd name="connsiteY1770" fmla="*/ 1185349 h 4361942"/>
              <a:gd name="connsiteX1771" fmla="*/ 2400413 w 4102080"/>
              <a:gd name="connsiteY1771" fmla="*/ 1191346 h 4361942"/>
              <a:gd name="connsiteX1772" fmla="*/ 2412196 w 4102080"/>
              <a:gd name="connsiteY1772" fmla="*/ 1193207 h 4361942"/>
              <a:gd name="connsiteX1773" fmla="*/ 2404237 w 4102080"/>
              <a:gd name="connsiteY1773" fmla="*/ 1210992 h 4361942"/>
              <a:gd name="connsiteX1774" fmla="*/ 2386561 w 4102080"/>
              <a:gd name="connsiteY1774" fmla="*/ 1224745 h 4361942"/>
              <a:gd name="connsiteX1775" fmla="*/ 2374778 w 4102080"/>
              <a:gd name="connsiteY1775" fmla="*/ 1242530 h 4361942"/>
              <a:gd name="connsiteX1776" fmla="*/ 2382634 w 4102080"/>
              <a:gd name="connsiteY1776" fmla="*/ 1250389 h 4361942"/>
              <a:gd name="connsiteX1777" fmla="*/ 2390489 w 4102080"/>
              <a:gd name="connsiteY1777" fmla="*/ 1254318 h 4361942"/>
              <a:gd name="connsiteX1778" fmla="*/ 2396381 w 4102080"/>
              <a:gd name="connsiteY1778" fmla="*/ 1256283 h 4361942"/>
              <a:gd name="connsiteX1779" fmla="*/ 2396587 w 4102080"/>
              <a:gd name="connsiteY1779" fmla="*/ 1256145 h 4361942"/>
              <a:gd name="connsiteX1780" fmla="*/ 2390989 w 4102080"/>
              <a:gd name="connsiteY1780" fmla="*/ 1254279 h 4361942"/>
              <a:gd name="connsiteX1781" fmla="*/ 2383132 w 4102080"/>
              <a:gd name="connsiteY1781" fmla="*/ 1250351 h 4361942"/>
              <a:gd name="connsiteX1782" fmla="*/ 2375275 w 4102080"/>
              <a:gd name="connsiteY1782" fmla="*/ 1242494 h 4361942"/>
              <a:gd name="connsiteX1783" fmla="*/ 2387060 w 4102080"/>
              <a:gd name="connsiteY1783" fmla="*/ 1224713 h 4361942"/>
              <a:gd name="connsiteX1784" fmla="*/ 2404738 w 4102080"/>
              <a:gd name="connsiteY1784" fmla="*/ 1210964 h 4361942"/>
              <a:gd name="connsiteX1785" fmla="*/ 2412698 w 4102080"/>
              <a:gd name="connsiteY1785" fmla="*/ 1193183 h 4361942"/>
              <a:gd name="connsiteX1786" fmla="*/ 2400913 w 4102080"/>
              <a:gd name="connsiteY1786" fmla="*/ 1191322 h 4361942"/>
              <a:gd name="connsiteX1787" fmla="*/ 2363386 w 4102080"/>
              <a:gd name="connsiteY1787" fmla="*/ 1185326 h 4361942"/>
              <a:gd name="connsiteX1788" fmla="*/ 2196117 w 4102080"/>
              <a:gd name="connsiteY1788" fmla="*/ 1159792 h 4361942"/>
              <a:gd name="connsiteX1789" fmla="*/ 2195732 w 4102080"/>
              <a:gd name="connsiteY1789" fmla="*/ 1159905 h 4361942"/>
              <a:gd name="connsiteX1790" fmla="*/ 2219211 w 4102080"/>
              <a:gd name="connsiteY1790" fmla="*/ 1185349 h 4361942"/>
              <a:gd name="connsiteX1791" fmla="*/ 2219211 w 4102080"/>
              <a:gd name="connsiteY1791" fmla="*/ 1203134 h 4361942"/>
              <a:gd name="connsiteX1792" fmla="*/ 2227067 w 4102080"/>
              <a:gd name="connsiteY1792" fmla="*/ 1214922 h 4361942"/>
              <a:gd name="connsiteX1793" fmla="*/ 2227488 w 4102080"/>
              <a:gd name="connsiteY1793" fmla="*/ 1214808 h 4361942"/>
              <a:gd name="connsiteX1794" fmla="*/ 2219688 w 4102080"/>
              <a:gd name="connsiteY1794" fmla="*/ 1203107 h 4361942"/>
              <a:gd name="connsiteX1795" fmla="*/ 2219688 w 4102080"/>
              <a:gd name="connsiteY1795" fmla="*/ 1185326 h 4361942"/>
              <a:gd name="connsiteX1796" fmla="*/ 970807 w 4102080"/>
              <a:gd name="connsiteY1796" fmla="*/ 1118437 h 4361942"/>
              <a:gd name="connsiteX1797" fmla="*/ 974839 w 4102080"/>
              <a:gd name="connsiteY1797" fmla="*/ 1122366 h 4361942"/>
              <a:gd name="connsiteX1798" fmla="*/ 980732 w 4102080"/>
              <a:gd name="connsiteY1798" fmla="*/ 1130223 h 4361942"/>
              <a:gd name="connsiteX1799" fmla="*/ 984661 w 4102080"/>
              <a:gd name="connsiteY1799" fmla="*/ 1134152 h 4361942"/>
              <a:gd name="connsiteX1800" fmla="*/ 1000376 w 4102080"/>
              <a:gd name="connsiteY1800" fmla="*/ 1142113 h 4361942"/>
              <a:gd name="connsiteX1801" fmla="*/ 1006269 w 4102080"/>
              <a:gd name="connsiteY1801" fmla="*/ 1147902 h 4361942"/>
              <a:gd name="connsiteX1802" fmla="*/ 1002340 w 4102080"/>
              <a:gd name="connsiteY1802" fmla="*/ 1153899 h 4361942"/>
              <a:gd name="connsiteX1803" fmla="*/ 994482 w 4102080"/>
              <a:gd name="connsiteY1803" fmla="*/ 1161756 h 4361942"/>
              <a:gd name="connsiteX1804" fmla="*/ 988589 w 4102080"/>
              <a:gd name="connsiteY1804" fmla="*/ 1163721 h 4361942"/>
              <a:gd name="connsiteX1805" fmla="*/ 980732 w 4102080"/>
              <a:gd name="connsiteY1805" fmla="*/ 1165685 h 4361942"/>
              <a:gd name="connsiteX1806" fmla="*/ 974839 w 4102080"/>
              <a:gd name="connsiteY1806" fmla="*/ 1161756 h 4361942"/>
              <a:gd name="connsiteX1807" fmla="*/ 970807 w 4102080"/>
              <a:gd name="connsiteY1807" fmla="*/ 1155760 h 4361942"/>
              <a:gd name="connsiteX1808" fmla="*/ 968842 w 4102080"/>
              <a:gd name="connsiteY1808" fmla="*/ 1149970 h 4361942"/>
              <a:gd name="connsiteX1809" fmla="*/ 966878 w 4102080"/>
              <a:gd name="connsiteY1809" fmla="*/ 1151935 h 4361942"/>
              <a:gd name="connsiteX1810" fmla="*/ 962949 w 4102080"/>
              <a:gd name="connsiteY1810" fmla="*/ 1153899 h 4361942"/>
              <a:gd name="connsiteX1811" fmla="*/ 959021 w 4102080"/>
              <a:gd name="connsiteY1811" fmla="*/ 1153899 h 4361942"/>
              <a:gd name="connsiteX1812" fmla="*/ 960985 w 4102080"/>
              <a:gd name="connsiteY1812" fmla="*/ 1149970 h 4361942"/>
              <a:gd name="connsiteX1813" fmla="*/ 962949 w 4102080"/>
              <a:gd name="connsiteY1813" fmla="*/ 1136116 h 4361942"/>
              <a:gd name="connsiteX1814" fmla="*/ 964914 w 4102080"/>
              <a:gd name="connsiteY1814" fmla="*/ 1126295 h 4361942"/>
              <a:gd name="connsiteX1815" fmla="*/ 1203222 w 4102080"/>
              <a:gd name="connsiteY1815" fmla="*/ 1108512 h 4361942"/>
              <a:gd name="connsiteX1816" fmla="*/ 1217076 w 4102080"/>
              <a:gd name="connsiteY1816" fmla="*/ 1110580 h 4361942"/>
              <a:gd name="connsiteX1817" fmla="*/ 1222865 w 4102080"/>
              <a:gd name="connsiteY1817" fmla="*/ 1114509 h 4361942"/>
              <a:gd name="connsiteX1818" fmla="*/ 1226897 w 4102080"/>
              <a:gd name="connsiteY1818" fmla="*/ 1124330 h 4361942"/>
              <a:gd name="connsiteX1819" fmla="*/ 1222865 w 4102080"/>
              <a:gd name="connsiteY1819" fmla="*/ 1128259 h 4361942"/>
              <a:gd name="connsiteX1820" fmla="*/ 1217076 w 4102080"/>
              <a:gd name="connsiteY1820" fmla="*/ 1130223 h 4361942"/>
              <a:gd name="connsiteX1821" fmla="*/ 1213043 w 4102080"/>
              <a:gd name="connsiteY1821" fmla="*/ 1134152 h 4361942"/>
              <a:gd name="connsiteX1822" fmla="*/ 1213043 w 4102080"/>
              <a:gd name="connsiteY1822" fmla="*/ 1140045 h 4361942"/>
              <a:gd name="connsiteX1823" fmla="*/ 1207151 w 4102080"/>
              <a:gd name="connsiteY1823" fmla="*/ 1145938 h 4361942"/>
              <a:gd name="connsiteX1824" fmla="*/ 1201257 w 4102080"/>
              <a:gd name="connsiteY1824" fmla="*/ 1147902 h 4361942"/>
              <a:gd name="connsiteX1825" fmla="*/ 1195364 w 4102080"/>
              <a:gd name="connsiteY1825" fmla="*/ 1143974 h 4361942"/>
              <a:gd name="connsiteX1826" fmla="*/ 1189471 w 4102080"/>
              <a:gd name="connsiteY1826" fmla="*/ 1145938 h 4361942"/>
              <a:gd name="connsiteX1827" fmla="*/ 1185542 w 4102080"/>
              <a:gd name="connsiteY1827" fmla="*/ 1142113 h 4361942"/>
              <a:gd name="connsiteX1828" fmla="*/ 1183475 w 4102080"/>
              <a:gd name="connsiteY1828" fmla="*/ 1132188 h 4361942"/>
              <a:gd name="connsiteX1829" fmla="*/ 1185542 w 4102080"/>
              <a:gd name="connsiteY1829" fmla="*/ 1122366 h 4361942"/>
              <a:gd name="connsiteX1830" fmla="*/ 1191436 w 4102080"/>
              <a:gd name="connsiteY1830" fmla="*/ 1114509 h 4361942"/>
              <a:gd name="connsiteX1831" fmla="*/ 1276110 w 4102080"/>
              <a:gd name="connsiteY1831" fmla="*/ 1102723 h 4361942"/>
              <a:gd name="connsiteX1832" fmla="*/ 1278074 w 4102080"/>
              <a:gd name="connsiteY1832" fmla="*/ 1102723 h 4361942"/>
              <a:gd name="connsiteX1833" fmla="*/ 1276110 w 4102080"/>
              <a:gd name="connsiteY1833" fmla="*/ 1110580 h 4361942"/>
              <a:gd name="connsiteX1834" fmla="*/ 1278074 w 4102080"/>
              <a:gd name="connsiteY1834" fmla="*/ 1116370 h 4361942"/>
              <a:gd name="connsiteX1835" fmla="*/ 1285932 w 4102080"/>
              <a:gd name="connsiteY1835" fmla="*/ 1120402 h 4361942"/>
              <a:gd name="connsiteX1836" fmla="*/ 1297821 w 4102080"/>
              <a:gd name="connsiteY1836" fmla="*/ 1126295 h 4361942"/>
              <a:gd name="connsiteX1837" fmla="*/ 1301647 w 4102080"/>
              <a:gd name="connsiteY1837" fmla="*/ 1128259 h 4361942"/>
              <a:gd name="connsiteX1838" fmla="*/ 1303714 w 4102080"/>
              <a:gd name="connsiteY1838" fmla="*/ 1132188 h 4361942"/>
              <a:gd name="connsiteX1839" fmla="*/ 1305679 w 4102080"/>
              <a:gd name="connsiteY1839" fmla="*/ 1140045 h 4361942"/>
              <a:gd name="connsiteX1840" fmla="*/ 1301647 w 4102080"/>
              <a:gd name="connsiteY1840" fmla="*/ 1147902 h 4361942"/>
              <a:gd name="connsiteX1841" fmla="*/ 1268252 w 4102080"/>
              <a:gd name="connsiteY1841" fmla="*/ 1173542 h 4361942"/>
              <a:gd name="connsiteX1842" fmla="*/ 1252434 w 4102080"/>
              <a:gd name="connsiteY1842" fmla="*/ 1175507 h 4361942"/>
              <a:gd name="connsiteX1843" fmla="*/ 1252434 w 4102080"/>
              <a:gd name="connsiteY1843" fmla="*/ 1171578 h 4361942"/>
              <a:gd name="connsiteX1844" fmla="*/ 1260291 w 4102080"/>
              <a:gd name="connsiteY1844" fmla="*/ 1161756 h 4361942"/>
              <a:gd name="connsiteX1845" fmla="*/ 1262256 w 4102080"/>
              <a:gd name="connsiteY1845" fmla="*/ 1155760 h 4361942"/>
              <a:gd name="connsiteX1846" fmla="*/ 1258431 w 4102080"/>
              <a:gd name="connsiteY1846" fmla="*/ 1151935 h 4361942"/>
              <a:gd name="connsiteX1847" fmla="*/ 1266288 w 4102080"/>
              <a:gd name="connsiteY1847" fmla="*/ 1142113 h 4361942"/>
              <a:gd name="connsiteX1848" fmla="*/ 1266288 w 4102080"/>
              <a:gd name="connsiteY1848" fmla="*/ 1132188 h 4361942"/>
              <a:gd name="connsiteX1849" fmla="*/ 1264324 w 4102080"/>
              <a:gd name="connsiteY1849" fmla="*/ 1120402 h 4361942"/>
              <a:gd name="connsiteX1850" fmla="*/ 1258431 w 4102080"/>
              <a:gd name="connsiteY1850" fmla="*/ 1112544 h 4361942"/>
              <a:gd name="connsiteX1851" fmla="*/ 1254399 w 4102080"/>
              <a:gd name="connsiteY1851" fmla="*/ 1106548 h 4361942"/>
              <a:gd name="connsiteX1852" fmla="*/ 1256466 w 4102080"/>
              <a:gd name="connsiteY1852" fmla="*/ 1104584 h 4361942"/>
              <a:gd name="connsiteX1853" fmla="*/ 1266288 w 4102080"/>
              <a:gd name="connsiteY1853" fmla="*/ 1110580 h 4361942"/>
              <a:gd name="connsiteX1854" fmla="*/ 1449385 w 4102080"/>
              <a:gd name="connsiteY1854" fmla="*/ 947100 h 4361942"/>
              <a:gd name="connsiteX1855" fmla="*/ 1449387 w 4102080"/>
              <a:gd name="connsiteY1855" fmla="*/ 947126 h 4361942"/>
              <a:gd name="connsiteX1856" fmla="*/ 1463241 w 4102080"/>
              <a:gd name="connsiteY1856" fmla="*/ 954983 h 4361942"/>
              <a:gd name="connsiteX1857" fmla="*/ 1482885 w 4102080"/>
              <a:gd name="connsiteY1857" fmla="*/ 960876 h 4361942"/>
              <a:gd name="connsiteX1858" fmla="*/ 1500667 w 4102080"/>
              <a:gd name="connsiteY1858" fmla="*/ 986516 h 4361942"/>
              <a:gd name="connsiteX1859" fmla="*/ 1528168 w 4102080"/>
              <a:gd name="connsiteY1859" fmla="*/ 986516 h 4361942"/>
              <a:gd name="connsiteX1860" fmla="*/ 1541919 w 4102080"/>
              <a:gd name="connsiteY1860" fmla="*/ 984552 h 4361942"/>
              <a:gd name="connsiteX1861" fmla="*/ 1551844 w 4102080"/>
              <a:gd name="connsiteY1861" fmla="*/ 978555 h 4361942"/>
              <a:gd name="connsiteX1862" fmla="*/ 1569523 w 4102080"/>
              <a:gd name="connsiteY1862" fmla="*/ 974627 h 4361942"/>
              <a:gd name="connsiteX1863" fmla="*/ 1585238 w 4102080"/>
              <a:gd name="connsiteY1863" fmla="*/ 970698 h 4361942"/>
              <a:gd name="connsiteX1864" fmla="*/ 1593095 w 4102080"/>
              <a:gd name="connsiteY1864" fmla="*/ 986516 h 4361942"/>
              <a:gd name="connsiteX1865" fmla="*/ 1610878 w 4102080"/>
              <a:gd name="connsiteY1865" fmla="*/ 978555 h 4361942"/>
              <a:gd name="connsiteX1866" fmla="*/ 1630625 w 4102080"/>
              <a:gd name="connsiteY1866" fmla="*/ 972662 h 4361942"/>
              <a:gd name="connsiteX1867" fmla="*/ 1646340 w 4102080"/>
              <a:gd name="connsiteY1867" fmla="*/ 962841 h 4361942"/>
              <a:gd name="connsiteX1868" fmla="*/ 1646353 w 4102080"/>
              <a:gd name="connsiteY1868" fmla="*/ 962819 h 4361942"/>
              <a:gd name="connsiteX1869" fmla="*/ 1630660 w 4102080"/>
              <a:gd name="connsiteY1869" fmla="*/ 972618 h 4361942"/>
              <a:gd name="connsiteX1870" fmla="*/ 1610909 w 4102080"/>
              <a:gd name="connsiteY1870" fmla="*/ 978507 h 4361942"/>
              <a:gd name="connsiteX1871" fmla="*/ 1593122 w 4102080"/>
              <a:gd name="connsiteY1871" fmla="*/ 986463 h 4361942"/>
              <a:gd name="connsiteX1872" fmla="*/ 1585263 w 4102080"/>
              <a:gd name="connsiteY1872" fmla="*/ 970655 h 4361942"/>
              <a:gd name="connsiteX1873" fmla="*/ 1569545 w 4102080"/>
              <a:gd name="connsiteY1873" fmla="*/ 974581 h 4361942"/>
              <a:gd name="connsiteX1874" fmla="*/ 1551862 w 4102080"/>
              <a:gd name="connsiteY1874" fmla="*/ 978507 h 4361942"/>
              <a:gd name="connsiteX1875" fmla="*/ 1541935 w 4102080"/>
              <a:gd name="connsiteY1875" fmla="*/ 984500 h 4361942"/>
              <a:gd name="connsiteX1876" fmla="*/ 1528181 w 4102080"/>
              <a:gd name="connsiteY1876" fmla="*/ 986463 h 4361942"/>
              <a:gd name="connsiteX1877" fmla="*/ 1500675 w 4102080"/>
              <a:gd name="connsiteY1877" fmla="*/ 986463 h 4361942"/>
              <a:gd name="connsiteX1878" fmla="*/ 1482888 w 4102080"/>
              <a:gd name="connsiteY1878" fmla="*/ 960840 h 4361942"/>
              <a:gd name="connsiteX1879" fmla="*/ 1463241 w 4102080"/>
              <a:gd name="connsiteY1879" fmla="*/ 954951 h 4361942"/>
              <a:gd name="connsiteX1880" fmla="*/ 1442493 w 4102080"/>
              <a:gd name="connsiteY1880" fmla="*/ 917112 h 4361942"/>
              <a:gd name="connsiteX1881" fmla="*/ 1447420 w 4102080"/>
              <a:gd name="connsiteY1881" fmla="*/ 923446 h 4361942"/>
              <a:gd name="connsiteX1882" fmla="*/ 1447419 w 4102080"/>
              <a:gd name="connsiteY1882" fmla="*/ 923440 h 4361942"/>
              <a:gd name="connsiteX1883" fmla="*/ 1236803 w 4102080"/>
              <a:gd name="connsiteY1883" fmla="*/ 899555 h 4361942"/>
              <a:gd name="connsiteX1884" fmla="*/ 1244666 w 4102080"/>
              <a:gd name="connsiteY1884" fmla="*/ 907510 h 4361942"/>
              <a:gd name="connsiteX1885" fmla="*/ 1248597 w 4102080"/>
              <a:gd name="connsiteY1885" fmla="*/ 909474 h 4361942"/>
              <a:gd name="connsiteX1886" fmla="*/ 1252528 w 4102080"/>
              <a:gd name="connsiteY1886" fmla="*/ 911333 h 4361942"/>
              <a:gd name="connsiteX1887" fmla="*/ 1256563 w 4102080"/>
              <a:gd name="connsiteY1887" fmla="*/ 913400 h 4361942"/>
              <a:gd name="connsiteX1888" fmla="*/ 1260391 w 4102080"/>
              <a:gd name="connsiteY1888" fmla="*/ 913400 h 4361942"/>
              <a:gd name="connsiteX1889" fmla="*/ 1264426 w 4102080"/>
              <a:gd name="connsiteY1889" fmla="*/ 913400 h 4361942"/>
              <a:gd name="connsiteX1890" fmla="*/ 1268357 w 4102080"/>
              <a:gd name="connsiteY1890" fmla="*/ 917326 h 4361942"/>
              <a:gd name="connsiteX1891" fmla="*/ 1272288 w 4102080"/>
              <a:gd name="connsiteY1891" fmla="*/ 919289 h 4361942"/>
              <a:gd name="connsiteX1892" fmla="*/ 1274254 w 4102080"/>
              <a:gd name="connsiteY1892" fmla="*/ 923215 h 4361942"/>
              <a:gd name="connsiteX1893" fmla="*/ 1278185 w 4102080"/>
              <a:gd name="connsiteY1893" fmla="*/ 927141 h 4361942"/>
              <a:gd name="connsiteX1894" fmla="*/ 1280151 w 4102080"/>
              <a:gd name="connsiteY1894" fmla="*/ 931068 h 4361942"/>
              <a:gd name="connsiteX1895" fmla="*/ 1282117 w 4102080"/>
              <a:gd name="connsiteY1895" fmla="*/ 937060 h 4361942"/>
              <a:gd name="connsiteX1896" fmla="*/ 1278185 w 4102080"/>
              <a:gd name="connsiteY1896" fmla="*/ 937060 h 4361942"/>
              <a:gd name="connsiteX1897" fmla="*/ 1272288 w 4102080"/>
              <a:gd name="connsiteY1897" fmla="*/ 940883 h 4361942"/>
              <a:gd name="connsiteX1898" fmla="*/ 1270323 w 4102080"/>
              <a:gd name="connsiteY1898" fmla="*/ 944913 h 4361942"/>
              <a:gd name="connsiteX1899" fmla="*/ 1258529 w 4102080"/>
              <a:gd name="connsiteY1899" fmla="*/ 946876 h 4361942"/>
              <a:gd name="connsiteX1900" fmla="*/ 1254494 w 4102080"/>
              <a:gd name="connsiteY1900" fmla="*/ 946876 h 4361942"/>
              <a:gd name="connsiteX1901" fmla="*/ 1246631 w 4102080"/>
              <a:gd name="connsiteY1901" fmla="*/ 950699 h 4361942"/>
              <a:gd name="connsiteX1902" fmla="*/ 1232872 w 4102080"/>
              <a:gd name="connsiteY1902" fmla="*/ 956691 h 4361942"/>
              <a:gd name="connsiteX1903" fmla="*/ 1222940 w 4102080"/>
              <a:gd name="connsiteY1903" fmla="*/ 964544 h 4361942"/>
              <a:gd name="connsiteX1904" fmla="*/ 1219112 w 4102080"/>
              <a:gd name="connsiteY1904" fmla="*/ 972396 h 4361942"/>
              <a:gd name="connsiteX1905" fmla="*/ 1191489 w 4102080"/>
              <a:gd name="connsiteY1905" fmla="*/ 994093 h 4361942"/>
              <a:gd name="connsiteX1906" fmla="*/ 1183523 w 4102080"/>
              <a:gd name="connsiteY1906" fmla="*/ 992130 h 4361942"/>
              <a:gd name="connsiteX1907" fmla="*/ 1177729 w 4102080"/>
              <a:gd name="connsiteY1907" fmla="*/ 992130 h 4361942"/>
              <a:gd name="connsiteX1908" fmla="*/ 1175660 w 4102080"/>
              <a:gd name="connsiteY1908" fmla="*/ 992130 h 4361942"/>
              <a:gd name="connsiteX1909" fmla="*/ 1173694 w 4102080"/>
              <a:gd name="connsiteY1909" fmla="*/ 982211 h 4361942"/>
              <a:gd name="connsiteX1910" fmla="*/ 1167798 w 4102080"/>
              <a:gd name="connsiteY1910" fmla="*/ 978285 h 4361942"/>
              <a:gd name="connsiteX1911" fmla="*/ 1165832 w 4102080"/>
              <a:gd name="connsiteY1911" fmla="*/ 982211 h 4361942"/>
              <a:gd name="connsiteX1912" fmla="*/ 1163866 w 4102080"/>
              <a:gd name="connsiteY1912" fmla="*/ 982211 h 4361942"/>
              <a:gd name="connsiteX1913" fmla="*/ 1161901 w 4102080"/>
              <a:gd name="connsiteY1913" fmla="*/ 980248 h 4361942"/>
              <a:gd name="connsiteX1914" fmla="*/ 1163866 w 4102080"/>
              <a:gd name="connsiteY1914" fmla="*/ 978285 h 4361942"/>
              <a:gd name="connsiteX1915" fmla="*/ 1161901 w 4102080"/>
              <a:gd name="connsiteY1915" fmla="*/ 974359 h 4361942"/>
              <a:gd name="connsiteX1916" fmla="*/ 1157969 w 4102080"/>
              <a:gd name="connsiteY1916" fmla="*/ 972396 h 4361942"/>
              <a:gd name="connsiteX1917" fmla="*/ 1156004 w 4102080"/>
              <a:gd name="connsiteY1917" fmla="*/ 976322 h 4361942"/>
              <a:gd name="connsiteX1918" fmla="*/ 1152072 w 4102080"/>
              <a:gd name="connsiteY1918" fmla="*/ 980248 h 4361942"/>
              <a:gd name="connsiteX1919" fmla="*/ 1146175 w 4102080"/>
              <a:gd name="connsiteY1919" fmla="*/ 978285 h 4361942"/>
              <a:gd name="connsiteX1920" fmla="*/ 1140278 w 4102080"/>
              <a:gd name="connsiteY1920" fmla="*/ 976322 h 4361942"/>
              <a:gd name="connsiteX1921" fmla="*/ 1144106 w 4102080"/>
              <a:gd name="connsiteY1921" fmla="*/ 972396 h 4361942"/>
              <a:gd name="connsiteX1922" fmla="*/ 1142244 w 4102080"/>
              <a:gd name="connsiteY1922" fmla="*/ 966507 h 4361942"/>
              <a:gd name="connsiteX1923" fmla="*/ 1136243 w 4102080"/>
              <a:gd name="connsiteY1923" fmla="*/ 960617 h 4361942"/>
              <a:gd name="connsiteX1924" fmla="*/ 1134278 w 4102080"/>
              <a:gd name="connsiteY1924" fmla="*/ 956691 h 4361942"/>
              <a:gd name="connsiteX1925" fmla="*/ 1136243 w 4102080"/>
              <a:gd name="connsiteY1925" fmla="*/ 950699 h 4361942"/>
              <a:gd name="connsiteX1926" fmla="*/ 1140278 w 4102080"/>
              <a:gd name="connsiteY1926" fmla="*/ 948839 h 4361942"/>
              <a:gd name="connsiteX1927" fmla="*/ 1146175 w 4102080"/>
              <a:gd name="connsiteY1927" fmla="*/ 950699 h 4361942"/>
              <a:gd name="connsiteX1928" fmla="*/ 1175660 w 4102080"/>
              <a:gd name="connsiteY1928" fmla="*/ 931068 h 4361942"/>
              <a:gd name="connsiteX1929" fmla="*/ 1195421 w 4102080"/>
              <a:gd name="connsiteY1929" fmla="*/ 929105 h 4361942"/>
              <a:gd name="connsiteX1930" fmla="*/ 1211146 w 4102080"/>
              <a:gd name="connsiteY1930" fmla="*/ 929105 h 4361942"/>
              <a:gd name="connsiteX1931" fmla="*/ 1222940 w 4102080"/>
              <a:gd name="connsiteY1931" fmla="*/ 921252 h 4361942"/>
              <a:gd name="connsiteX1932" fmla="*/ 1228940 w 4102080"/>
              <a:gd name="connsiteY1932" fmla="*/ 903481 h 4361942"/>
              <a:gd name="connsiteX1933" fmla="*/ 4084400 w 4102080"/>
              <a:gd name="connsiteY1933" fmla="*/ 891739 h 4361942"/>
              <a:gd name="connsiteX1934" fmla="*/ 4092257 w 4102080"/>
              <a:gd name="connsiteY1934" fmla="*/ 891739 h 4361942"/>
              <a:gd name="connsiteX1935" fmla="*/ 4102080 w 4102080"/>
              <a:gd name="connsiteY1935" fmla="*/ 899597 h 4361942"/>
              <a:gd name="connsiteX1936" fmla="*/ 4102080 w 4102080"/>
              <a:gd name="connsiteY1936" fmla="*/ 919346 h 4361942"/>
              <a:gd name="connsiteX1937" fmla="*/ 4094222 w 4102080"/>
              <a:gd name="connsiteY1937" fmla="*/ 942920 h 4361942"/>
              <a:gd name="connsiteX1938" fmla="*/ 4088329 w 4102080"/>
              <a:gd name="connsiteY1938" fmla="*/ 958739 h 4361942"/>
              <a:gd name="connsiteX1939" fmla="*/ 4074474 w 4102080"/>
              <a:gd name="connsiteY1939" fmla="*/ 964633 h 4361942"/>
              <a:gd name="connsiteX1940" fmla="*/ 4058759 w 4102080"/>
              <a:gd name="connsiteY1940" fmla="*/ 962668 h 4361942"/>
              <a:gd name="connsiteX1941" fmla="*/ 4043043 w 4102080"/>
              <a:gd name="connsiteY1941" fmla="*/ 952846 h 4361942"/>
              <a:gd name="connsiteX1942" fmla="*/ 4031256 w 4102080"/>
              <a:gd name="connsiteY1942" fmla="*/ 938991 h 4361942"/>
              <a:gd name="connsiteX1943" fmla="*/ 4029292 w 4102080"/>
              <a:gd name="connsiteY1943" fmla="*/ 923275 h 4361942"/>
              <a:gd name="connsiteX1944" fmla="*/ 4033117 w 4102080"/>
              <a:gd name="connsiteY1944" fmla="*/ 909523 h 4361942"/>
              <a:gd name="connsiteX1945" fmla="*/ 4045007 w 4102080"/>
              <a:gd name="connsiteY1945" fmla="*/ 901562 h 4361942"/>
              <a:gd name="connsiteX1946" fmla="*/ 4068684 w 4102080"/>
              <a:gd name="connsiteY1946" fmla="*/ 897736 h 4361942"/>
              <a:gd name="connsiteX1947" fmla="*/ 1662055 w 4102080"/>
              <a:gd name="connsiteY1947" fmla="*/ 882096 h 4361942"/>
              <a:gd name="connsiteX1948" fmla="*/ 1646340 w 4102080"/>
              <a:gd name="connsiteY1948" fmla="*/ 886024 h 4361942"/>
              <a:gd name="connsiteX1949" fmla="*/ 1628700 w 4102080"/>
              <a:gd name="connsiteY1949" fmla="*/ 887984 h 4361942"/>
              <a:gd name="connsiteX1950" fmla="*/ 1628695 w 4102080"/>
              <a:gd name="connsiteY1950" fmla="*/ 888002 h 4361942"/>
              <a:gd name="connsiteX1951" fmla="*/ 1646378 w 4102080"/>
              <a:gd name="connsiteY1951" fmla="*/ 886039 h 4361942"/>
              <a:gd name="connsiteX1952" fmla="*/ 1662096 w 4102080"/>
              <a:gd name="connsiteY1952" fmla="*/ 882113 h 4361942"/>
              <a:gd name="connsiteX1953" fmla="*/ 1673953 w 4102080"/>
              <a:gd name="connsiteY1953" fmla="*/ 882113 h 4361942"/>
              <a:gd name="connsiteX1954" fmla="*/ 1673944 w 4102080"/>
              <a:gd name="connsiteY1954" fmla="*/ 882096 h 4361942"/>
              <a:gd name="connsiteX1955" fmla="*/ 1936117 w 4102080"/>
              <a:gd name="connsiteY1955" fmla="*/ 848626 h 4361942"/>
              <a:gd name="connsiteX1956" fmla="*/ 1936049 w 4102080"/>
              <a:gd name="connsiteY1956" fmla="*/ 848648 h 4361942"/>
              <a:gd name="connsiteX1957" fmla="*/ 1953503 w 4102080"/>
              <a:gd name="connsiteY1957" fmla="*/ 852527 h 4361942"/>
              <a:gd name="connsiteX1958" fmla="*/ 1969322 w 4102080"/>
              <a:gd name="connsiteY1958" fmla="*/ 862349 h 4361942"/>
              <a:gd name="connsiteX1959" fmla="*/ 1987001 w 4102080"/>
              <a:gd name="connsiteY1959" fmla="*/ 870310 h 4361942"/>
              <a:gd name="connsiteX1960" fmla="*/ 2022463 w 4102080"/>
              <a:gd name="connsiteY1960" fmla="*/ 889953 h 4361942"/>
              <a:gd name="connsiteX1961" fmla="*/ 2044174 w 4102080"/>
              <a:gd name="connsiteY1961" fmla="*/ 893882 h 4361942"/>
              <a:gd name="connsiteX1962" fmla="*/ 2059889 w 4102080"/>
              <a:gd name="connsiteY1962" fmla="*/ 899775 h 4361942"/>
              <a:gd name="connsiteX1963" fmla="*/ 2075707 w 4102080"/>
              <a:gd name="connsiteY1963" fmla="*/ 901739 h 4361942"/>
              <a:gd name="connsiteX1964" fmla="*/ 2085529 w 4102080"/>
              <a:gd name="connsiteY1964" fmla="*/ 909700 h 4361942"/>
              <a:gd name="connsiteX1965" fmla="*/ 2093387 w 4102080"/>
              <a:gd name="connsiteY1965" fmla="*/ 921486 h 4361942"/>
              <a:gd name="connsiteX1966" fmla="*/ 2087493 w 4102080"/>
              <a:gd name="connsiteY1966" fmla="*/ 937304 h 4361942"/>
              <a:gd name="connsiteX1967" fmla="*/ 2073640 w 4102080"/>
              <a:gd name="connsiteY1967" fmla="*/ 941129 h 4361942"/>
              <a:gd name="connsiteX1968" fmla="*/ 2061853 w 4102080"/>
              <a:gd name="connsiteY1968" fmla="*/ 956948 h 4361942"/>
              <a:gd name="connsiteX1969" fmla="*/ 2053996 w 4102080"/>
              <a:gd name="connsiteY1969" fmla="*/ 970698 h 4361942"/>
              <a:gd name="connsiteX1970" fmla="*/ 2055960 w 4102080"/>
              <a:gd name="connsiteY1970" fmla="*/ 990341 h 4361942"/>
              <a:gd name="connsiteX1971" fmla="*/ 2052032 w 4102080"/>
              <a:gd name="connsiteY1971" fmla="*/ 1008124 h 4361942"/>
              <a:gd name="connsiteX1972" fmla="*/ 2012641 w 4102080"/>
              <a:gd name="connsiteY1972" fmla="*/ 1092797 h 4361942"/>
              <a:gd name="connsiteX1973" fmla="*/ 1983072 w 4102080"/>
              <a:gd name="connsiteY1973" fmla="*/ 1165685 h 4361942"/>
              <a:gd name="connsiteX1974" fmla="*/ 1947621 w 4102080"/>
              <a:gd name="connsiteY1974" fmla="*/ 1230696 h 4361942"/>
              <a:gd name="connsiteX1975" fmla="*/ 1947962 w 4102080"/>
              <a:gd name="connsiteY1975" fmla="*/ 1230599 h 4361942"/>
              <a:gd name="connsiteX1976" fmla="*/ 1983361 w 4102080"/>
              <a:gd name="connsiteY1976" fmla="*/ 1165685 h 4361942"/>
              <a:gd name="connsiteX1977" fmla="*/ 2012928 w 4102080"/>
              <a:gd name="connsiteY1977" fmla="*/ 1092804 h 4361942"/>
              <a:gd name="connsiteX1978" fmla="*/ 2052316 w 4102080"/>
              <a:gd name="connsiteY1978" fmla="*/ 1008137 h 4361942"/>
              <a:gd name="connsiteX1979" fmla="*/ 2056244 w 4102080"/>
              <a:gd name="connsiteY1979" fmla="*/ 990356 h 4361942"/>
              <a:gd name="connsiteX1980" fmla="*/ 2054280 w 4102080"/>
              <a:gd name="connsiteY1980" fmla="*/ 970715 h 4361942"/>
              <a:gd name="connsiteX1981" fmla="*/ 2062137 w 4102080"/>
              <a:gd name="connsiteY1981" fmla="*/ 956966 h 4361942"/>
              <a:gd name="connsiteX1982" fmla="*/ 2073922 w 4102080"/>
              <a:gd name="connsiteY1982" fmla="*/ 941149 h 4361942"/>
              <a:gd name="connsiteX1983" fmla="*/ 2087775 w 4102080"/>
              <a:gd name="connsiteY1983" fmla="*/ 937324 h 4361942"/>
              <a:gd name="connsiteX1984" fmla="*/ 2093668 w 4102080"/>
              <a:gd name="connsiteY1984" fmla="*/ 921507 h 4361942"/>
              <a:gd name="connsiteX1985" fmla="*/ 2085811 w 4102080"/>
              <a:gd name="connsiteY1985" fmla="*/ 909722 h 4361942"/>
              <a:gd name="connsiteX1986" fmla="*/ 2075990 w 4102080"/>
              <a:gd name="connsiteY1986" fmla="*/ 901762 h 4361942"/>
              <a:gd name="connsiteX1987" fmla="*/ 2060173 w 4102080"/>
              <a:gd name="connsiteY1987" fmla="*/ 899798 h 4361942"/>
              <a:gd name="connsiteX1988" fmla="*/ 2044459 w 4102080"/>
              <a:gd name="connsiteY1988" fmla="*/ 893905 h 4361942"/>
              <a:gd name="connsiteX1989" fmla="*/ 2022749 w 4102080"/>
              <a:gd name="connsiteY1989" fmla="*/ 889977 h 4361942"/>
              <a:gd name="connsiteX1990" fmla="*/ 1987290 w 4102080"/>
              <a:gd name="connsiteY1990" fmla="*/ 870335 h 4361942"/>
              <a:gd name="connsiteX1991" fmla="*/ 1969612 w 4102080"/>
              <a:gd name="connsiteY1991" fmla="*/ 862375 h 4361942"/>
              <a:gd name="connsiteX1992" fmla="*/ 1953795 w 4102080"/>
              <a:gd name="connsiteY1992" fmla="*/ 852554 h 4361942"/>
              <a:gd name="connsiteX1993" fmla="*/ 1914407 w 4102080"/>
              <a:gd name="connsiteY1993" fmla="*/ 783602 h 4361942"/>
              <a:gd name="connsiteX1994" fmla="*/ 1914113 w 4102080"/>
              <a:gd name="connsiteY1994" fmla="*/ 783677 h 4361942"/>
              <a:gd name="connsiteX1995" fmla="*/ 1914113 w 4102080"/>
              <a:gd name="connsiteY1995" fmla="*/ 799386 h 4361942"/>
              <a:gd name="connsiteX1996" fmla="*/ 1912252 w 4102080"/>
              <a:gd name="connsiteY1996" fmla="*/ 815101 h 4361942"/>
              <a:gd name="connsiteX1997" fmla="*/ 1904291 w 4102080"/>
              <a:gd name="connsiteY1997" fmla="*/ 828955 h 4361942"/>
              <a:gd name="connsiteX1998" fmla="*/ 1904291 w 4102080"/>
              <a:gd name="connsiteY1998" fmla="*/ 842705 h 4361942"/>
              <a:gd name="connsiteX1999" fmla="*/ 1918145 w 4102080"/>
              <a:gd name="connsiteY1999" fmla="*/ 854492 h 4361942"/>
              <a:gd name="connsiteX2000" fmla="*/ 1918334 w 4102080"/>
              <a:gd name="connsiteY2000" fmla="*/ 854429 h 4361942"/>
              <a:gd name="connsiteX2001" fmla="*/ 1904586 w 4102080"/>
              <a:gd name="connsiteY2001" fmla="*/ 842733 h 4361942"/>
              <a:gd name="connsiteX2002" fmla="*/ 1904586 w 4102080"/>
              <a:gd name="connsiteY2002" fmla="*/ 828984 h 4361942"/>
              <a:gd name="connsiteX2003" fmla="*/ 1912546 w 4102080"/>
              <a:gd name="connsiteY2003" fmla="*/ 815132 h 4361942"/>
              <a:gd name="connsiteX2004" fmla="*/ 1914407 w 4102080"/>
              <a:gd name="connsiteY2004" fmla="*/ 799419 h 4361942"/>
              <a:gd name="connsiteX2005" fmla="*/ 695073 w 4102080"/>
              <a:gd name="connsiteY2005" fmla="*/ 781707 h 4361942"/>
              <a:gd name="connsiteX2006" fmla="*/ 699105 w 4102080"/>
              <a:gd name="connsiteY2006" fmla="*/ 781707 h 4361942"/>
              <a:gd name="connsiteX2007" fmla="*/ 706962 w 4102080"/>
              <a:gd name="connsiteY2007" fmla="*/ 781707 h 4361942"/>
              <a:gd name="connsiteX2008" fmla="*/ 710891 w 4102080"/>
              <a:gd name="connsiteY2008" fmla="*/ 787601 h 4361942"/>
              <a:gd name="connsiteX2009" fmla="*/ 708927 w 4102080"/>
              <a:gd name="connsiteY2009" fmla="*/ 795459 h 4361942"/>
              <a:gd name="connsiteX2010" fmla="*/ 703034 w 4102080"/>
              <a:gd name="connsiteY2010" fmla="*/ 801351 h 4361942"/>
              <a:gd name="connsiteX2011" fmla="*/ 699105 w 4102080"/>
              <a:gd name="connsiteY2011" fmla="*/ 803315 h 4361942"/>
              <a:gd name="connsiteX2012" fmla="*/ 697141 w 4102080"/>
              <a:gd name="connsiteY2012" fmla="*/ 799386 h 4361942"/>
              <a:gd name="connsiteX2013" fmla="*/ 693212 w 4102080"/>
              <a:gd name="connsiteY2013" fmla="*/ 789565 h 4361942"/>
              <a:gd name="connsiteX2014" fmla="*/ 1587306 w 4102080"/>
              <a:gd name="connsiteY2014" fmla="*/ 777676 h 4361942"/>
              <a:gd name="connsiteX2015" fmla="*/ 1567559 w 4102080"/>
              <a:gd name="connsiteY2015" fmla="*/ 783569 h 4361942"/>
              <a:gd name="connsiteX2016" fmla="*/ 1555773 w 4102080"/>
              <a:gd name="connsiteY2016" fmla="*/ 797423 h 4361942"/>
              <a:gd name="connsiteX2017" fmla="*/ 1545847 w 4102080"/>
              <a:gd name="connsiteY2017" fmla="*/ 817066 h 4361942"/>
              <a:gd name="connsiteX2018" fmla="*/ 1530133 w 4102080"/>
              <a:gd name="connsiteY2018" fmla="*/ 834848 h 4361942"/>
              <a:gd name="connsiteX2019" fmla="*/ 1500667 w 4102080"/>
              <a:gd name="connsiteY2019" fmla="*/ 838777 h 4361942"/>
              <a:gd name="connsiteX2020" fmla="*/ 1498599 w 4102080"/>
              <a:gd name="connsiteY2020" fmla="*/ 850563 h 4361942"/>
              <a:gd name="connsiteX2021" fmla="*/ 1496635 w 4102080"/>
              <a:gd name="connsiteY2021" fmla="*/ 866381 h 4361942"/>
              <a:gd name="connsiteX2022" fmla="*/ 1482885 w 4102080"/>
              <a:gd name="connsiteY2022" fmla="*/ 874238 h 4361942"/>
              <a:gd name="connsiteX2023" fmla="*/ 1467066 w 4102080"/>
              <a:gd name="connsiteY2023" fmla="*/ 880131 h 4361942"/>
              <a:gd name="connsiteX2024" fmla="*/ 1447423 w 4102080"/>
              <a:gd name="connsiteY2024" fmla="*/ 866381 h 4361942"/>
              <a:gd name="connsiteX2025" fmla="*/ 1427676 w 4102080"/>
              <a:gd name="connsiteY2025" fmla="*/ 864313 h 4361942"/>
              <a:gd name="connsiteX2026" fmla="*/ 1421380 w 4102080"/>
              <a:gd name="connsiteY2026" fmla="*/ 878230 h 4361942"/>
              <a:gd name="connsiteX2027" fmla="*/ 1427668 w 4102080"/>
              <a:gd name="connsiteY2027" fmla="*/ 864343 h 4361942"/>
              <a:gd name="connsiteX2028" fmla="*/ 1447419 w 4102080"/>
              <a:gd name="connsiteY2028" fmla="*/ 866409 h 4361942"/>
              <a:gd name="connsiteX2029" fmla="*/ 1467067 w 4102080"/>
              <a:gd name="connsiteY2029" fmla="*/ 880150 h 4361942"/>
              <a:gd name="connsiteX2030" fmla="*/ 1482888 w 4102080"/>
              <a:gd name="connsiteY2030" fmla="*/ 874261 h 4361942"/>
              <a:gd name="connsiteX2031" fmla="*/ 1496642 w 4102080"/>
              <a:gd name="connsiteY2031" fmla="*/ 866409 h 4361942"/>
              <a:gd name="connsiteX2032" fmla="*/ 1498606 w 4102080"/>
              <a:gd name="connsiteY2032" fmla="*/ 850602 h 4361942"/>
              <a:gd name="connsiteX2033" fmla="*/ 1500675 w 4102080"/>
              <a:gd name="connsiteY2033" fmla="*/ 838824 h 4361942"/>
              <a:gd name="connsiteX2034" fmla="*/ 1530146 w 4102080"/>
              <a:gd name="connsiteY2034" fmla="*/ 834898 h 4361942"/>
              <a:gd name="connsiteX2035" fmla="*/ 1545864 w 4102080"/>
              <a:gd name="connsiteY2035" fmla="*/ 817128 h 4361942"/>
              <a:gd name="connsiteX2036" fmla="*/ 1555792 w 4102080"/>
              <a:gd name="connsiteY2036" fmla="*/ 797498 h 4361942"/>
              <a:gd name="connsiteX2037" fmla="*/ 1567580 w 4102080"/>
              <a:gd name="connsiteY2037" fmla="*/ 783654 h 4361942"/>
              <a:gd name="connsiteX2038" fmla="*/ 1587331 w 4102080"/>
              <a:gd name="connsiteY2038" fmla="*/ 777764 h 4361942"/>
              <a:gd name="connsiteX2039" fmla="*/ 1610909 w 4102080"/>
              <a:gd name="connsiteY2039" fmla="*/ 779830 h 4361942"/>
              <a:gd name="connsiteX2040" fmla="*/ 1622668 w 4102080"/>
              <a:gd name="connsiteY2040" fmla="*/ 799412 h 4361942"/>
              <a:gd name="connsiteX2041" fmla="*/ 1622664 w 4102080"/>
              <a:gd name="connsiteY2041" fmla="*/ 799386 h 4361942"/>
              <a:gd name="connsiteX2042" fmla="*/ 1610878 w 4102080"/>
              <a:gd name="connsiteY2042" fmla="*/ 779743 h 4361942"/>
              <a:gd name="connsiteX2043" fmla="*/ 1106761 w 4102080"/>
              <a:gd name="connsiteY2043" fmla="*/ 726499 h 4361942"/>
              <a:gd name="connsiteX2044" fmla="*/ 1110690 w 4102080"/>
              <a:gd name="connsiteY2044" fmla="*/ 726499 h 4361942"/>
              <a:gd name="connsiteX2045" fmla="*/ 1112654 w 4102080"/>
              <a:gd name="connsiteY2045" fmla="*/ 726499 h 4361942"/>
              <a:gd name="connsiteX2046" fmla="*/ 1114619 w 4102080"/>
              <a:gd name="connsiteY2046" fmla="*/ 730428 h 4361942"/>
              <a:gd name="connsiteX2047" fmla="*/ 1114619 w 4102080"/>
              <a:gd name="connsiteY2047" fmla="*/ 732495 h 4361942"/>
              <a:gd name="connsiteX2048" fmla="*/ 1116583 w 4102080"/>
              <a:gd name="connsiteY2048" fmla="*/ 748210 h 4361942"/>
              <a:gd name="connsiteX2049" fmla="*/ 1118547 w 4102080"/>
              <a:gd name="connsiteY2049" fmla="*/ 750175 h 4361942"/>
              <a:gd name="connsiteX2050" fmla="*/ 1120512 w 4102080"/>
              <a:gd name="connsiteY2050" fmla="*/ 756068 h 4361942"/>
              <a:gd name="connsiteX2051" fmla="*/ 1126405 w 4102080"/>
              <a:gd name="connsiteY2051" fmla="*/ 759997 h 4361942"/>
              <a:gd name="connsiteX2052" fmla="*/ 1134262 w 4102080"/>
              <a:gd name="connsiteY2052" fmla="*/ 767855 h 4361942"/>
              <a:gd name="connsiteX2053" fmla="*/ 1142223 w 4102080"/>
              <a:gd name="connsiteY2053" fmla="*/ 775711 h 4361942"/>
              <a:gd name="connsiteX2054" fmla="*/ 1148116 w 4102080"/>
              <a:gd name="connsiteY2054" fmla="*/ 781707 h 4361942"/>
              <a:gd name="connsiteX2055" fmla="*/ 1150080 w 4102080"/>
              <a:gd name="connsiteY2055" fmla="*/ 789565 h 4361942"/>
              <a:gd name="connsiteX2056" fmla="*/ 1142223 w 4102080"/>
              <a:gd name="connsiteY2056" fmla="*/ 799386 h 4361942"/>
              <a:gd name="connsiteX2057" fmla="*/ 1130437 w 4102080"/>
              <a:gd name="connsiteY2057" fmla="*/ 799386 h 4361942"/>
              <a:gd name="connsiteX2058" fmla="*/ 1085050 w 4102080"/>
              <a:gd name="connsiteY2058" fmla="*/ 765890 h 4361942"/>
              <a:gd name="connsiteX2059" fmla="*/ 1091046 w 4102080"/>
              <a:gd name="connsiteY2059" fmla="*/ 759997 h 4361942"/>
              <a:gd name="connsiteX2060" fmla="*/ 1094872 w 4102080"/>
              <a:gd name="connsiteY2060" fmla="*/ 754103 h 4361942"/>
              <a:gd name="connsiteX2061" fmla="*/ 1096836 w 4102080"/>
              <a:gd name="connsiteY2061" fmla="*/ 738286 h 4361942"/>
              <a:gd name="connsiteX2062" fmla="*/ 1100868 w 4102080"/>
              <a:gd name="connsiteY2062" fmla="*/ 734357 h 4361942"/>
              <a:gd name="connsiteX2063" fmla="*/ 1102832 w 4102080"/>
              <a:gd name="connsiteY2063" fmla="*/ 730428 h 4361942"/>
              <a:gd name="connsiteX2064" fmla="*/ 1071299 w 4102080"/>
              <a:gd name="connsiteY2064" fmla="*/ 669430 h 4361942"/>
              <a:gd name="connsiteX2065" fmla="*/ 1083085 w 4102080"/>
              <a:gd name="connsiteY2065" fmla="*/ 673358 h 4361942"/>
              <a:gd name="connsiteX2066" fmla="*/ 1094872 w 4102080"/>
              <a:gd name="connsiteY2066" fmla="*/ 679252 h 4361942"/>
              <a:gd name="connsiteX2067" fmla="*/ 1106761 w 4102080"/>
              <a:gd name="connsiteY2067" fmla="*/ 679252 h 4361942"/>
              <a:gd name="connsiteX2068" fmla="*/ 1118547 w 4102080"/>
              <a:gd name="connsiteY2068" fmla="*/ 681216 h 4361942"/>
              <a:gd name="connsiteX2069" fmla="*/ 1124440 w 4102080"/>
              <a:gd name="connsiteY2069" fmla="*/ 689074 h 4361942"/>
              <a:gd name="connsiteX2070" fmla="*/ 1120512 w 4102080"/>
              <a:gd name="connsiteY2070" fmla="*/ 702927 h 4361942"/>
              <a:gd name="connsiteX2071" fmla="*/ 1108726 w 4102080"/>
              <a:gd name="connsiteY2071" fmla="*/ 712749 h 4361942"/>
              <a:gd name="connsiteX2072" fmla="*/ 1094872 w 4102080"/>
              <a:gd name="connsiteY2072" fmla="*/ 714713 h 4361942"/>
              <a:gd name="connsiteX2073" fmla="*/ 1067371 w 4102080"/>
              <a:gd name="connsiteY2073" fmla="*/ 708820 h 4361942"/>
              <a:gd name="connsiteX2074" fmla="*/ 1061478 w 4102080"/>
              <a:gd name="connsiteY2074" fmla="*/ 710784 h 4361942"/>
              <a:gd name="connsiteX2075" fmla="*/ 1055481 w 4102080"/>
              <a:gd name="connsiteY2075" fmla="*/ 714713 h 4361942"/>
              <a:gd name="connsiteX2076" fmla="*/ 1047624 w 4102080"/>
              <a:gd name="connsiteY2076" fmla="*/ 714713 h 4361942"/>
              <a:gd name="connsiteX2077" fmla="*/ 1045659 w 4102080"/>
              <a:gd name="connsiteY2077" fmla="*/ 704891 h 4361942"/>
              <a:gd name="connsiteX2078" fmla="*/ 1047624 w 4102080"/>
              <a:gd name="connsiteY2078" fmla="*/ 702927 h 4361942"/>
              <a:gd name="connsiteX2079" fmla="*/ 1055481 w 4102080"/>
              <a:gd name="connsiteY2079" fmla="*/ 681216 h 4361942"/>
              <a:gd name="connsiteX2080" fmla="*/ 1063442 w 4102080"/>
              <a:gd name="connsiteY2080" fmla="*/ 673358 h 4361942"/>
              <a:gd name="connsiteX2081" fmla="*/ 1179649 w 4102080"/>
              <a:gd name="connsiteY2081" fmla="*/ 661572 h 4361942"/>
              <a:gd name="connsiteX2082" fmla="*/ 1189471 w 4102080"/>
              <a:gd name="connsiteY2082" fmla="*/ 669430 h 4361942"/>
              <a:gd name="connsiteX2083" fmla="*/ 1199293 w 4102080"/>
              <a:gd name="connsiteY2083" fmla="*/ 681216 h 4361942"/>
              <a:gd name="connsiteX2084" fmla="*/ 1209115 w 4102080"/>
              <a:gd name="connsiteY2084" fmla="*/ 691038 h 4361942"/>
              <a:gd name="connsiteX2085" fmla="*/ 1230826 w 4102080"/>
              <a:gd name="connsiteY2085" fmla="*/ 700963 h 4361942"/>
              <a:gd name="connsiteX2086" fmla="*/ 1238684 w 4102080"/>
              <a:gd name="connsiteY2086" fmla="*/ 708820 h 4361942"/>
              <a:gd name="connsiteX2087" fmla="*/ 1240648 w 4102080"/>
              <a:gd name="connsiteY2087" fmla="*/ 722570 h 4361942"/>
              <a:gd name="connsiteX2088" fmla="*/ 1240648 w 4102080"/>
              <a:gd name="connsiteY2088" fmla="*/ 728463 h 4361942"/>
              <a:gd name="connsiteX2089" fmla="*/ 1236719 w 4102080"/>
              <a:gd name="connsiteY2089" fmla="*/ 740353 h 4361942"/>
              <a:gd name="connsiteX2090" fmla="*/ 1236719 w 4102080"/>
              <a:gd name="connsiteY2090" fmla="*/ 744282 h 4361942"/>
              <a:gd name="connsiteX2091" fmla="*/ 1238684 w 4102080"/>
              <a:gd name="connsiteY2091" fmla="*/ 750175 h 4361942"/>
              <a:gd name="connsiteX2092" fmla="*/ 1244577 w 4102080"/>
              <a:gd name="connsiteY2092" fmla="*/ 761961 h 4361942"/>
              <a:gd name="connsiteX2093" fmla="*/ 1244577 w 4102080"/>
              <a:gd name="connsiteY2093" fmla="*/ 767855 h 4361942"/>
              <a:gd name="connsiteX2094" fmla="*/ 1248505 w 4102080"/>
              <a:gd name="connsiteY2094" fmla="*/ 797423 h 4361942"/>
              <a:gd name="connsiteX2095" fmla="*/ 1244577 w 4102080"/>
              <a:gd name="connsiteY2095" fmla="*/ 805280 h 4361942"/>
              <a:gd name="connsiteX2096" fmla="*/ 1248505 w 4102080"/>
              <a:gd name="connsiteY2096" fmla="*/ 809209 h 4361942"/>
              <a:gd name="connsiteX2097" fmla="*/ 1252434 w 4102080"/>
              <a:gd name="connsiteY2097" fmla="*/ 817066 h 4361942"/>
              <a:gd name="connsiteX2098" fmla="*/ 1254399 w 4102080"/>
              <a:gd name="connsiteY2098" fmla="*/ 821098 h 4361942"/>
              <a:gd name="connsiteX2099" fmla="*/ 1246541 w 4102080"/>
              <a:gd name="connsiteY2099" fmla="*/ 826991 h 4361942"/>
              <a:gd name="connsiteX2100" fmla="*/ 1238684 w 4102080"/>
              <a:gd name="connsiteY2100" fmla="*/ 842705 h 4361942"/>
              <a:gd name="connsiteX2101" fmla="*/ 1232791 w 4102080"/>
              <a:gd name="connsiteY2101" fmla="*/ 848598 h 4361942"/>
              <a:gd name="connsiteX2102" fmla="*/ 1226897 w 4102080"/>
              <a:gd name="connsiteY2102" fmla="*/ 850563 h 4361942"/>
              <a:gd name="connsiteX2103" fmla="*/ 1222865 w 4102080"/>
              <a:gd name="connsiteY2103" fmla="*/ 848598 h 4361942"/>
              <a:gd name="connsiteX2104" fmla="*/ 1217076 w 4102080"/>
              <a:gd name="connsiteY2104" fmla="*/ 840741 h 4361942"/>
              <a:gd name="connsiteX2105" fmla="*/ 1211079 w 4102080"/>
              <a:gd name="connsiteY2105" fmla="*/ 836812 h 4361942"/>
              <a:gd name="connsiteX2106" fmla="*/ 1209115 w 4102080"/>
              <a:gd name="connsiteY2106" fmla="*/ 838777 h 4361942"/>
              <a:gd name="connsiteX2107" fmla="*/ 1205186 w 4102080"/>
              <a:gd name="connsiteY2107" fmla="*/ 840741 h 4361942"/>
              <a:gd name="connsiteX2108" fmla="*/ 1203222 w 4102080"/>
              <a:gd name="connsiteY2108" fmla="*/ 842705 h 4361942"/>
              <a:gd name="connsiteX2109" fmla="*/ 1169827 w 4102080"/>
              <a:gd name="connsiteY2109" fmla="*/ 844670 h 4361942"/>
              <a:gd name="connsiteX2110" fmla="*/ 1155974 w 4102080"/>
              <a:gd name="connsiteY2110" fmla="*/ 838777 h 4361942"/>
              <a:gd name="connsiteX2111" fmla="*/ 1142223 w 4102080"/>
              <a:gd name="connsiteY2111" fmla="*/ 821098 h 4361942"/>
              <a:gd name="connsiteX2112" fmla="*/ 1163831 w 4102080"/>
              <a:gd name="connsiteY2112" fmla="*/ 815101 h 4361942"/>
              <a:gd name="connsiteX2113" fmla="*/ 1167760 w 4102080"/>
              <a:gd name="connsiteY2113" fmla="*/ 813138 h 4361942"/>
              <a:gd name="connsiteX2114" fmla="*/ 1173653 w 4102080"/>
              <a:gd name="connsiteY2114" fmla="*/ 803315 h 4361942"/>
              <a:gd name="connsiteX2115" fmla="*/ 1171688 w 4102080"/>
              <a:gd name="connsiteY2115" fmla="*/ 799386 h 4361942"/>
              <a:gd name="connsiteX2116" fmla="*/ 1169827 w 4102080"/>
              <a:gd name="connsiteY2116" fmla="*/ 797423 h 4361942"/>
              <a:gd name="connsiteX2117" fmla="*/ 1165795 w 4102080"/>
              <a:gd name="connsiteY2117" fmla="*/ 793494 h 4361942"/>
              <a:gd name="connsiteX2118" fmla="*/ 1142223 w 4102080"/>
              <a:gd name="connsiteY2118" fmla="*/ 748210 h 4361942"/>
              <a:gd name="connsiteX2119" fmla="*/ 1140259 w 4102080"/>
              <a:gd name="connsiteY2119" fmla="*/ 742318 h 4361942"/>
              <a:gd name="connsiteX2120" fmla="*/ 1144084 w 4102080"/>
              <a:gd name="connsiteY2120" fmla="*/ 732495 h 4361942"/>
              <a:gd name="connsiteX2121" fmla="*/ 1142223 w 4102080"/>
              <a:gd name="connsiteY2121" fmla="*/ 694966 h 4361942"/>
              <a:gd name="connsiteX2122" fmla="*/ 1146152 w 4102080"/>
              <a:gd name="connsiteY2122" fmla="*/ 685145 h 4361942"/>
              <a:gd name="connsiteX2123" fmla="*/ 1152045 w 4102080"/>
              <a:gd name="connsiteY2123" fmla="*/ 683180 h 4361942"/>
              <a:gd name="connsiteX2124" fmla="*/ 1167760 w 4102080"/>
              <a:gd name="connsiteY2124" fmla="*/ 665501 h 4361942"/>
              <a:gd name="connsiteX2125" fmla="*/ 63066 w 4102080"/>
              <a:gd name="connsiteY2125" fmla="*/ 643790 h 4361942"/>
              <a:gd name="connsiteX2126" fmla="*/ 66891 w 4102080"/>
              <a:gd name="connsiteY2126" fmla="*/ 643790 h 4361942"/>
              <a:gd name="connsiteX2127" fmla="*/ 72784 w 4102080"/>
              <a:gd name="connsiteY2127" fmla="*/ 645754 h 4361942"/>
              <a:gd name="connsiteX2128" fmla="*/ 72784 w 4102080"/>
              <a:gd name="connsiteY2128" fmla="*/ 651647 h 4361942"/>
              <a:gd name="connsiteX2129" fmla="*/ 70820 w 4102080"/>
              <a:gd name="connsiteY2129" fmla="*/ 659505 h 4361942"/>
              <a:gd name="connsiteX2130" fmla="*/ 68856 w 4102080"/>
              <a:gd name="connsiteY2130" fmla="*/ 667362 h 4361942"/>
              <a:gd name="connsiteX2131" fmla="*/ 66891 w 4102080"/>
              <a:gd name="connsiteY2131" fmla="*/ 675323 h 4361942"/>
              <a:gd name="connsiteX2132" fmla="*/ 61102 w 4102080"/>
              <a:gd name="connsiteY2132" fmla="*/ 677287 h 4361942"/>
              <a:gd name="connsiteX2133" fmla="*/ 55209 w 4102080"/>
              <a:gd name="connsiteY2133" fmla="*/ 677287 h 4361942"/>
              <a:gd name="connsiteX2134" fmla="*/ 51280 w 4102080"/>
              <a:gd name="connsiteY2134" fmla="*/ 677287 h 4361942"/>
              <a:gd name="connsiteX2135" fmla="*/ 49316 w 4102080"/>
              <a:gd name="connsiteY2135" fmla="*/ 681216 h 4361942"/>
              <a:gd name="connsiteX2136" fmla="*/ 47351 w 4102080"/>
              <a:gd name="connsiteY2136" fmla="*/ 683180 h 4361942"/>
              <a:gd name="connsiteX2137" fmla="*/ 47351 w 4102080"/>
              <a:gd name="connsiteY2137" fmla="*/ 679252 h 4361942"/>
              <a:gd name="connsiteX2138" fmla="*/ 45387 w 4102080"/>
              <a:gd name="connsiteY2138" fmla="*/ 675323 h 4361942"/>
              <a:gd name="connsiteX2139" fmla="*/ 39390 w 4102080"/>
              <a:gd name="connsiteY2139" fmla="*/ 667362 h 4361942"/>
              <a:gd name="connsiteX2140" fmla="*/ 41355 w 4102080"/>
              <a:gd name="connsiteY2140" fmla="*/ 661572 h 4361942"/>
              <a:gd name="connsiteX2141" fmla="*/ 53244 w 4102080"/>
              <a:gd name="connsiteY2141" fmla="*/ 653716 h 4361942"/>
              <a:gd name="connsiteX2142" fmla="*/ 59137 w 4102080"/>
              <a:gd name="connsiteY2142" fmla="*/ 645754 h 4361942"/>
              <a:gd name="connsiteX2143" fmla="*/ 1910310 w 4102080"/>
              <a:gd name="connsiteY2143" fmla="*/ 559169 h 4361942"/>
              <a:gd name="connsiteX2144" fmla="*/ 1920109 w 4102080"/>
              <a:gd name="connsiteY2144" fmla="*/ 582792 h 4361942"/>
              <a:gd name="connsiteX2145" fmla="*/ 1931896 w 4102080"/>
              <a:gd name="connsiteY2145" fmla="*/ 588685 h 4361942"/>
              <a:gd name="connsiteX2146" fmla="*/ 1943682 w 4102080"/>
              <a:gd name="connsiteY2146" fmla="*/ 592614 h 4361942"/>
              <a:gd name="connsiteX2147" fmla="*/ 1959500 w 4102080"/>
              <a:gd name="connsiteY2147" fmla="*/ 616289 h 4361942"/>
              <a:gd name="connsiteX2148" fmla="*/ 1955468 w 4102080"/>
              <a:gd name="connsiteY2148" fmla="*/ 649683 h 4361942"/>
              <a:gd name="connsiteX2149" fmla="*/ 1949678 w 4102080"/>
              <a:gd name="connsiteY2149" fmla="*/ 659505 h 4361942"/>
              <a:gd name="connsiteX2150" fmla="*/ 1935824 w 4102080"/>
              <a:gd name="connsiteY2150" fmla="*/ 665501 h 4361942"/>
              <a:gd name="connsiteX2151" fmla="*/ 1902327 w 4102080"/>
              <a:gd name="connsiteY2151" fmla="*/ 689074 h 4361942"/>
              <a:gd name="connsiteX2152" fmla="*/ 1904291 w 4102080"/>
              <a:gd name="connsiteY2152" fmla="*/ 700963 h 4361942"/>
              <a:gd name="connsiteX2153" fmla="*/ 1904291 w 4102080"/>
              <a:gd name="connsiteY2153" fmla="*/ 714713 h 4361942"/>
              <a:gd name="connsiteX2154" fmla="*/ 1900363 w 4102080"/>
              <a:gd name="connsiteY2154" fmla="*/ 726499 h 4361942"/>
              <a:gd name="connsiteX2155" fmla="*/ 1906255 w 4102080"/>
              <a:gd name="connsiteY2155" fmla="*/ 740353 h 4361942"/>
              <a:gd name="connsiteX2156" fmla="*/ 1908220 w 4102080"/>
              <a:gd name="connsiteY2156" fmla="*/ 756068 h 4361942"/>
              <a:gd name="connsiteX2157" fmla="*/ 1890541 w 4102080"/>
              <a:gd name="connsiteY2157" fmla="*/ 777676 h 4361942"/>
              <a:gd name="connsiteX2158" fmla="*/ 1898398 w 4102080"/>
              <a:gd name="connsiteY2158" fmla="*/ 787601 h 4361942"/>
              <a:gd name="connsiteX2159" fmla="*/ 1898622 w 4102080"/>
              <a:gd name="connsiteY2159" fmla="*/ 787544 h 4361942"/>
              <a:gd name="connsiteX2160" fmla="*/ 1890836 w 4102080"/>
              <a:gd name="connsiteY2160" fmla="*/ 777710 h 4361942"/>
              <a:gd name="connsiteX2161" fmla="*/ 1908514 w 4102080"/>
              <a:gd name="connsiteY2161" fmla="*/ 756103 h 4361942"/>
              <a:gd name="connsiteX2162" fmla="*/ 1906550 w 4102080"/>
              <a:gd name="connsiteY2162" fmla="*/ 740390 h 4361942"/>
              <a:gd name="connsiteX2163" fmla="*/ 1900658 w 4102080"/>
              <a:gd name="connsiteY2163" fmla="*/ 726538 h 4361942"/>
              <a:gd name="connsiteX2164" fmla="*/ 1904586 w 4102080"/>
              <a:gd name="connsiteY2164" fmla="*/ 714752 h 4361942"/>
              <a:gd name="connsiteX2165" fmla="*/ 1904586 w 4102080"/>
              <a:gd name="connsiteY2165" fmla="*/ 701003 h 4361942"/>
              <a:gd name="connsiteX2166" fmla="*/ 1902622 w 4102080"/>
              <a:gd name="connsiteY2166" fmla="*/ 689115 h 4361942"/>
              <a:gd name="connsiteX2167" fmla="*/ 1936117 w 4102080"/>
              <a:gd name="connsiteY2167" fmla="*/ 665545 h 4361942"/>
              <a:gd name="connsiteX2168" fmla="*/ 1949970 w 4102080"/>
              <a:gd name="connsiteY2168" fmla="*/ 659549 h 4361942"/>
              <a:gd name="connsiteX2169" fmla="*/ 1955759 w 4102080"/>
              <a:gd name="connsiteY2169" fmla="*/ 649728 h 4361942"/>
              <a:gd name="connsiteX2170" fmla="*/ 1959791 w 4102080"/>
              <a:gd name="connsiteY2170" fmla="*/ 616337 h 4361942"/>
              <a:gd name="connsiteX2171" fmla="*/ 1943974 w 4102080"/>
              <a:gd name="connsiteY2171" fmla="*/ 592663 h 4361942"/>
              <a:gd name="connsiteX2172" fmla="*/ 1932188 w 4102080"/>
              <a:gd name="connsiteY2172" fmla="*/ 588735 h 4361942"/>
              <a:gd name="connsiteX2173" fmla="*/ 1920403 w 4102080"/>
              <a:gd name="connsiteY2173" fmla="*/ 582842 h 4361942"/>
              <a:gd name="connsiteX2174" fmla="*/ 1910582 w 4102080"/>
              <a:gd name="connsiteY2174" fmla="*/ 559169 h 4361942"/>
              <a:gd name="connsiteX2175" fmla="*/ 59137 w 4102080"/>
              <a:gd name="connsiteY2175" fmla="*/ 527687 h 4361942"/>
              <a:gd name="connsiteX2176" fmla="*/ 78678 w 4102080"/>
              <a:gd name="connsiteY2176" fmla="*/ 533477 h 4361942"/>
              <a:gd name="connsiteX2177" fmla="*/ 84674 w 4102080"/>
              <a:gd name="connsiteY2177" fmla="*/ 541334 h 4361942"/>
              <a:gd name="connsiteX2178" fmla="*/ 84674 w 4102080"/>
              <a:gd name="connsiteY2178" fmla="*/ 555188 h 4361942"/>
              <a:gd name="connsiteX2179" fmla="*/ 74852 w 4102080"/>
              <a:gd name="connsiteY2179" fmla="*/ 561081 h 4361942"/>
              <a:gd name="connsiteX2180" fmla="*/ 63066 w 4102080"/>
              <a:gd name="connsiteY2180" fmla="*/ 553223 h 4361942"/>
              <a:gd name="connsiteX2181" fmla="*/ 45387 w 4102080"/>
              <a:gd name="connsiteY2181" fmla="*/ 555188 h 4361942"/>
              <a:gd name="connsiteX2182" fmla="*/ 43422 w 4102080"/>
              <a:gd name="connsiteY2182" fmla="*/ 557152 h 4361942"/>
              <a:gd name="connsiteX2183" fmla="*/ 43422 w 4102080"/>
              <a:gd name="connsiteY2183" fmla="*/ 565010 h 4361942"/>
              <a:gd name="connsiteX2184" fmla="*/ 49316 w 4102080"/>
              <a:gd name="connsiteY2184" fmla="*/ 568938 h 4361942"/>
              <a:gd name="connsiteX2185" fmla="*/ 57173 w 4102080"/>
              <a:gd name="connsiteY2185" fmla="*/ 568938 h 4361942"/>
              <a:gd name="connsiteX2186" fmla="*/ 61102 w 4102080"/>
              <a:gd name="connsiteY2186" fmla="*/ 572867 h 4361942"/>
              <a:gd name="connsiteX2187" fmla="*/ 47351 w 4102080"/>
              <a:gd name="connsiteY2187" fmla="*/ 582792 h 4361942"/>
              <a:gd name="connsiteX2188" fmla="*/ 19747 w 4102080"/>
              <a:gd name="connsiteY2188" fmla="*/ 578760 h 4361942"/>
              <a:gd name="connsiteX2189" fmla="*/ 0 w 4102080"/>
              <a:gd name="connsiteY2189" fmla="*/ 563046 h 4361942"/>
              <a:gd name="connsiteX2190" fmla="*/ 7961 w 4102080"/>
              <a:gd name="connsiteY2190" fmla="*/ 533477 h 4361942"/>
              <a:gd name="connsiteX2191" fmla="*/ 23675 w 4102080"/>
              <a:gd name="connsiteY2191" fmla="*/ 539473 h 4361942"/>
              <a:gd name="connsiteX2192" fmla="*/ 1841628 w 4102080"/>
              <a:gd name="connsiteY2192" fmla="*/ 462614 h 4361942"/>
              <a:gd name="connsiteX2193" fmla="*/ 1841508 w 4102080"/>
              <a:gd name="connsiteY2193" fmla="*/ 462676 h 4361942"/>
              <a:gd name="connsiteX2194" fmla="*/ 1847221 w 4102080"/>
              <a:gd name="connsiteY2194" fmla="*/ 466586 h 4361942"/>
              <a:gd name="connsiteX2195" fmla="*/ 1853115 w 4102080"/>
              <a:gd name="connsiteY2195" fmla="*/ 486229 h 4361942"/>
              <a:gd name="connsiteX2196" fmla="*/ 1857043 w 4102080"/>
              <a:gd name="connsiteY2196" fmla="*/ 525619 h 4361942"/>
              <a:gd name="connsiteX2197" fmla="*/ 1864901 w 4102080"/>
              <a:gd name="connsiteY2197" fmla="*/ 547331 h 4361942"/>
              <a:gd name="connsiteX2198" fmla="*/ 1880719 w 4102080"/>
              <a:gd name="connsiteY2198" fmla="*/ 559116 h 4361942"/>
              <a:gd name="connsiteX2199" fmla="*/ 1880944 w 4102080"/>
              <a:gd name="connsiteY2199" fmla="*/ 559116 h 4361942"/>
              <a:gd name="connsiteX2200" fmla="*/ 1865198 w 4102080"/>
              <a:gd name="connsiteY2200" fmla="*/ 547385 h 4361942"/>
              <a:gd name="connsiteX2201" fmla="*/ 1857341 w 4102080"/>
              <a:gd name="connsiteY2201" fmla="*/ 525675 h 4361942"/>
              <a:gd name="connsiteX2202" fmla="*/ 1853413 w 4102080"/>
              <a:gd name="connsiteY2202" fmla="*/ 486288 h 4361942"/>
              <a:gd name="connsiteX2203" fmla="*/ 1847520 w 4102080"/>
              <a:gd name="connsiteY2203" fmla="*/ 466646 h 4361942"/>
              <a:gd name="connsiteX2204" fmla="*/ 1817954 w 4102080"/>
              <a:gd name="connsiteY2204" fmla="*/ 460754 h 4361942"/>
              <a:gd name="connsiteX2205" fmla="*/ 1817822 w 4102080"/>
              <a:gd name="connsiteY2205" fmla="*/ 460805 h 4361942"/>
              <a:gd name="connsiteX2206" fmla="*/ 1829439 w 4102080"/>
              <a:gd name="connsiteY2206" fmla="*/ 468550 h 4361942"/>
              <a:gd name="connsiteX2207" fmla="*/ 1829560 w 4102080"/>
              <a:gd name="connsiteY2207" fmla="*/ 468491 h 4361942"/>
              <a:gd name="connsiteX2208" fmla="*/ 1614871 w 4102080"/>
              <a:gd name="connsiteY2208" fmla="*/ 417335 h 4361942"/>
              <a:gd name="connsiteX2209" fmla="*/ 1622664 w 4102080"/>
              <a:gd name="connsiteY2209" fmla="*/ 425231 h 4361942"/>
              <a:gd name="connsiteX2210" fmla="*/ 1644375 w 4102080"/>
              <a:gd name="connsiteY2210" fmla="*/ 444875 h 4361942"/>
              <a:gd name="connsiteX2211" fmla="*/ 1668051 w 4102080"/>
              <a:gd name="connsiteY2211" fmla="*/ 456764 h 4361942"/>
              <a:gd name="connsiteX2212" fmla="*/ 1668093 w 4102080"/>
              <a:gd name="connsiteY2212" fmla="*/ 456690 h 4361942"/>
              <a:gd name="connsiteX2213" fmla="*/ 1644689 w 4102080"/>
              <a:gd name="connsiteY2213" fmla="*/ 444937 h 4361942"/>
              <a:gd name="connsiteX2214" fmla="*/ 1622979 w 4102080"/>
              <a:gd name="connsiteY2214" fmla="*/ 425295 h 4361942"/>
              <a:gd name="connsiteX2215" fmla="*/ 1615122 w 4102080"/>
              <a:gd name="connsiteY2215" fmla="*/ 417335 h 4361942"/>
              <a:gd name="connsiteX2216" fmla="*/ 1747138 w 4102080"/>
              <a:gd name="connsiteY2216" fmla="*/ 401622 h 4361942"/>
              <a:gd name="connsiteX2217" fmla="*/ 1747084 w 4102080"/>
              <a:gd name="connsiteY2217" fmla="*/ 401640 h 4361942"/>
              <a:gd name="connsiteX2218" fmla="*/ 1752725 w 4102080"/>
              <a:gd name="connsiteY2218" fmla="*/ 403520 h 4361942"/>
              <a:gd name="connsiteX2219" fmla="*/ 1756654 w 4102080"/>
              <a:gd name="connsiteY2219" fmla="*/ 407449 h 4361942"/>
              <a:gd name="connsiteX2220" fmla="*/ 1754690 w 4102080"/>
              <a:gd name="connsiteY2220" fmla="*/ 413342 h 4361942"/>
              <a:gd name="connsiteX2221" fmla="*/ 1750658 w 4102080"/>
              <a:gd name="connsiteY2221" fmla="*/ 417270 h 4361942"/>
              <a:gd name="connsiteX2222" fmla="*/ 1744868 w 4102080"/>
              <a:gd name="connsiteY2222" fmla="*/ 433088 h 4361942"/>
              <a:gd name="connsiteX2223" fmla="*/ 1746832 w 4102080"/>
              <a:gd name="connsiteY2223" fmla="*/ 448907 h 4361942"/>
              <a:gd name="connsiteX2224" fmla="*/ 1756654 w 4102080"/>
              <a:gd name="connsiteY2224" fmla="*/ 456764 h 4361942"/>
              <a:gd name="connsiteX2225" fmla="*/ 1766476 w 4102080"/>
              <a:gd name="connsiteY2225" fmla="*/ 464621 h 4361942"/>
              <a:gd name="connsiteX2226" fmla="*/ 1792116 w 4102080"/>
              <a:gd name="connsiteY2226" fmla="*/ 470515 h 4361942"/>
              <a:gd name="connsiteX2227" fmla="*/ 1792131 w 4102080"/>
              <a:gd name="connsiteY2227" fmla="*/ 470509 h 4361942"/>
              <a:gd name="connsiteX2228" fmla="*/ 1766781 w 4102080"/>
              <a:gd name="connsiteY2228" fmla="*/ 464682 h 4361942"/>
              <a:gd name="connsiteX2229" fmla="*/ 1756959 w 4102080"/>
              <a:gd name="connsiteY2229" fmla="*/ 456825 h 4361942"/>
              <a:gd name="connsiteX2230" fmla="*/ 1747138 w 4102080"/>
              <a:gd name="connsiteY2230" fmla="*/ 448969 h 4361942"/>
              <a:gd name="connsiteX2231" fmla="*/ 1745174 w 4102080"/>
              <a:gd name="connsiteY2231" fmla="*/ 433152 h 4361942"/>
              <a:gd name="connsiteX2232" fmla="*/ 1750963 w 4102080"/>
              <a:gd name="connsiteY2232" fmla="*/ 417335 h 4361942"/>
              <a:gd name="connsiteX2233" fmla="*/ 1754995 w 4102080"/>
              <a:gd name="connsiteY2233" fmla="*/ 413407 h 4361942"/>
              <a:gd name="connsiteX2234" fmla="*/ 1756959 w 4102080"/>
              <a:gd name="connsiteY2234" fmla="*/ 407514 h 4361942"/>
              <a:gd name="connsiteX2235" fmla="*/ 1753031 w 4102080"/>
              <a:gd name="connsiteY2235" fmla="*/ 403586 h 4361942"/>
              <a:gd name="connsiteX2236" fmla="*/ 1684077 w 4102080"/>
              <a:gd name="connsiteY2236" fmla="*/ 401622 h 4361942"/>
              <a:gd name="connsiteX2237" fmla="*/ 1683955 w 4102080"/>
              <a:gd name="connsiteY2237" fmla="*/ 401744 h 4361942"/>
              <a:gd name="connsiteX2238" fmla="*/ 1687695 w 4102080"/>
              <a:gd name="connsiteY2238" fmla="*/ 405484 h 4361942"/>
              <a:gd name="connsiteX2239" fmla="*/ 1689659 w 4102080"/>
              <a:gd name="connsiteY2239" fmla="*/ 413342 h 4361942"/>
              <a:gd name="connsiteX2240" fmla="*/ 1691623 w 4102080"/>
              <a:gd name="connsiteY2240" fmla="*/ 421303 h 4361942"/>
              <a:gd name="connsiteX2241" fmla="*/ 1703410 w 4102080"/>
              <a:gd name="connsiteY2241" fmla="*/ 431124 h 4361942"/>
              <a:gd name="connsiteX2242" fmla="*/ 1703589 w 4102080"/>
              <a:gd name="connsiteY2242" fmla="*/ 431080 h 4361942"/>
              <a:gd name="connsiteX2243" fmla="*/ 1691933 w 4102080"/>
              <a:gd name="connsiteY2243" fmla="*/ 421367 h 4361942"/>
              <a:gd name="connsiteX2244" fmla="*/ 1689969 w 4102080"/>
              <a:gd name="connsiteY2244" fmla="*/ 413407 h 4361942"/>
              <a:gd name="connsiteX2245" fmla="*/ 1688005 w 4102080"/>
              <a:gd name="connsiteY2245" fmla="*/ 405551 h 4361942"/>
              <a:gd name="connsiteX2246" fmla="*/ 2440301 w 4102080"/>
              <a:gd name="connsiteY2246" fmla="*/ 0 h 4361942"/>
              <a:gd name="connsiteX2247" fmla="*/ 2459943 w 4102080"/>
              <a:gd name="connsiteY2247" fmla="*/ 39388 h 4361942"/>
              <a:gd name="connsiteX2248" fmla="*/ 2491371 w 4102080"/>
              <a:gd name="connsiteY2248" fmla="*/ 98416 h 4361942"/>
              <a:gd name="connsiteX2249" fmla="*/ 2497367 w 4102080"/>
              <a:gd name="connsiteY2249" fmla="*/ 123950 h 4361942"/>
              <a:gd name="connsiteX2250" fmla="*/ 2511116 w 4102080"/>
              <a:gd name="connsiteY2250" fmla="*/ 165405 h 4361942"/>
              <a:gd name="connsiteX2251" fmla="*/ 2570146 w 4102080"/>
              <a:gd name="connsiteY2251" fmla="*/ 277569 h 4361942"/>
              <a:gd name="connsiteX2252" fmla="*/ 2613566 w 4102080"/>
              <a:gd name="connsiteY2252" fmla="*/ 397693 h 4361942"/>
              <a:gd name="connsiteX2253" fmla="*/ 2621423 w 4102080"/>
              <a:gd name="connsiteY2253" fmla="*/ 411547 h 4361942"/>
              <a:gd name="connsiteX2254" fmla="*/ 2645097 w 4102080"/>
              <a:gd name="connsiteY2254" fmla="*/ 439045 h 4361942"/>
              <a:gd name="connsiteX2255" fmla="*/ 2652953 w 4102080"/>
              <a:gd name="connsiteY2255" fmla="*/ 464682 h 4361942"/>
              <a:gd name="connsiteX2256" fmla="*/ 2763156 w 4102080"/>
              <a:gd name="connsiteY2256" fmla="*/ 618198 h 4361942"/>
              <a:gd name="connsiteX2257" fmla="*/ 2804508 w 4102080"/>
              <a:gd name="connsiteY2257" fmla="*/ 681258 h 4361942"/>
              <a:gd name="connsiteX2258" fmla="*/ 2853717 w 4102080"/>
              <a:gd name="connsiteY2258" fmla="*/ 736358 h 4361942"/>
              <a:gd name="connsiteX2259" fmla="*/ 2861677 w 4102080"/>
              <a:gd name="connsiteY2259" fmla="*/ 742354 h 4361942"/>
              <a:gd name="connsiteX2260" fmla="*/ 2895173 w 4102080"/>
              <a:gd name="connsiteY2260" fmla="*/ 781741 h 4361942"/>
              <a:gd name="connsiteX2261" fmla="*/ 2897137 w 4102080"/>
              <a:gd name="connsiteY2261" fmla="*/ 799419 h 4361942"/>
              <a:gd name="connsiteX2262" fmla="*/ 2897137 w 4102080"/>
              <a:gd name="connsiteY2262" fmla="*/ 819163 h 4361942"/>
              <a:gd name="connsiteX2263" fmla="*/ 2901065 w 4102080"/>
              <a:gd name="connsiteY2263" fmla="*/ 836841 h 4361942"/>
              <a:gd name="connsiteX2264" fmla="*/ 2924636 w 4102080"/>
              <a:gd name="connsiteY2264" fmla="*/ 848626 h 4361942"/>
              <a:gd name="connsiteX2265" fmla="*/ 2930529 w 4102080"/>
              <a:gd name="connsiteY2265" fmla="*/ 862375 h 4361942"/>
              <a:gd name="connsiteX2266" fmla="*/ 2950274 w 4102080"/>
              <a:gd name="connsiteY2266" fmla="*/ 925435 h 4361942"/>
              <a:gd name="connsiteX2267" fmla="*/ 2958131 w 4102080"/>
              <a:gd name="connsiteY2267" fmla="*/ 939185 h 4361942"/>
              <a:gd name="connsiteX2268" fmla="*/ 2967952 w 4102080"/>
              <a:gd name="connsiteY2268" fmla="*/ 945181 h 4361942"/>
              <a:gd name="connsiteX2269" fmla="*/ 2977877 w 4102080"/>
              <a:gd name="connsiteY2269" fmla="*/ 953037 h 4361942"/>
              <a:gd name="connsiteX2270" fmla="*/ 3007340 w 4102080"/>
              <a:gd name="connsiteY2270" fmla="*/ 1012066 h 4361942"/>
              <a:gd name="connsiteX2271" fmla="*/ 3025121 w 4102080"/>
              <a:gd name="connsiteY2271" fmla="*/ 1033775 h 4361942"/>
              <a:gd name="connsiteX2272" fmla="*/ 3031014 w 4102080"/>
              <a:gd name="connsiteY2272" fmla="*/ 1047524 h 4361942"/>
              <a:gd name="connsiteX2273" fmla="*/ 3032978 w 4102080"/>
              <a:gd name="connsiteY2273" fmla="*/ 1059309 h 4361942"/>
              <a:gd name="connsiteX2274" fmla="*/ 3036907 w 4102080"/>
              <a:gd name="connsiteY2274" fmla="*/ 1073162 h 4361942"/>
              <a:gd name="connsiteX2275" fmla="*/ 3068437 w 4102080"/>
              <a:gd name="connsiteY2275" fmla="*/ 1106553 h 4361942"/>
              <a:gd name="connsiteX2276" fmla="*/ 3078259 w 4102080"/>
              <a:gd name="connsiteY2276" fmla="*/ 1136119 h 4361942"/>
              <a:gd name="connsiteX2277" fmla="*/ 3088079 w 4102080"/>
              <a:gd name="connsiteY2277" fmla="*/ 1197215 h 4361942"/>
              <a:gd name="connsiteX2278" fmla="*/ 3099968 w 4102080"/>
              <a:gd name="connsiteY2278" fmla="*/ 1230709 h 4361942"/>
              <a:gd name="connsiteX2279" fmla="*/ 3133463 w 4102080"/>
              <a:gd name="connsiteY2279" fmla="*/ 1277953 h 4361942"/>
              <a:gd name="connsiteX2280" fmla="*/ 3135324 w 4102080"/>
              <a:gd name="connsiteY2280" fmla="*/ 1287774 h 4361942"/>
              <a:gd name="connsiteX2281" fmla="*/ 3133463 w 4102080"/>
              <a:gd name="connsiteY2281" fmla="*/ 1297594 h 4361942"/>
              <a:gd name="connsiteX2282" fmla="*/ 3125503 w 4102080"/>
              <a:gd name="connsiteY2282" fmla="*/ 1305451 h 4361942"/>
              <a:gd name="connsiteX2283" fmla="*/ 3123539 w 4102080"/>
              <a:gd name="connsiteY2283" fmla="*/ 1315375 h 4361942"/>
              <a:gd name="connsiteX2284" fmla="*/ 3121575 w 4102080"/>
              <a:gd name="connsiteY2284" fmla="*/ 1323232 h 4361942"/>
              <a:gd name="connsiteX2285" fmla="*/ 3127467 w 4102080"/>
              <a:gd name="connsiteY2285" fmla="*/ 1348766 h 4361942"/>
              <a:gd name="connsiteX2286" fmla="*/ 3133463 w 4102080"/>
              <a:gd name="connsiteY2286" fmla="*/ 1421647 h 4361942"/>
              <a:gd name="connsiteX2287" fmla="*/ 3139356 w 4102080"/>
              <a:gd name="connsiteY2287" fmla="*/ 1455142 h 4361942"/>
              <a:gd name="connsiteX2288" fmla="*/ 3160962 w 4102080"/>
              <a:gd name="connsiteY2288" fmla="*/ 1522130 h 4361942"/>
              <a:gd name="connsiteX2289" fmla="*/ 3162927 w 4102080"/>
              <a:gd name="connsiteY2289" fmla="*/ 1555521 h 4361942"/>
              <a:gd name="connsiteX2290" fmla="*/ 3155070 w 4102080"/>
              <a:gd name="connsiteY2290" fmla="*/ 1587051 h 4361942"/>
              <a:gd name="connsiteX2291" fmla="*/ 3141320 w 4102080"/>
              <a:gd name="connsiteY2291" fmla="*/ 1614653 h 4361942"/>
              <a:gd name="connsiteX2292" fmla="*/ 3129431 w 4102080"/>
              <a:gd name="connsiteY2292" fmla="*/ 1648147 h 4361942"/>
              <a:gd name="connsiteX2293" fmla="*/ 3129165 w 4102080"/>
              <a:gd name="connsiteY2293" fmla="*/ 1648147 h 4361942"/>
              <a:gd name="connsiteX2294" fmla="*/ 3129165 w 4102080"/>
              <a:gd name="connsiteY2294" fmla="*/ 1650041 h 4361942"/>
              <a:gd name="connsiteX2295" fmla="*/ 3131233 w 4102080"/>
              <a:gd name="connsiteY2295" fmla="*/ 1681473 h 4361942"/>
              <a:gd name="connsiteX2296" fmla="*/ 3141055 w 4102080"/>
              <a:gd name="connsiteY2296" fmla="*/ 1714973 h 4361942"/>
              <a:gd name="connsiteX2297" fmla="*/ 3144984 w 4102080"/>
              <a:gd name="connsiteY2297" fmla="*/ 1748473 h 4361942"/>
              <a:gd name="connsiteX2298" fmla="*/ 3141055 w 4102080"/>
              <a:gd name="connsiteY2298" fmla="*/ 1817438 h 4361942"/>
              <a:gd name="connsiteX2299" fmla="*/ 3137023 w 4102080"/>
              <a:gd name="connsiteY2299" fmla="*/ 1833154 h 4361942"/>
              <a:gd name="connsiteX2300" fmla="*/ 3115414 w 4102080"/>
              <a:gd name="connsiteY2300" fmla="*/ 1856832 h 4361942"/>
              <a:gd name="connsiteX2301" fmla="*/ 3107556 w 4102080"/>
              <a:gd name="connsiteY2301" fmla="*/ 1870583 h 4361942"/>
              <a:gd name="connsiteX2302" fmla="*/ 3105592 w 4102080"/>
              <a:gd name="connsiteY2302" fmla="*/ 1886299 h 4361942"/>
              <a:gd name="connsiteX2303" fmla="*/ 3101663 w 4102080"/>
              <a:gd name="connsiteY2303" fmla="*/ 1982871 h 4361942"/>
              <a:gd name="connsiteX2304" fmla="*/ 3103628 w 4102080"/>
              <a:gd name="connsiteY2304" fmla="*/ 1996622 h 4361942"/>
              <a:gd name="connsiteX2305" fmla="*/ 3107556 w 4102080"/>
              <a:gd name="connsiteY2305" fmla="*/ 2004480 h 4361942"/>
              <a:gd name="connsiteX2306" fmla="*/ 3113450 w 4102080"/>
              <a:gd name="connsiteY2306" fmla="*/ 2006445 h 4361942"/>
              <a:gd name="connsiteX2307" fmla="*/ 3115414 w 4102080"/>
              <a:gd name="connsiteY2307" fmla="*/ 2010477 h 4361942"/>
              <a:gd name="connsiteX2308" fmla="*/ 3119343 w 4102080"/>
              <a:gd name="connsiteY2308" fmla="*/ 2037980 h 4361942"/>
              <a:gd name="connsiteX2309" fmla="*/ 3125236 w 4102080"/>
              <a:gd name="connsiteY2309" fmla="*/ 2059693 h 4361942"/>
              <a:gd name="connsiteX2310" fmla="*/ 3129165 w 4102080"/>
              <a:gd name="connsiteY2310" fmla="*/ 2063622 h 4361942"/>
              <a:gd name="connsiteX2311" fmla="*/ 3133198 w 4102080"/>
              <a:gd name="connsiteY2311" fmla="*/ 2067551 h 4361942"/>
              <a:gd name="connsiteX2312" fmla="*/ 3131233 w 4102080"/>
              <a:gd name="connsiteY2312" fmla="*/ 2081303 h 4361942"/>
              <a:gd name="connsiteX2313" fmla="*/ 3125236 w 4102080"/>
              <a:gd name="connsiteY2313" fmla="*/ 2087300 h 4361942"/>
              <a:gd name="connsiteX2314" fmla="*/ 3119343 w 4102080"/>
              <a:gd name="connsiteY2314" fmla="*/ 2091126 h 4361942"/>
              <a:gd name="connsiteX2315" fmla="*/ 3113450 w 4102080"/>
              <a:gd name="connsiteY2315" fmla="*/ 2093090 h 4361942"/>
              <a:gd name="connsiteX2316" fmla="*/ 3101663 w 4102080"/>
              <a:gd name="connsiteY2316" fmla="*/ 2100948 h 4361942"/>
              <a:gd name="connsiteX2317" fmla="*/ 3101663 w 4102080"/>
              <a:gd name="connsiteY2317" fmla="*/ 2112839 h 4361942"/>
              <a:gd name="connsiteX2318" fmla="*/ 3115414 w 4102080"/>
              <a:gd name="connsiteY2318" fmla="*/ 2126694 h 4361942"/>
              <a:gd name="connsiteX2319" fmla="*/ 3125236 w 4102080"/>
              <a:gd name="connsiteY2319" fmla="*/ 2136516 h 4361942"/>
              <a:gd name="connsiteX2320" fmla="*/ 3135059 w 4102080"/>
              <a:gd name="connsiteY2320" fmla="*/ 2150268 h 4361942"/>
              <a:gd name="connsiteX2321" fmla="*/ 3148913 w 4102080"/>
              <a:gd name="connsiteY2321" fmla="*/ 2152232 h 4361942"/>
              <a:gd name="connsiteX2322" fmla="*/ 3164629 w 4102080"/>
              <a:gd name="connsiteY2322" fmla="*/ 2138481 h 4361942"/>
              <a:gd name="connsiteX2323" fmla="*/ 3205985 w 4102080"/>
              <a:gd name="connsiteY2323" fmla="*/ 2093090 h 4361942"/>
              <a:gd name="connsiteX2324" fmla="*/ 3213843 w 4102080"/>
              <a:gd name="connsiteY2324" fmla="*/ 2079339 h 4361942"/>
              <a:gd name="connsiteX2325" fmla="*/ 3225733 w 4102080"/>
              <a:gd name="connsiteY2325" fmla="*/ 2089161 h 4361942"/>
              <a:gd name="connsiteX2326" fmla="*/ 3227697 w 4102080"/>
              <a:gd name="connsiteY2326" fmla="*/ 2103016 h 4361942"/>
              <a:gd name="connsiteX2327" fmla="*/ 3231626 w 4102080"/>
              <a:gd name="connsiteY2327" fmla="*/ 2116768 h 4361942"/>
              <a:gd name="connsiteX2328" fmla="*/ 3235555 w 4102080"/>
              <a:gd name="connsiteY2328" fmla="*/ 2132484 h 4361942"/>
              <a:gd name="connsiteX2329" fmla="*/ 3225733 w 4102080"/>
              <a:gd name="connsiteY2329" fmla="*/ 2148303 h 4361942"/>
              <a:gd name="connsiteX2330" fmla="*/ 3202056 w 4102080"/>
              <a:gd name="connsiteY2330" fmla="*/ 2195452 h 4361942"/>
              <a:gd name="connsiteX2331" fmla="*/ 3200092 w 4102080"/>
              <a:gd name="connsiteY2331" fmla="*/ 2215200 h 4361942"/>
              <a:gd name="connsiteX2332" fmla="*/ 3194199 w 4102080"/>
              <a:gd name="connsiteY2332" fmla="*/ 2270310 h 4361942"/>
              <a:gd name="connsiteX2333" fmla="*/ 3176415 w 4102080"/>
              <a:gd name="connsiteY2333" fmla="*/ 2319526 h 4361942"/>
              <a:gd name="connsiteX2334" fmla="*/ 3176415 w 4102080"/>
              <a:gd name="connsiteY2334" fmla="*/ 2349097 h 4361942"/>
              <a:gd name="connsiteX2335" fmla="*/ 3160700 w 4102080"/>
              <a:gd name="connsiteY2335" fmla="*/ 2400278 h 4361942"/>
              <a:gd name="connsiteX2336" fmla="*/ 3146949 w 4102080"/>
              <a:gd name="connsiteY2336" fmla="*/ 2425920 h 4361942"/>
              <a:gd name="connsiteX2337" fmla="*/ 3141055 w 4102080"/>
              <a:gd name="connsiteY2337" fmla="*/ 2437707 h 4361942"/>
              <a:gd name="connsiteX2338" fmla="*/ 3146949 w 4102080"/>
              <a:gd name="connsiteY2338" fmla="*/ 2451459 h 4361942"/>
              <a:gd name="connsiteX2339" fmla="*/ 3152842 w 4102080"/>
              <a:gd name="connsiteY2339" fmla="*/ 2459420 h 4361942"/>
              <a:gd name="connsiteX2340" fmla="*/ 3150942 w 4102080"/>
              <a:gd name="connsiteY2340" fmla="*/ 2459420 h 4361942"/>
              <a:gd name="connsiteX2341" fmla="*/ 3151105 w 4102080"/>
              <a:gd name="connsiteY2341" fmla="*/ 2459464 h 4361942"/>
              <a:gd name="connsiteX2342" fmla="*/ 3153070 w 4102080"/>
              <a:gd name="connsiteY2342" fmla="*/ 2459464 h 4361942"/>
              <a:gd name="connsiteX2343" fmla="*/ 3157000 w 4102080"/>
              <a:gd name="connsiteY2343" fmla="*/ 2467324 h 4361942"/>
              <a:gd name="connsiteX2344" fmla="*/ 3155035 w 4102080"/>
              <a:gd name="connsiteY2344" fmla="*/ 2485008 h 4361942"/>
              <a:gd name="connsiteX2345" fmla="*/ 3153070 w 4102080"/>
              <a:gd name="connsiteY2345" fmla="*/ 2504761 h 4361942"/>
              <a:gd name="connsiteX2346" fmla="*/ 3149140 w 4102080"/>
              <a:gd name="connsiteY2346" fmla="*/ 2536303 h 4361942"/>
              <a:gd name="connsiteX2347" fmla="*/ 3143246 w 4102080"/>
              <a:gd name="connsiteY2347" fmla="*/ 2549954 h 4361942"/>
              <a:gd name="connsiteX2348" fmla="*/ 3131456 w 4102080"/>
              <a:gd name="connsiteY2348" fmla="*/ 2563811 h 4361942"/>
              <a:gd name="connsiteX2349" fmla="*/ 3121529 w 4102080"/>
              <a:gd name="connsiteY2349" fmla="*/ 2569706 h 4361942"/>
              <a:gd name="connsiteX2350" fmla="*/ 3117599 w 4102080"/>
              <a:gd name="connsiteY2350" fmla="*/ 2555952 h 4361942"/>
              <a:gd name="connsiteX2351" fmla="*/ 3113669 w 4102080"/>
              <a:gd name="connsiteY2351" fmla="*/ 2536303 h 4361942"/>
              <a:gd name="connsiteX2352" fmla="*/ 3105810 w 4102080"/>
              <a:gd name="connsiteY2352" fmla="*/ 2522445 h 4361942"/>
              <a:gd name="connsiteX2353" fmla="*/ 3095882 w 4102080"/>
              <a:gd name="connsiteY2353" fmla="*/ 2520480 h 4361942"/>
              <a:gd name="connsiteX2354" fmla="*/ 3092056 w 4102080"/>
              <a:gd name="connsiteY2354" fmla="*/ 2536303 h 4361942"/>
              <a:gd name="connsiteX2355" fmla="*/ 3099915 w 4102080"/>
              <a:gd name="connsiteY2355" fmla="*/ 2538164 h 4361942"/>
              <a:gd name="connsiteX2356" fmla="*/ 3105810 w 4102080"/>
              <a:gd name="connsiteY2356" fmla="*/ 2546127 h 4361942"/>
              <a:gd name="connsiteX2357" fmla="*/ 3107775 w 4102080"/>
              <a:gd name="connsiteY2357" fmla="*/ 2555952 h 4361942"/>
              <a:gd name="connsiteX2358" fmla="*/ 3107775 w 4102080"/>
              <a:gd name="connsiteY2358" fmla="*/ 2565776 h 4361942"/>
              <a:gd name="connsiteX2359" fmla="*/ 3105810 w 4102080"/>
              <a:gd name="connsiteY2359" fmla="*/ 2577566 h 4361942"/>
              <a:gd name="connsiteX2360" fmla="*/ 3099915 w 4102080"/>
              <a:gd name="connsiteY2360" fmla="*/ 2579531 h 4361942"/>
              <a:gd name="connsiteX2361" fmla="*/ 3092056 w 4102080"/>
              <a:gd name="connsiteY2361" fmla="*/ 2579531 h 4361942"/>
              <a:gd name="connsiteX2362" fmla="*/ 3086058 w 4102080"/>
              <a:gd name="connsiteY2362" fmla="*/ 2585529 h 4361942"/>
              <a:gd name="connsiteX2363" fmla="*/ 3088023 w 4102080"/>
              <a:gd name="connsiteY2363" fmla="*/ 2591424 h 4361942"/>
              <a:gd name="connsiteX2364" fmla="*/ 3088023 w 4102080"/>
              <a:gd name="connsiteY2364" fmla="*/ 2605178 h 4361942"/>
              <a:gd name="connsiteX2365" fmla="*/ 3089987 w 4102080"/>
              <a:gd name="connsiteY2365" fmla="*/ 2620897 h 4361942"/>
              <a:gd name="connsiteX2366" fmla="*/ 3084093 w 4102080"/>
              <a:gd name="connsiteY2366" fmla="*/ 2630825 h 4361942"/>
              <a:gd name="connsiteX2367" fmla="*/ 3080163 w 4102080"/>
              <a:gd name="connsiteY2367" fmla="*/ 2640650 h 4361942"/>
              <a:gd name="connsiteX2368" fmla="*/ 3084093 w 4102080"/>
              <a:gd name="connsiteY2368" fmla="*/ 2648509 h 4361942"/>
              <a:gd name="connsiteX2369" fmla="*/ 3089987 w 4102080"/>
              <a:gd name="connsiteY2369" fmla="*/ 2652439 h 4361942"/>
              <a:gd name="connsiteX2370" fmla="*/ 3088023 w 4102080"/>
              <a:gd name="connsiteY2370" fmla="*/ 2664332 h 4361942"/>
              <a:gd name="connsiteX2371" fmla="*/ 3074269 w 4102080"/>
              <a:gd name="connsiteY2371" fmla="*/ 2668158 h 4361942"/>
              <a:gd name="connsiteX2372" fmla="*/ 3062479 w 4102080"/>
              <a:gd name="connsiteY2372" fmla="*/ 2676122 h 4361942"/>
              <a:gd name="connsiteX2373" fmla="*/ 3044796 w 4102080"/>
              <a:gd name="connsiteY2373" fmla="*/ 2693806 h 4361942"/>
              <a:gd name="connsiteX2374" fmla="*/ 3028973 w 4102080"/>
              <a:gd name="connsiteY2374" fmla="*/ 2693806 h 4361942"/>
              <a:gd name="connsiteX2375" fmla="*/ 3028828 w 4102080"/>
              <a:gd name="connsiteY2375" fmla="*/ 2693660 h 4361942"/>
              <a:gd name="connsiteX2376" fmla="*/ 3024963 w 4102080"/>
              <a:gd name="connsiteY2376" fmla="*/ 2705252 h 4361942"/>
              <a:gd name="connsiteX2377" fmla="*/ 3024963 w 4102080"/>
              <a:gd name="connsiteY2377" fmla="*/ 2719105 h 4361942"/>
              <a:gd name="connsiteX2378" fmla="*/ 3021034 w 4102080"/>
              <a:gd name="connsiteY2378" fmla="*/ 2726961 h 4361942"/>
              <a:gd name="connsiteX2379" fmla="*/ 3017105 w 4102080"/>
              <a:gd name="connsiteY2379" fmla="*/ 2732854 h 4361942"/>
              <a:gd name="connsiteX2380" fmla="*/ 3018967 w 4102080"/>
              <a:gd name="connsiteY2380" fmla="*/ 2744639 h 4361942"/>
              <a:gd name="connsiteX2381" fmla="*/ 3021034 w 4102080"/>
              <a:gd name="connsiteY2381" fmla="*/ 2748670 h 4361942"/>
              <a:gd name="connsiteX2382" fmla="*/ 3013177 w 4102080"/>
              <a:gd name="connsiteY2382" fmla="*/ 2764384 h 4361942"/>
              <a:gd name="connsiteX2383" fmla="*/ 3003252 w 4102080"/>
              <a:gd name="connsiteY2383" fmla="*/ 2785990 h 4361942"/>
              <a:gd name="connsiteX2384" fmla="*/ 2991466 w 4102080"/>
              <a:gd name="connsiteY2384" fmla="*/ 2799842 h 4361942"/>
              <a:gd name="connsiteX2385" fmla="*/ 2983608 w 4102080"/>
              <a:gd name="connsiteY2385" fmla="*/ 2811627 h 4361942"/>
              <a:gd name="connsiteX2386" fmla="*/ 2983608 w 4102080"/>
              <a:gd name="connsiteY2386" fmla="*/ 2815556 h 4361942"/>
              <a:gd name="connsiteX2387" fmla="*/ 2981644 w 4102080"/>
              <a:gd name="connsiteY2387" fmla="*/ 2811627 h 4361942"/>
              <a:gd name="connsiteX2388" fmla="*/ 2969754 w 4102080"/>
              <a:gd name="connsiteY2388" fmla="*/ 2797878 h 4361942"/>
              <a:gd name="connsiteX2389" fmla="*/ 2957968 w 4102080"/>
              <a:gd name="connsiteY2389" fmla="*/ 2784026 h 4361942"/>
              <a:gd name="connsiteX2390" fmla="*/ 2942253 w 4102080"/>
              <a:gd name="connsiteY2390" fmla="*/ 2772241 h 4361942"/>
              <a:gd name="connsiteX2391" fmla="*/ 2930364 w 4102080"/>
              <a:gd name="connsiteY2391" fmla="*/ 2754460 h 4361942"/>
              <a:gd name="connsiteX2392" fmla="*/ 2926539 w 4102080"/>
              <a:gd name="connsiteY2392" fmla="*/ 2738746 h 4361942"/>
              <a:gd name="connsiteX2393" fmla="*/ 2914649 w 4102080"/>
              <a:gd name="connsiteY2393" fmla="*/ 2728925 h 4361942"/>
              <a:gd name="connsiteX2394" fmla="*/ 2896970 w 4102080"/>
              <a:gd name="connsiteY2394" fmla="*/ 2728925 h 4361942"/>
              <a:gd name="connsiteX2395" fmla="*/ 2883116 w 4102080"/>
              <a:gd name="connsiteY2395" fmla="*/ 2734818 h 4361942"/>
              <a:gd name="connsiteX2396" fmla="*/ 2883045 w 4102080"/>
              <a:gd name="connsiteY2396" fmla="*/ 2734868 h 4361942"/>
              <a:gd name="connsiteX2397" fmla="*/ 2896774 w 4102080"/>
              <a:gd name="connsiteY2397" fmla="*/ 2729014 h 4361942"/>
              <a:gd name="connsiteX2398" fmla="*/ 2914430 w 4102080"/>
              <a:gd name="connsiteY2398" fmla="*/ 2729014 h 4361942"/>
              <a:gd name="connsiteX2399" fmla="*/ 2926305 w 4102080"/>
              <a:gd name="connsiteY2399" fmla="*/ 2738847 h 4361942"/>
              <a:gd name="connsiteX2400" fmla="*/ 2930125 w 4102080"/>
              <a:gd name="connsiteY2400" fmla="*/ 2754580 h 4361942"/>
              <a:gd name="connsiteX2401" fmla="*/ 2942000 w 4102080"/>
              <a:gd name="connsiteY2401" fmla="*/ 2772384 h 4361942"/>
              <a:gd name="connsiteX2402" fmla="*/ 2957694 w 4102080"/>
              <a:gd name="connsiteY2402" fmla="*/ 2784183 h 4361942"/>
              <a:gd name="connsiteX2403" fmla="*/ 2969466 w 4102080"/>
              <a:gd name="connsiteY2403" fmla="*/ 2798053 h 4361942"/>
              <a:gd name="connsiteX2404" fmla="*/ 2981340 w 4102080"/>
              <a:gd name="connsiteY2404" fmla="*/ 2811820 h 4361942"/>
              <a:gd name="connsiteX2405" fmla="*/ 2983302 w 4102080"/>
              <a:gd name="connsiteY2405" fmla="*/ 2815753 h 4361942"/>
              <a:gd name="connsiteX2406" fmla="*/ 2979275 w 4102080"/>
              <a:gd name="connsiteY2406" fmla="*/ 2821653 h 4361942"/>
              <a:gd name="connsiteX2407" fmla="*/ 2969466 w 4102080"/>
              <a:gd name="connsiteY2407" fmla="*/ 2821653 h 4361942"/>
              <a:gd name="connsiteX2408" fmla="*/ 2961618 w 4102080"/>
              <a:gd name="connsiteY2408" fmla="*/ 2821653 h 4361942"/>
              <a:gd name="connsiteX2409" fmla="*/ 2953771 w 4102080"/>
              <a:gd name="connsiteY2409" fmla="*/ 2821653 h 4361942"/>
              <a:gd name="connsiteX2410" fmla="*/ 2945923 w 4102080"/>
              <a:gd name="connsiteY2410" fmla="*/ 2821653 h 4361942"/>
              <a:gd name="connsiteX2411" fmla="*/ 2940038 w 4102080"/>
              <a:gd name="connsiteY2411" fmla="*/ 2825586 h 4361942"/>
              <a:gd name="connsiteX2412" fmla="*/ 2932087 w 4102080"/>
              <a:gd name="connsiteY2412" fmla="*/ 2825586 h 4361942"/>
              <a:gd name="connsiteX2413" fmla="*/ 2930125 w 4102080"/>
              <a:gd name="connsiteY2413" fmla="*/ 2837490 h 4361942"/>
              <a:gd name="connsiteX2414" fmla="*/ 2936114 w 4102080"/>
              <a:gd name="connsiteY2414" fmla="*/ 2845356 h 4361942"/>
              <a:gd name="connsiteX2415" fmla="*/ 2938076 w 4102080"/>
              <a:gd name="connsiteY2415" fmla="*/ 2855189 h 4361942"/>
              <a:gd name="connsiteX2416" fmla="*/ 2934152 w 4102080"/>
              <a:gd name="connsiteY2416" fmla="*/ 2865023 h 4361942"/>
              <a:gd name="connsiteX2417" fmla="*/ 2918354 w 4102080"/>
              <a:gd name="connsiteY2417" fmla="*/ 2870922 h 4361942"/>
              <a:gd name="connsiteX2418" fmla="*/ 2906583 w 4102080"/>
              <a:gd name="connsiteY2418" fmla="*/ 2861089 h 4361942"/>
              <a:gd name="connsiteX2419" fmla="*/ 2900698 w 4102080"/>
              <a:gd name="connsiteY2419" fmla="*/ 2855189 h 4361942"/>
              <a:gd name="connsiteX2420" fmla="*/ 2894812 w 4102080"/>
              <a:gd name="connsiteY2420" fmla="*/ 2849289 h 4361942"/>
              <a:gd name="connsiteX2421" fmla="*/ 2877052 w 4102080"/>
              <a:gd name="connsiteY2421" fmla="*/ 2867093 h 4361942"/>
              <a:gd name="connsiteX2422" fmla="*/ 2871167 w 4102080"/>
              <a:gd name="connsiteY2422" fmla="*/ 2882826 h 4361942"/>
              <a:gd name="connsiteX2423" fmla="*/ 2867243 w 4102080"/>
              <a:gd name="connsiteY2423" fmla="*/ 2898559 h 4361942"/>
              <a:gd name="connsiteX2424" fmla="*/ 2863319 w 4102080"/>
              <a:gd name="connsiteY2424" fmla="*/ 2900525 h 4361942"/>
              <a:gd name="connsiteX2425" fmla="*/ 2859395 w 4102080"/>
              <a:gd name="connsiteY2425" fmla="*/ 2892659 h 4361942"/>
              <a:gd name="connsiteX2426" fmla="*/ 2851445 w 4102080"/>
              <a:gd name="connsiteY2426" fmla="*/ 2884792 h 4361942"/>
              <a:gd name="connsiteX2427" fmla="*/ 2851445 w 4102080"/>
              <a:gd name="connsiteY2427" fmla="*/ 2892659 h 4361942"/>
              <a:gd name="connsiteX2428" fmla="*/ 2853407 w 4102080"/>
              <a:gd name="connsiteY2428" fmla="*/ 2908392 h 4361942"/>
              <a:gd name="connsiteX2429" fmla="*/ 2849586 w 4102080"/>
              <a:gd name="connsiteY2429" fmla="*/ 2908392 h 4361942"/>
              <a:gd name="connsiteX2430" fmla="*/ 2847624 w 4102080"/>
              <a:gd name="connsiteY2430" fmla="*/ 2902492 h 4361942"/>
              <a:gd name="connsiteX2431" fmla="*/ 2843597 w 4102080"/>
              <a:gd name="connsiteY2431" fmla="*/ 2902492 h 4361942"/>
              <a:gd name="connsiteX2432" fmla="*/ 2837712 w 4102080"/>
              <a:gd name="connsiteY2432" fmla="*/ 2906529 h 4361942"/>
              <a:gd name="connsiteX2433" fmla="*/ 2831826 w 4102080"/>
              <a:gd name="connsiteY2433" fmla="*/ 2910359 h 4361942"/>
              <a:gd name="connsiteX2434" fmla="*/ 2825941 w 4102080"/>
              <a:gd name="connsiteY2434" fmla="*/ 2904459 h 4361942"/>
              <a:gd name="connsiteX2435" fmla="*/ 2822017 w 4102080"/>
              <a:gd name="connsiteY2435" fmla="*/ 2886759 h 4361942"/>
              <a:gd name="connsiteX2436" fmla="*/ 2823979 w 4102080"/>
              <a:gd name="connsiteY2436" fmla="*/ 2870922 h 4361942"/>
              <a:gd name="connsiteX2437" fmla="*/ 2827903 w 4102080"/>
              <a:gd name="connsiteY2437" fmla="*/ 2851256 h 4361942"/>
              <a:gd name="connsiteX2438" fmla="*/ 2829864 w 4102080"/>
              <a:gd name="connsiteY2438" fmla="*/ 2839456 h 4361942"/>
              <a:gd name="connsiteX2439" fmla="*/ 2835750 w 4102080"/>
              <a:gd name="connsiteY2439" fmla="*/ 2829623 h 4361942"/>
              <a:gd name="connsiteX2440" fmla="*/ 2845559 w 4102080"/>
              <a:gd name="connsiteY2440" fmla="*/ 2817720 h 4361942"/>
              <a:gd name="connsiteX2441" fmla="*/ 2845611 w 4102080"/>
              <a:gd name="connsiteY2441" fmla="*/ 2817616 h 4361942"/>
              <a:gd name="connsiteX2442" fmla="*/ 2835869 w 4102080"/>
              <a:gd name="connsiteY2442" fmla="*/ 2829408 h 4361942"/>
              <a:gd name="connsiteX2443" fmla="*/ 2829975 w 4102080"/>
              <a:gd name="connsiteY2443" fmla="*/ 2839229 h 4361942"/>
              <a:gd name="connsiteX2444" fmla="*/ 2826047 w 4102080"/>
              <a:gd name="connsiteY2444" fmla="*/ 2835301 h 4361942"/>
              <a:gd name="connsiteX2445" fmla="*/ 2820154 w 4102080"/>
              <a:gd name="connsiteY2445" fmla="*/ 2845122 h 4361942"/>
              <a:gd name="connsiteX2446" fmla="*/ 2800510 w 4102080"/>
              <a:gd name="connsiteY2446" fmla="*/ 2880580 h 4361942"/>
              <a:gd name="connsiteX2447" fmla="*/ 2792549 w 4102080"/>
              <a:gd name="connsiteY2447" fmla="*/ 2880580 h 4361942"/>
              <a:gd name="connsiteX2448" fmla="*/ 2790585 w 4102080"/>
              <a:gd name="connsiteY2448" fmla="*/ 2864763 h 4361942"/>
              <a:gd name="connsiteX2449" fmla="*/ 2792549 w 4102080"/>
              <a:gd name="connsiteY2449" fmla="*/ 2849050 h 4361942"/>
              <a:gd name="connsiteX2450" fmla="*/ 2786656 w 4102080"/>
              <a:gd name="connsiteY2450" fmla="*/ 2849050 h 4361942"/>
              <a:gd name="connsiteX2451" fmla="*/ 2780763 w 4102080"/>
              <a:gd name="connsiteY2451" fmla="*/ 2860835 h 4361942"/>
              <a:gd name="connsiteX2452" fmla="*/ 2776835 w 4102080"/>
              <a:gd name="connsiteY2452" fmla="*/ 2880580 h 4361942"/>
              <a:gd name="connsiteX2453" fmla="*/ 2761120 w 4102080"/>
              <a:gd name="connsiteY2453" fmla="*/ 2878616 h 4361942"/>
              <a:gd name="connsiteX2454" fmla="*/ 2717697 w 4102080"/>
              <a:gd name="connsiteY2454" fmla="*/ 2878616 h 4361942"/>
              <a:gd name="connsiteX2455" fmla="*/ 2715733 w 4102080"/>
              <a:gd name="connsiteY2455" fmla="*/ 2864763 h 4361942"/>
              <a:gd name="connsiteX2456" fmla="*/ 2711804 w 4102080"/>
              <a:gd name="connsiteY2456" fmla="*/ 2856907 h 4361942"/>
              <a:gd name="connsiteX2457" fmla="*/ 2705911 w 4102080"/>
              <a:gd name="connsiteY2457" fmla="*/ 2878616 h 4361942"/>
              <a:gd name="connsiteX2458" fmla="*/ 2698054 w 4102080"/>
              <a:gd name="connsiteY2458" fmla="*/ 2882544 h 4361942"/>
              <a:gd name="connsiteX2459" fmla="*/ 2684304 w 4102080"/>
              <a:gd name="connsiteY2459" fmla="*/ 2874688 h 4361942"/>
              <a:gd name="connsiteX2460" fmla="*/ 2676343 w 4102080"/>
              <a:gd name="connsiteY2460" fmla="*/ 2860835 h 4361942"/>
              <a:gd name="connsiteX2461" fmla="*/ 2668485 w 4102080"/>
              <a:gd name="connsiteY2461" fmla="*/ 2860835 h 4361942"/>
              <a:gd name="connsiteX2462" fmla="*/ 2658664 w 4102080"/>
              <a:gd name="connsiteY2462" fmla="*/ 2868795 h 4361942"/>
              <a:gd name="connsiteX2463" fmla="*/ 2658664 w 4102080"/>
              <a:gd name="connsiteY2463" fmla="*/ 2833233 h 4361942"/>
              <a:gd name="connsiteX2464" fmla="*/ 2656699 w 4102080"/>
              <a:gd name="connsiteY2464" fmla="*/ 2831269 h 4361942"/>
              <a:gd name="connsiteX2465" fmla="*/ 2650806 w 4102080"/>
              <a:gd name="connsiteY2465" fmla="*/ 2833233 h 4361942"/>
              <a:gd name="connsiteX2466" fmla="*/ 2646774 w 4102080"/>
              <a:gd name="connsiteY2466" fmla="*/ 2841193 h 4361942"/>
              <a:gd name="connsiteX2467" fmla="*/ 2644913 w 4102080"/>
              <a:gd name="connsiteY2467" fmla="*/ 2852978 h 4361942"/>
              <a:gd name="connsiteX2468" fmla="*/ 2634988 w 4102080"/>
              <a:gd name="connsiteY2468" fmla="*/ 2845122 h 4361942"/>
              <a:gd name="connsiteX2469" fmla="*/ 2627131 w 4102080"/>
              <a:gd name="connsiteY2469" fmla="*/ 2833233 h 4361942"/>
              <a:gd name="connsiteX2470" fmla="*/ 2619273 w 4102080"/>
              <a:gd name="connsiteY2470" fmla="*/ 2825377 h 4361942"/>
              <a:gd name="connsiteX2471" fmla="*/ 2605523 w 4102080"/>
              <a:gd name="connsiteY2471" fmla="*/ 2831269 h 4361942"/>
              <a:gd name="connsiteX2472" fmla="*/ 2607384 w 4102080"/>
              <a:gd name="connsiteY2472" fmla="*/ 2819484 h 4361942"/>
              <a:gd name="connsiteX2473" fmla="*/ 2603559 w 4102080"/>
              <a:gd name="connsiteY2473" fmla="*/ 2803771 h 4361942"/>
              <a:gd name="connsiteX2474" fmla="*/ 2605523 w 4102080"/>
              <a:gd name="connsiteY2474" fmla="*/ 2797878 h 4361942"/>
              <a:gd name="connsiteX2475" fmla="*/ 2599526 w 4102080"/>
              <a:gd name="connsiteY2475" fmla="*/ 2776169 h 4361942"/>
              <a:gd name="connsiteX2476" fmla="*/ 2595701 w 4102080"/>
              <a:gd name="connsiteY2476" fmla="*/ 2774205 h 4361942"/>
              <a:gd name="connsiteX2477" fmla="*/ 2587740 w 4102080"/>
              <a:gd name="connsiteY2477" fmla="*/ 2782061 h 4361942"/>
              <a:gd name="connsiteX2478" fmla="*/ 2579883 w 4102080"/>
              <a:gd name="connsiteY2478" fmla="*/ 2793846 h 4361942"/>
              <a:gd name="connsiteX2479" fmla="*/ 2579883 w 4102080"/>
              <a:gd name="connsiteY2479" fmla="*/ 2803771 h 4361942"/>
              <a:gd name="connsiteX2480" fmla="*/ 2587740 w 4102080"/>
              <a:gd name="connsiteY2480" fmla="*/ 2819484 h 4361942"/>
              <a:gd name="connsiteX2481" fmla="*/ 2591669 w 4102080"/>
              <a:gd name="connsiteY2481" fmla="*/ 2841193 h 4361942"/>
              <a:gd name="connsiteX2482" fmla="*/ 2595701 w 4102080"/>
              <a:gd name="connsiteY2482" fmla="*/ 2849050 h 4361942"/>
              <a:gd name="connsiteX2483" fmla="*/ 2599526 w 4102080"/>
              <a:gd name="connsiteY2483" fmla="*/ 2858871 h 4361942"/>
              <a:gd name="connsiteX2484" fmla="*/ 2611416 w 4102080"/>
              <a:gd name="connsiteY2484" fmla="*/ 2872620 h 4361942"/>
              <a:gd name="connsiteX2485" fmla="*/ 2613380 w 4102080"/>
              <a:gd name="connsiteY2485" fmla="*/ 2880580 h 4361942"/>
              <a:gd name="connsiteX2486" fmla="*/ 2609348 w 4102080"/>
              <a:gd name="connsiteY2486" fmla="*/ 2890401 h 4361942"/>
              <a:gd name="connsiteX2487" fmla="*/ 2615345 w 4102080"/>
              <a:gd name="connsiteY2487" fmla="*/ 2892365 h 4361942"/>
              <a:gd name="connsiteX2488" fmla="*/ 2623202 w 4102080"/>
              <a:gd name="connsiteY2488" fmla="*/ 2894329 h 4361942"/>
              <a:gd name="connsiteX2489" fmla="*/ 2627131 w 4102080"/>
              <a:gd name="connsiteY2489" fmla="*/ 2896293 h 4361942"/>
              <a:gd name="connsiteX2490" fmla="*/ 2621238 w 4102080"/>
              <a:gd name="connsiteY2490" fmla="*/ 2900222 h 4361942"/>
              <a:gd name="connsiteX2491" fmla="*/ 2615345 w 4102080"/>
              <a:gd name="connsiteY2491" fmla="*/ 2902186 h 4361942"/>
              <a:gd name="connsiteX2492" fmla="*/ 2603559 w 4102080"/>
              <a:gd name="connsiteY2492" fmla="*/ 2902186 h 4361942"/>
              <a:gd name="connsiteX2493" fmla="*/ 2595701 w 4102080"/>
              <a:gd name="connsiteY2493" fmla="*/ 2900222 h 4361942"/>
              <a:gd name="connsiteX2494" fmla="*/ 2593633 w 4102080"/>
              <a:gd name="connsiteY2494" fmla="*/ 2896293 h 4361942"/>
              <a:gd name="connsiteX2495" fmla="*/ 2593633 w 4102080"/>
              <a:gd name="connsiteY2495" fmla="*/ 2890401 h 4361942"/>
              <a:gd name="connsiteX2496" fmla="*/ 2591669 w 4102080"/>
              <a:gd name="connsiteY2496" fmla="*/ 2884508 h 4361942"/>
              <a:gd name="connsiteX2497" fmla="*/ 2585776 w 4102080"/>
              <a:gd name="connsiteY2497" fmla="*/ 2878616 h 4361942"/>
              <a:gd name="connsiteX2498" fmla="*/ 2579883 w 4102080"/>
              <a:gd name="connsiteY2498" fmla="*/ 2874688 h 4361942"/>
              <a:gd name="connsiteX2499" fmla="*/ 2546386 w 4102080"/>
              <a:gd name="connsiteY2499" fmla="*/ 2862799 h 4361942"/>
              <a:gd name="connsiteX2500" fmla="*/ 2536564 w 4102080"/>
              <a:gd name="connsiteY2500" fmla="*/ 2862799 h 4361942"/>
              <a:gd name="connsiteX2501" fmla="*/ 2514853 w 4102080"/>
              <a:gd name="connsiteY2501" fmla="*/ 2866831 h 4361942"/>
              <a:gd name="connsiteX2502" fmla="*/ 2508960 w 4102080"/>
              <a:gd name="connsiteY2502" fmla="*/ 2868795 h 4361942"/>
              <a:gd name="connsiteX2503" fmla="*/ 2508960 w 4102080"/>
              <a:gd name="connsiteY2503" fmla="*/ 2874688 h 4361942"/>
              <a:gd name="connsiteX2504" fmla="*/ 2516920 w 4102080"/>
              <a:gd name="connsiteY2504" fmla="*/ 2884508 h 4361942"/>
              <a:gd name="connsiteX2505" fmla="*/ 2505031 w 4102080"/>
              <a:gd name="connsiteY2505" fmla="*/ 2888437 h 4361942"/>
              <a:gd name="connsiteX2506" fmla="*/ 2481355 w 4102080"/>
              <a:gd name="connsiteY2506" fmla="*/ 2898258 h 4361942"/>
              <a:gd name="connsiteX2507" fmla="*/ 2455819 w 4102080"/>
              <a:gd name="connsiteY2507" fmla="*/ 2906218 h 4361942"/>
              <a:gd name="connsiteX2508" fmla="*/ 2453854 w 4102080"/>
              <a:gd name="connsiteY2508" fmla="*/ 2916039 h 4361942"/>
              <a:gd name="connsiteX2509" fmla="*/ 2451890 w 4102080"/>
              <a:gd name="connsiteY2509" fmla="*/ 2927824 h 4361942"/>
              <a:gd name="connsiteX2510" fmla="*/ 2443929 w 4102080"/>
              <a:gd name="connsiteY2510" fmla="*/ 2933716 h 4361942"/>
              <a:gd name="connsiteX2511" fmla="*/ 2443929 w 4102080"/>
              <a:gd name="connsiteY2511" fmla="*/ 2939609 h 4361942"/>
              <a:gd name="connsiteX2512" fmla="*/ 2508960 w 4102080"/>
              <a:gd name="connsiteY2512" fmla="*/ 2904150 h 4361942"/>
              <a:gd name="connsiteX2513" fmla="*/ 2520746 w 4102080"/>
              <a:gd name="connsiteY2513" fmla="*/ 2904150 h 4361942"/>
              <a:gd name="connsiteX2514" fmla="*/ 2522710 w 4102080"/>
              <a:gd name="connsiteY2514" fmla="*/ 2918003 h 4361942"/>
              <a:gd name="connsiteX2515" fmla="*/ 2526742 w 4102080"/>
              <a:gd name="connsiteY2515" fmla="*/ 2927824 h 4361942"/>
              <a:gd name="connsiteX2516" fmla="*/ 2528707 w 4102080"/>
              <a:gd name="connsiteY2516" fmla="*/ 2937644 h 4361942"/>
              <a:gd name="connsiteX2517" fmla="*/ 2522710 w 4102080"/>
              <a:gd name="connsiteY2517" fmla="*/ 2947465 h 4361942"/>
              <a:gd name="connsiteX2518" fmla="*/ 2514853 w 4102080"/>
              <a:gd name="connsiteY2518" fmla="*/ 2953461 h 4361942"/>
              <a:gd name="connsiteX2519" fmla="*/ 2501102 w 4102080"/>
              <a:gd name="connsiteY2519" fmla="*/ 2955425 h 4361942"/>
              <a:gd name="connsiteX2520" fmla="*/ 2489316 w 4102080"/>
              <a:gd name="connsiteY2520" fmla="*/ 2955425 h 4361942"/>
              <a:gd name="connsiteX2521" fmla="*/ 2481355 w 4102080"/>
              <a:gd name="connsiteY2521" fmla="*/ 2951394 h 4361942"/>
              <a:gd name="connsiteX2522" fmla="*/ 2477530 w 4102080"/>
              <a:gd name="connsiteY2522" fmla="*/ 2959250 h 4361942"/>
              <a:gd name="connsiteX2523" fmla="*/ 2479494 w 4102080"/>
              <a:gd name="connsiteY2523" fmla="*/ 2963282 h 4361942"/>
              <a:gd name="connsiteX2524" fmla="*/ 2485387 w 4102080"/>
              <a:gd name="connsiteY2524" fmla="*/ 2965246 h 4361942"/>
              <a:gd name="connsiteX2525" fmla="*/ 2489316 w 4102080"/>
              <a:gd name="connsiteY2525" fmla="*/ 2973103 h 4361942"/>
              <a:gd name="connsiteX2526" fmla="*/ 2491177 w 4102080"/>
              <a:gd name="connsiteY2526" fmla="*/ 2977031 h 4361942"/>
              <a:gd name="connsiteX2527" fmla="*/ 2491177 w 4102080"/>
              <a:gd name="connsiteY2527" fmla="*/ 2982924 h 4361942"/>
              <a:gd name="connsiteX2528" fmla="*/ 2489316 w 4102080"/>
              <a:gd name="connsiteY2528" fmla="*/ 2998637 h 4361942"/>
              <a:gd name="connsiteX2529" fmla="*/ 2485387 w 4102080"/>
              <a:gd name="connsiteY2529" fmla="*/ 3032235 h 4361942"/>
              <a:gd name="connsiteX2530" fmla="*/ 2491177 w 4102080"/>
              <a:gd name="connsiteY2530" fmla="*/ 3038024 h 4361942"/>
              <a:gd name="connsiteX2531" fmla="*/ 2497173 w 4102080"/>
              <a:gd name="connsiteY2531" fmla="*/ 3036060 h 4361942"/>
              <a:gd name="connsiteX2532" fmla="*/ 2501102 w 4102080"/>
              <a:gd name="connsiteY2532" fmla="*/ 3028203 h 4361942"/>
              <a:gd name="connsiteX2533" fmla="*/ 2503067 w 4102080"/>
              <a:gd name="connsiteY2533" fmla="*/ 3022311 h 4361942"/>
              <a:gd name="connsiteX2534" fmla="*/ 2510924 w 4102080"/>
              <a:gd name="connsiteY2534" fmla="*/ 3032235 h 4361942"/>
              <a:gd name="connsiteX2535" fmla="*/ 2503067 w 4102080"/>
              <a:gd name="connsiteY2535" fmla="*/ 3047948 h 4361942"/>
              <a:gd name="connsiteX2536" fmla="*/ 2487352 w 4102080"/>
              <a:gd name="connsiteY2536" fmla="*/ 3069554 h 4361942"/>
              <a:gd name="connsiteX2537" fmla="*/ 2471534 w 4102080"/>
              <a:gd name="connsiteY2537" fmla="*/ 3073586 h 4361942"/>
              <a:gd name="connsiteX2538" fmla="*/ 2451890 w 4102080"/>
              <a:gd name="connsiteY2538" fmla="*/ 3071622 h 4361942"/>
              <a:gd name="connsiteX2539" fmla="*/ 2451890 w 4102080"/>
              <a:gd name="connsiteY2539" fmla="*/ 3059733 h 4361942"/>
              <a:gd name="connsiteX2540" fmla="*/ 2465641 w 4102080"/>
              <a:gd name="connsiteY2540" fmla="*/ 3059733 h 4361942"/>
              <a:gd name="connsiteX2541" fmla="*/ 2469569 w 4102080"/>
              <a:gd name="connsiteY2541" fmla="*/ 3059733 h 4361942"/>
              <a:gd name="connsiteX2542" fmla="*/ 2473498 w 4102080"/>
              <a:gd name="connsiteY2542" fmla="*/ 3053841 h 4361942"/>
              <a:gd name="connsiteX2543" fmla="*/ 2434108 w 4102080"/>
              <a:gd name="connsiteY2543" fmla="*/ 3049912 h 4361942"/>
              <a:gd name="connsiteX2544" fmla="*/ 2424286 w 4102080"/>
              <a:gd name="connsiteY2544" fmla="*/ 3045984 h 4361942"/>
              <a:gd name="connsiteX2545" fmla="*/ 2416428 w 4102080"/>
              <a:gd name="connsiteY2545" fmla="*/ 3032235 h 4361942"/>
              <a:gd name="connsiteX2546" fmla="*/ 2414464 w 4102080"/>
              <a:gd name="connsiteY2546" fmla="*/ 3026239 h 4361942"/>
              <a:gd name="connsiteX2547" fmla="*/ 2420357 w 4102080"/>
              <a:gd name="connsiteY2547" fmla="*/ 3022311 h 4361942"/>
              <a:gd name="connsiteX2548" fmla="*/ 2436072 w 4102080"/>
              <a:gd name="connsiteY2548" fmla="*/ 3016418 h 4361942"/>
              <a:gd name="connsiteX2549" fmla="*/ 2420357 w 4102080"/>
              <a:gd name="connsiteY2549" fmla="*/ 2986852 h 4361942"/>
              <a:gd name="connsiteX2550" fmla="*/ 2410535 w 4102080"/>
              <a:gd name="connsiteY2550" fmla="*/ 2996776 h 4361942"/>
              <a:gd name="connsiteX2551" fmla="*/ 2400714 w 4102080"/>
              <a:gd name="connsiteY2551" fmla="*/ 3018382 h 4361942"/>
              <a:gd name="connsiteX2552" fmla="*/ 2384895 w 4102080"/>
              <a:gd name="connsiteY2552" fmla="*/ 3018382 h 4361942"/>
              <a:gd name="connsiteX2553" fmla="*/ 2371145 w 4102080"/>
              <a:gd name="connsiteY2553" fmla="*/ 3000705 h 4361942"/>
              <a:gd name="connsiteX2554" fmla="*/ 2363184 w 4102080"/>
              <a:gd name="connsiteY2554" fmla="*/ 2996776 h 4361942"/>
              <a:gd name="connsiteX2555" fmla="*/ 2349434 w 4102080"/>
              <a:gd name="connsiteY2555" fmla="*/ 2994812 h 4361942"/>
              <a:gd name="connsiteX2556" fmla="*/ 2341576 w 4102080"/>
              <a:gd name="connsiteY2556" fmla="*/ 2998637 h 4361942"/>
              <a:gd name="connsiteX2557" fmla="*/ 2339612 w 4102080"/>
              <a:gd name="connsiteY2557" fmla="*/ 3008561 h 4361942"/>
              <a:gd name="connsiteX2558" fmla="*/ 2337648 w 4102080"/>
              <a:gd name="connsiteY2558" fmla="*/ 3020346 h 4361942"/>
              <a:gd name="connsiteX2559" fmla="*/ 2337648 w 4102080"/>
              <a:gd name="connsiteY2559" fmla="*/ 3032235 h 4361942"/>
              <a:gd name="connsiteX2560" fmla="*/ 2323897 w 4102080"/>
              <a:gd name="connsiteY2560" fmla="*/ 3030167 h 4361942"/>
              <a:gd name="connsiteX2561" fmla="*/ 2294329 w 4102080"/>
              <a:gd name="connsiteY2561" fmla="*/ 3030167 h 4361942"/>
              <a:gd name="connsiteX2562" fmla="*/ 2282543 w 4102080"/>
              <a:gd name="connsiteY2562" fmla="*/ 3024275 h 4361942"/>
              <a:gd name="connsiteX2563" fmla="*/ 2280578 w 4102080"/>
              <a:gd name="connsiteY2563" fmla="*/ 3020346 h 4361942"/>
              <a:gd name="connsiteX2564" fmla="*/ 2280578 w 4102080"/>
              <a:gd name="connsiteY2564" fmla="*/ 3008561 h 4361942"/>
              <a:gd name="connsiteX2565" fmla="*/ 2280578 w 4102080"/>
              <a:gd name="connsiteY2565" fmla="*/ 3004633 h 4361942"/>
              <a:gd name="connsiteX2566" fmla="*/ 2276546 w 4102080"/>
              <a:gd name="connsiteY2566" fmla="*/ 3004633 h 4361942"/>
              <a:gd name="connsiteX2567" fmla="*/ 2268689 w 4102080"/>
              <a:gd name="connsiteY2567" fmla="*/ 3006597 h 4361942"/>
              <a:gd name="connsiteX2568" fmla="*/ 2260831 w 4102080"/>
              <a:gd name="connsiteY2568" fmla="*/ 3002669 h 4361942"/>
              <a:gd name="connsiteX2569" fmla="*/ 2245117 w 4102080"/>
              <a:gd name="connsiteY2569" fmla="*/ 3002669 h 4361942"/>
              <a:gd name="connsiteX2570" fmla="*/ 2239120 w 4102080"/>
              <a:gd name="connsiteY2570" fmla="*/ 2998637 h 4361942"/>
              <a:gd name="connsiteX2571" fmla="*/ 2237156 w 4102080"/>
              <a:gd name="connsiteY2571" fmla="*/ 2992848 h 4361942"/>
              <a:gd name="connsiteX2572" fmla="*/ 2237156 w 4102080"/>
              <a:gd name="connsiteY2572" fmla="*/ 2986852 h 4361942"/>
              <a:gd name="connsiteX2573" fmla="*/ 2239120 w 4102080"/>
              <a:gd name="connsiteY2573" fmla="*/ 2980960 h 4361942"/>
              <a:gd name="connsiteX2574" fmla="*/ 2239120 w 4102080"/>
              <a:gd name="connsiteY2574" fmla="*/ 2975067 h 4361942"/>
              <a:gd name="connsiteX2575" fmla="*/ 2239120 w 4102080"/>
              <a:gd name="connsiteY2575" fmla="*/ 2916039 h 4361942"/>
              <a:gd name="connsiteX2576" fmla="*/ 2239120 w 4102080"/>
              <a:gd name="connsiteY2576" fmla="*/ 2906218 h 4361942"/>
              <a:gd name="connsiteX2577" fmla="*/ 2241188 w 4102080"/>
              <a:gd name="connsiteY2577" fmla="*/ 2902186 h 4361942"/>
              <a:gd name="connsiteX2578" fmla="*/ 2245117 w 4102080"/>
              <a:gd name="connsiteY2578" fmla="*/ 2896293 h 4361942"/>
              <a:gd name="connsiteX2579" fmla="*/ 2246978 w 4102080"/>
              <a:gd name="connsiteY2579" fmla="*/ 2888437 h 4361942"/>
              <a:gd name="connsiteX2580" fmla="*/ 2249045 w 4102080"/>
              <a:gd name="connsiteY2580" fmla="*/ 2878616 h 4361942"/>
              <a:gd name="connsiteX2581" fmla="*/ 2239120 w 4102080"/>
              <a:gd name="connsiteY2581" fmla="*/ 2892365 h 4361942"/>
              <a:gd name="connsiteX2582" fmla="*/ 2229298 w 4102080"/>
              <a:gd name="connsiteY2582" fmla="*/ 2906218 h 4361942"/>
              <a:gd name="connsiteX2583" fmla="*/ 2219477 w 4102080"/>
              <a:gd name="connsiteY2583" fmla="*/ 2916039 h 4361942"/>
              <a:gd name="connsiteX2584" fmla="*/ 2203762 w 4102080"/>
              <a:gd name="connsiteY2584" fmla="*/ 2918003 h 4361942"/>
              <a:gd name="connsiteX2585" fmla="*/ 2215548 w 4102080"/>
              <a:gd name="connsiteY2585" fmla="*/ 2945605 h 4361942"/>
              <a:gd name="connsiteX2586" fmla="*/ 2207691 w 4102080"/>
              <a:gd name="connsiteY2586" fmla="*/ 2951394 h 4361942"/>
              <a:gd name="connsiteX2587" fmla="*/ 2189908 w 4102080"/>
              <a:gd name="connsiteY2587" fmla="*/ 2951394 h 4361942"/>
              <a:gd name="connsiteX2588" fmla="*/ 2174193 w 4102080"/>
              <a:gd name="connsiteY2588" fmla="*/ 2961318 h 4361942"/>
              <a:gd name="connsiteX2589" fmla="*/ 2166336 w 4102080"/>
              <a:gd name="connsiteY2589" fmla="*/ 2943537 h 4361942"/>
              <a:gd name="connsiteX2590" fmla="*/ 2162407 w 4102080"/>
              <a:gd name="connsiteY2590" fmla="*/ 2935680 h 4361942"/>
              <a:gd name="connsiteX2591" fmla="*/ 2154550 w 4102080"/>
              <a:gd name="connsiteY2591" fmla="*/ 2929788 h 4361942"/>
              <a:gd name="connsiteX2592" fmla="*/ 2152482 w 4102080"/>
              <a:gd name="connsiteY2592" fmla="*/ 2955425 h 4361942"/>
              <a:gd name="connsiteX2593" fmla="*/ 2146589 w 4102080"/>
              <a:gd name="connsiteY2593" fmla="*/ 2975067 h 4361942"/>
              <a:gd name="connsiteX2594" fmla="*/ 2132839 w 4102080"/>
              <a:gd name="connsiteY2594" fmla="*/ 2986852 h 4361942"/>
              <a:gd name="connsiteX2595" fmla="*/ 2115159 w 4102080"/>
              <a:gd name="connsiteY2595" fmla="*/ 2988816 h 4361942"/>
              <a:gd name="connsiteX2596" fmla="*/ 2109163 w 4102080"/>
              <a:gd name="connsiteY2596" fmla="*/ 2986852 h 4361942"/>
              <a:gd name="connsiteX2597" fmla="*/ 2101306 w 4102080"/>
              <a:gd name="connsiteY2597" fmla="*/ 2984991 h 4361942"/>
              <a:gd name="connsiteX2598" fmla="*/ 2097377 w 4102080"/>
              <a:gd name="connsiteY2598" fmla="*/ 2984991 h 4361942"/>
              <a:gd name="connsiteX2599" fmla="*/ 2093448 w 4102080"/>
              <a:gd name="connsiteY2599" fmla="*/ 2988816 h 4361942"/>
              <a:gd name="connsiteX2600" fmla="*/ 2083627 w 4102080"/>
              <a:gd name="connsiteY2600" fmla="*/ 2980960 h 4361942"/>
              <a:gd name="connsiteX2601" fmla="*/ 2075769 w 4102080"/>
              <a:gd name="connsiteY2601" fmla="*/ 2978995 h 4361942"/>
              <a:gd name="connsiteX2602" fmla="*/ 2075769 w 4102080"/>
              <a:gd name="connsiteY2602" fmla="*/ 2978908 h 4361942"/>
              <a:gd name="connsiteX2603" fmla="*/ 2071784 w 4102080"/>
              <a:gd name="connsiteY2603" fmla="*/ 2976967 h 4361942"/>
              <a:gd name="connsiteX2604" fmla="*/ 2046250 w 4102080"/>
              <a:gd name="connsiteY2604" fmla="*/ 2978931 h 4361942"/>
              <a:gd name="connsiteX2605" fmla="*/ 2036429 w 4102080"/>
              <a:gd name="connsiteY2605" fmla="*/ 2976967 h 4361942"/>
              <a:gd name="connsiteX2606" fmla="*/ 2034362 w 4102080"/>
              <a:gd name="connsiteY2606" fmla="*/ 2973038 h 4361942"/>
              <a:gd name="connsiteX2607" fmla="*/ 2032397 w 4102080"/>
              <a:gd name="connsiteY2607" fmla="*/ 2967146 h 4361942"/>
              <a:gd name="connsiteX2608" fmla="*/ 2028573 w 4102080"/>
              <a:gd name="connsiteY2608" fmla="*/ 2959185 h 4361942"/>
              <a:gd name="connsiteX2609" fmla="*/ 2020613 w 4102080"/>
              <a:gd name="connsiteY2609" fmla="*/ 2953396 h 4361942"/>
              <a:gd name="connsiteX2610" fmla="*/ 2018648 w 4102080"/>
              <a:gd name="connsiteY2610" fmla="*/ 2959185 h 4361942"/>
              <a:gd name="connsiteX2611" fmla="*/ 2020613 w 4102080"/>
              <a:gd name="connsiteY2611" fmla="*/ 2969110 h 4361942"/>
              <a:gd name="connsiteX2612" fmla="*/ 2020613 w 4102080"/>
              <a:gd name="connsiteY2612" fmla="*/ 2973038 h 4361942"/>
              <a:gd name="connsiteX2613" fmla="*/ 2016684 w 4102080"/>
              <a:gd name="connsiteY2613" fmla="*/ 2986788 h 4361942"/>
              <a:gd name="connsiteX2614" fmla="*/ 2014720 w 4102080"/>
              <a:gd name="connsiteY2614" fmla="*/ 2992784 h 4361942"/>
              <a:gd name="connsiteX2615" fmla="*/ 2008828 w 4102080"/>
              <a:gd name="connsiteY2615" fmla="*/ 2998573 h 4361942"/>
              <a:gd name="connsiteX2616" fmla="*/ 1983190 w 4102080"/>
              <a:gd name="connsiteY2616" fmla="*/ 3018318 h 4361942"/>
              <a:gd name="connsiteX2617" fmla="*/ 1969441 w 4102080"/>
              <a:gd name="connsiteY2617" fmla="*/ 3024211 h 4361942"/>
              <a:gd name="connsiteX2618" fmla="*/ 1959620 w 4102080"/>
              <a:gd name="connsiteY2618" fmla="*/ 3016354 h 4361942"/>
              <a:gd name="connsiteX2619" fmla="*/ 1947732 w 4102080"/>
              <a:gd name="connsiteY2619" fmla="*/ 2990716 h 4361942"/>
              <a:gd name="connsiteX2620" fmla="*/ 1937911 w 4102080"/>
              <a:gd name="connsiteY2620" fmla="*/ 2986788 h 4361942"/>
              <a:gd name="connsiteX2621" fmla="*/ 1930054 w 4102080"/>
              <a:gd name="connsiteY2621" fmla="*/ 2996712 h 4361942"/>
              <a:gd name="connsiteX2622" fmla="*/ 1926126 w 4102080"/>
              <a:gd name="connsiteY2622" fmla="*/ 3014390 h 4361942"/>
              <a:gd name="connsiteX2623" fmla="*/ 1928090 w 4102080"/>
              <a:gd name="connsiteY2623" fmla="*/ 3026175 h 4361942"/>
              <a:gd name="connsiteX2624" fmla="*/ 1933983 w 4102080"/>
              <a:gd name="connsiteY2624" fmla="*/ 3040028 h 4361942"/>
              <a:gd name="connsiteX2625" fmla="*/ 1943803 w 4102080"/>
              <a:gd name="connsiteY2625" fmla="*/ 3059670 h 4361942"/>
              <a:gd name="connsiteX2626" fmla="*/ 1955589 w 4102080"/>
              <a:gd name="connsiteY2626" fmla="*/ 3075384 h 4361942"/>
              <a:gd name="connsiteX2627" fmla="*/ 1965513 w 4102080"/>
              <a:gd name="connsiteY2627" fmla="*/ 3081380 h 4361942"/>
              <a:gd name="connsiteX2628" fmla="*/ 1973369 w 4102080"/>
              <a:gd name="connsiteY2628" fmla="*/ 3091201 h 4361942"/>
              <a:gd name="connsiteX2629" fmla="*/ 1979262 w 4102080"/>
              <a:gd name="connsiteY2629" fmla="*/ 3093165 h 4361942"/>
              <a:gd name="connsiteX2630" fmla="*/ 1987119 w 4102080"/>
              <a:gd name="connsiteY2630" fmla="*/ 3089236 h 4361942"/>
              <a:gd name="connsiteX2631" fmla="*/ 2008828 w 4102080"/>
              <a:gd name="connsiteY2631" fmla="*/ 3069491 h 4361942"/>
              <a:gd name="connsiteX2632" fmla="*/ 2022577 w 4102080"/>
              <a:gd name="connsiteY2632" fmla="*/ 3067527 h 4361942"/>
              <a:gd name="connsiteX2633" fmla="*/ 2034362 w 4102080"/>
              <a:gd name="connsiteY2633" fmla="*/ 3069491 h 4361942"/>
              <a:gd name="connsiteX2634" fmla="*/ 2044286 w 4102080"/>
              <a:gd name="connsiteY2634" fmla="*/ 3071559 h 4361942"/>
              <a:gd name="connsiteX2635" fmla="*/ 2058035 w 4102080"/>
              <a:gd name="connsiteY2635" fmla="*/ 3065563 h 4361942"/>
              <a:gd name="connsiteX2636" fmla="*/ 2056071 w 4102080"/>
              <a:gd name="connsiteY2636" fmla="*/ 3079415 h 4361942"/>
              <a:gd name="connsiteX2637" fmla="*/ 2054107 w 4102080"/>
              <a:gd name="connsiteY2637" fmla="*/ 3091201 h 4361942"/>
              <a:gd name="connsiteX2638" fmla="*/ 2048214 w 4102080"/>
              <a:gd name="connsiteY2638" fmla="*/ 3112807 h 4361942"/>
              <a:gd name="connsiteX2639" fmla="*/ 2040357 w 4102080"/>
              <a:gd name="connsiteY2639" fmla="*/ 3154159 h 4361942"/>
              <a:gd name="connsiteX2640" fmla="*/ 2034362 w 4102080"/>
              <a:gd name="connsiteY2640" fmla="*/ 3162119 h 4361942"/>
              <a:gd name="connsiteX2641" fmla="*/ 2012756 w 4102080"/>
              <a:gd name="connsiteY2641" fmla="*/ 3169976 h 4361942"/>
              <a:gd name="connsiteX2642" fmla="*/ 1994975 w 4102080"/>
              <a:gd name="connsiteY2642" fmla="*/ 3160155 h 4361942"/>
              <a:gd name="connsiteX2643" fmla="*/ 1979262 w 4102080"/>
              <a:gd name="connsiteY2643" fmla="*/ 3158190 h 4361942"/>
              <a:gd name="connsiteX2644" fmla="*/ 1967477 w 4102080"/>
              <a:gd name="connsiteY2644" fmla="*/ 3183725 h 4361942"/>
              <a:gd name="connsiteX2645" fmla="*/ 1963549 w 4102080"/>
              <a:gd name="connsiteY2645" fmla="*/ 3181761 h 4361942"/>
              <a:gd name="connsiteX2646" fmla="*/ 1961584 w 4102080"/>
              <a:gd name="connsiteY2646" fmla="*/ 3183725 h 4361942"/>
              <a:gd name="connsiteX2647" fmla="*/ 1959620 w 4102080"/>
              <a:gd name="connsiteY2647" fmla="*/ 3183725 h 4361942"/>
              <a:gd name="connsiteX2648" fmla="*/ 1963549 w 4102080"/>
              <a:gd name="connsiteY2648" fmla="*/ 3193546 h 4361942"/>
              <a:gd name="connsiteX2649" fmla="*/ 1967477 w 4102080"/>
              <a:gd name="connsiteY2649" fmla="*/ 3205435 h 4361942"/>
              <a:gd name="connsiteX2650" fmla="*/ 1973369 w 4102080"/>
              <a:gd name="connsiteY2650" fmla="*/ 3240790 h 4361942"/>
              <a:gd name="connsiteX2651" fmla="*/ 1969441 w 4102080"/>
              <a:gd name="connsiteY2651" fmla="*/ 3246786 h 4361942"/>
              <a:gd name="connsiteX2652" fmla="*/ 1963549 w 4102080"/>
              <a:gd name="connsiteY2652" fmla="*/ 3242755 h 4361942"/>
              <a:gd name="connsiteX2653" fmla="*/ 1951763 w 4102080"/>
              <a:gd name="connsiteY2653" fmla="*/ 3232934 h 4361942"/>
              <a:gd name="connsiteX2654" fmla="*/ 1935947 w 4102080"/>
              <a:gd name="connsiteY2654" fmla="*/ 3230969 h 4361942"/>
              <a:gd name="connsiteX2655" fmla="*/ 1926126 w 4102080"/>
              <a:gd name="connsiteY2655" fmla="*/ 3225077 h 4361942"/>
              <a:gd name="connsiteX2656" fmla="*/ 1918269 w 4102080"/>
              <a:gd name="connsiteY2656" fmla="*/ 3213292 h 4361942"/>
              <a:gd name="connsiteX2657" fmla="*/ 1914238 w 4102080"/>
              <a:gd name="connsiteY2657" fmla="*/ 3195510 h 4361942"/>
              <a:gd name="connsiteX2658" fmla="*/ 1918269 w 4102080"/>
              <a:gd name="connsiteY2658" fmla="*/ 3177832 h 4361942"/>
              <a:gd name="connsiteX2659" fmla="*/ 1926126 w 4102080"/>
              <a:gd name="connsiteY2659" fmla="*/ 3162119 h 4361942"/>
              <a:gd name="connsiteX2660" fmla="*/ 1933983 w 4102080"/>
              <a:gd name="connsiteY2660" fmla="*/ 3146302 h 4361942"/>
              <a:gd name="connsiteX2661" fmla="*/ 1930054 w 4102080"/>
              <a:gd name="connsiteY2661" fmla="*/ 3132552 h 4361942"/>
              <a:gd name="connsiteX2662" fmla="*/ 1924162 w 4102080"/>
              <a:gd name="connsiteY2662" fmla="*/ 3124592 h 4361942"/>
              <a:gd name="connsiteX2663" fmla="*/ 1914238 w 4102080"/>
              <a:gd name="connsiteY2663" fmla="*/ 3102986 h 4361942"/>
              <a:gd name="connsiteX2664" fmla="*/ 1912377 w 4102080"/>
              <a:gd name="connsiteY2664" fmla="*/ 3101022 h 4361942"/>
              <a:gd name="connsiteX2665" fmla="*/ 1908345 w 4102080"/>
              <a:gd name="connsiteY2665" fmla="*/ 3101022 h 4361942"/>
              <a:gd name="connsiteX2666" fmla="*/ 1904417 w 4102080"/>
              <a:gd name="connsiteY2666" fmla="*/ 3101022 h 4361942"/>
              <a:gd name="connsiteX2667" fmla="*/ 1900489 w 4102080"/>
              <a:gd name="connsiteY2667" fmla="*/ 3097093 h 4361942"/>
              <a:gd name="connsiteX2668" fmla="*/ 1900489 w 4102080"/>
              <a:gd name="connsiteY2668" fmla="*/ 3093165 h 4361942"/>
              <a:gd name="connsiteX2669" fmla="*/ 1902453 w 4102080"/>
              <a:gd name="connsiteY2669" fmla="*/ 3089236 h 4361942"/>
              <a:gd name="connsiteX2670" fmla="*/ 1904417 w 4102080"/>
              <a:gd name="connsiteY2670" fmla="*/ 3085308 h 4361942"/>
              <a:gd name="connsiteX2671" fmla="*/ 1894596 w 4102080"/>
              <a:gd name="connsiteY2671" fmla="*/ 3063598 h 4361942"/>
              <a:gd name="connsiteX2672" fmla="*/ 1892632 w 4102080"/>
              <a:gd name="connsiteY2672" fmla="*/ 3057706 h 4361942"/>
              <a:gd name="connsiteX2673" fmla="*/ 1892632 w 4102080"/>
              <a:gd name="connsiteY2673" fmla="*/ 3051813 h 4361942"/>
              <a:gd name="connsiteX2674" fmla="*/ 1896560 w 4102080"/>
              <a:gd name="connsiteY2674" fmla="*/ 3043956 h 4361942"/>
              <a:gd name="connsiteX2675" fmla="*/ 1896560 w 4102080"/>
              <a:gd name="connsiteY2675" fmla="*/ 3040028 h 4361942"/>
              <a:gd name="connsiteX2676" fmla="*/ 1894596 w 4102080"/>
              <a:gd name="connsiteY2676" fmla="*/ 3035996 h 4361942"/>
              <a:gd name="connsiteX2677" fmla="*/ 1892632 w 4102080"/>
              <a:gd name="connsiteY2677" fmla="*/ 3032171 h 4361942"/>
              <a:gd name="connsiteX2678" fmla="*/ 1888704 w 4102080"/>
              <a:gd name="connsiteY2678" fmla="*/ 3032171 h 4361942"/>
              <a:gd name="connsiteX2679" fmla="*/ 1886739 w 4102080"/>
              <a:gd name="connsiteY2679" fmla="*/ 3034135 h 4361942"/>
              <a:gd name="connsiteX2680" fmla="*/ 1884775 w 4102080"/>
              <a:gd name="connsiteY2680" fmla="*/ 3035996 h 4361942"/>
              <a:gd name="connsiteX2681" fmla="*/ 1874955 w 4102080"/>
              <a:gd name="connsiteY2681" fmla="*/ 3065563 h 4361942"/>
              <a:gd name="connsiteX2682" fmla="*/ 1868959 w 4102080"/>
              <a:gd name="connsiteY2682" fmla="*/ 3071559 h 4361942"/>
              <a:gd name="connsiteX2683" fmla="*/ 1866995 w 4102080"/>
              <a:gd name="connsiteY2683" fmla="*/ 3071559 h 4361942"/>
              <a:gd name="connsiteX2684" fmla="*/ 1865030 w 4102080"/>
              <a:gd name="connsiteY2684" fmla="*/ 3073523 h 4361942"/>
              <a:gd name="connsiteX2685" fmla="*/ 1841460 w 4102080"/>
              <a:gd name="connsiteY2685" fmla="*/ 3081380 h 4361942"/>
              <a:gd name="connsiteX2686" fmla="*/ 1829572 w 4102080"/>
              <a:gd name="connsiteY2686" fmla="*/ 3081380 h 4361942"/>
              <a:gd name="connsiteX2687" fmla="*/ 1802074 w 4102080"/>
              <a:gd name="connsiteY2687" fmla="*/ 3081380 h 4361942"/>
              <a:gd name="connsiteX2688" fmla="*/ 1790185 w 4102080"/>
              <a:gd name="connsiteY2688" fmla="*/ 3085308 h 4361942"/>
              <a:gd name="connsiteX2689" fmla="*/ 1800110 w 4102080"/>
              <a:gd name="connsiteY2689" fmla="*/ 3091201 h 4361942"/>
              <a:gd name="connsiteX2690" fmla="*/ 1815823 w 4102080"/>
              <a:gd name="connsiteY2690" fmla="*/ 3099058 h 4361942"/>
              <a:gd name="connsiteX2691" fmla="*/ 1829572 w 4102080"/>
              <a:gd name="connsiteY2691" fmla="*/ 3102986 h 4361942"/>
              <a:gd name="connsiteX2692" fmla="*/ 1829572 w 4102080"/>
              <a:gd name="connsiteY2692" fmla="*/ 3106914 h 4361942"/>
              <a:gd name="connsiteX2693" fmla="*/ 1802074 w 4102080"/>
              <a:gd name="connsiteY2693" fmla="*/ 3116735 h 4361942"/>
              <a:gd name="connsiteX2694" fmla="*/ 1788221 w 4102080"/>
              <a:gd name="connsiteY2694" fmla="*/ 3124592 h 4361942"/>
              <a:gd name="connsiteX2695" fmla="*/ 1786257 w 4102080"/>
              <a:gd name="connsiteY2695" fmla="*/ 3134517 h 4361942"/>
              <a:gd name="connsiteX2696" fmla="*/ 1792253 w 4102080"/>
              <a:gd name="connsiteY2696" fmla="*/ 3140409 h 4361942"/>
              <a:gd name="connsiteX2697" fmla="*/ 1804038 w 4102080"/>
              <a:gd name="connsiteY2697" fmla="*/ 3134517 h 4361942"/>
              <a:gd name="connsiteX2698" fmla="*/ 1809931 w 4102080"/>
              <a:gd name="connsiteY2698" fmla="*/ 3138445 h 4361942"/>
              <a:gd name="connsiteX2699" fmla="*/ 1813859 w 4102080"/>
              <a:gd name="connsiteY2699" fmla="*/ 3146302 h 4361942"/>
              <a:gd name="connsiteX2700" fmla="*/ 1813859 w 4102080"/>
              <a:gd name="connsiteY2700" fmla="*/ 3148266 h 4361942"/>
              <a:gd name="connsiteX2701" fmla="*/ 1809931 w 4102080"/>
              <a:gd name="connsiteY2701" fmla="*/ 3148266 h 4361942"/>
              <a:gd name="connsiteX2702" fmla="*/ 1807966 w 4102080"/>
              <a:gd name="connsiteY2702" fmla="*/ 3150334 h 4361942"/>
              <a:gd name="connsiteX2703" fmla="*/ 1817787 w 4102080"/>
              <a:gd name="connsiteY2703" fmla="*/ 3181761 h 4361942"/>
              <a:gd name="connsiteX2704" fmla="*/ 1835568 w 4102080"/>
              <a:gd name="connsiteY2704" fmla="*/ 3199542 h 4361942"/>
              <a:gd name="connsiteX2705" fmla="*/ 1855209 w 4102080"/>
              <a:gd name="connsiteY2705" fmla="*/ 3213292 h 4361942"/>
              <a:gd name="connsiteX2706" fmla="*/ 1871026 w 4102080"/>
              <a:gd name="connsiteY2706" fmla="*/ 3232934 h 4361942"/>
              <a:gd name="connsiteX2707" fmla="*/ 1863169 w 4102080"/>
              <a:gd name="connsiteY2707" fmla="*/ 3230969 h 4361942"/>
              <a:gd name="connsiteX2708" fmla="*/ 1851281 w 4102080"/>
              <a:gd name="connsiteY2708" fmla="*/ 3230969 h 4361942"/>
              <a:gd name="connsiteX2709" fmla="*/ 1847353 w 4102080"/>
              <a:gd name="connsiteY2709" fmla="*/ 3232934 h 4361942"/>
              <a:gd name="connsiteX2710" fmla="*/ 1874955 w 4102080"/>
              <a:gd name="connsiteY2710" fmla="*/ 3242755 h 4361942"/>
              <a:gd name="connsiteX2711" fmla="*/ 1878883 w 4102080"/>
              <a:gd name="connsiteY2711" fmla="*/ 3252679 h 4361942"/>
              <a:gd name="connsiteX2712" fmla="*/ 1880847 w 4102080"/>
              <a:gd name="connsiteY2712" fmla="*/ 3268393 h 4361942"/>
              <a:gd name="connsiteX2713" fmla="*/ 1874955 w 4102080"/>
              <a:gd name="connsiteY2713" fmla="*/ 3274285 h 4361942"/>
              <a:gd name="connsiteX2714" fmla="*/ 1866995 w 4102080"/>
              <a:gd name="connsiteY2714" fmla="*/ 3280178 h 4361942"/>
              <a:gd name="connsiteX2715" fmla="*/ 1855209 w 4102080"/>
              <a:gd name="connsiteY2715" fmla="*/ 3280178 h 4361942"/>
              <a:gd name="connsiteX2716" fmla="*/ 1847353 w 4102080"/>
              <a:gd name="connsiteY2716" fmla="*/ 3282142 h 4361942"/>
              <a:gd name="connsiteX2717" fmla="*/ 1817787 w 4102080"/>
              <a:gd name="connsiteY2717" fmla="*/ 3262500 h 4361942"/>
              <a:gd name="connsiteX2718" fmla="*/ 1807966 w 4102080"/>
              <a:gd name="connsiteY2718" fmla="*/ 3260536 h 4361942"/>
              <a:gd name="connsiteX2719" fmla="*/ 1800110 w 4102080"/>
              <a:gd name="connsiteY2719" fmla="*/ 3262500 h 4361942"/>
              <a:gd name="connsiteX2720" fmla="*/ 1788221 w 4102080"/>
              <a:gd name="connsiteY2720" fmla="*/ 3266428 h 4361942"/>
              <a:gd name="connsiteX2721" fmla="*/ 1780365 w 4102080"/>
              <a:gd name="connsiteY2721" fmla="*/ 3272321 h 4361942"/>
              <a:gd name="connsiteX2722" fmla="*/ 1776436 w 4102080"/>
              <a:gd name="connsiteY2722" fmla="*/ 3278317 h 4361942"/>
              <a:gd name="connsiteX2723" fmla="*/ 1778401 w 4102080"/>
              <a:gd name="connsiteY2723" fmla="*/ 3282142 h 4361942"/>
              <a:gd name="connsiteX2724" fmla="*/ 1786257 w 4102080"/>
              <a:gd name="connsiteY2724" fmla="*/ 3297959 h 4361942"/>
              <a:gd name="connsiteX2725" fmla="*/ 1794217 w 4102080"/>
              <a:gd name="connsiteY2725" fmla="*/ 3299923 h 4361942"/>
              <a:gd name="connsiteX2726" fmla="*/ 1800110 w 4102080"/>
              <a:gd name="connsiteY2726" fmla="*/ 3303852 h 4361942"/>
              <a:gd name="connsiteX2727" fmla="*/ 1825644 w 4102080"/>
              <a:gd name="connsiteY2727" fmla="*/ 3297959 h 4361942"/>
              <a:gd name="connsiteX2728" fmla="*/ 1839496 w 4102080"/>
              <a:gd name="connsiteY2728" fmla="*/ 3307780 h 4361942"/>
              <a:gd name="connsiteX2729" fmla="*/ 1807966 w 4102080"/>
              <a:gd name="connsiteY2729" fmla="*/ 3337347 h 4361942"/>
              <a:gd name="connsiteX2730" fmla="*/ 1796181 w 4102080"/>
              <a:gd name="connsiteY2730" fmla="*/ 3353060 h 4361942"/>
              <a:gd name="connsiteX2731" fmla="*/ 1784396 w 4102080"/>
              <a:gd name="connsiteY2731" fmla="*/ 3347168 h 4361942"/>
              <a:gd name="connsiteX2732" fmla="*/ 1766615 w 4102080"/>
              <a:gd name="connsiteY2732" fmla="*/ 3360917 h 4361942"/>
              <a:gd name="connsiteX2733" fmla="*/ 1768580 w 4102080"/>
              <a:gd name="connsiteY2733" fmla="*/ 3374770 h 4361942"/>
              <a:gd name="connsiteX2734" fmla="*/ 1776436 w 4102080"/>
              <a:gd name="connsiteY2734" fmla="*/ 3384591 h 4361942"/>
              <a:gd name="connsiteX2735" fmla="*/ 1758759 w 4102080"/>
              <a:gd name="connsiteY2735" fmla="*/ 3384591 h 4361942"/>
              <a:gd name="connsiteX2736" fmla="*/ 1731157 w 4102080"/>
              <a:gd name="connsiteY2736" fmla="*/ 3349132 h 4361942"/>
              <a:gd name="connsiteX2737" fmla="*/ 1723301 w 4102080"/>
              <a:gd name="connsiteY2737" fmla="*/ 3329386 h 4361942"/>
              <a:gd name="connsiteX2738" fmla="*/ 1697663 w 4102080"/>
              <a:gd name="connsiteY2738" fmla="*/ 3303852 h 4361942"/>
              <a:gd name="connsiteX2739" fmla="*/ 1691771 w 4102080"/>
              <a:gd name="connsiteY2739" fmla="*/ 3305816 h 4361942"/>
              <a:gd name="connsiteX2740" fmla="*/ 1664169 w 4102080"/>
              <a:gd name="connsiteY2740" fmla="*/ 3319565 h 4361942"/>
              <a:gd name="connsiteX2741" fmla="*/ 1668201 w 4102080"/>
              <a:gd name="connsiteY2741" fmla="*/ 3327526 h 4361942"/>
              <a:gd name="connsiteX2742" fmla="*/ 1670061 w 4102080"/>
              <a:gd name="connsiteY2742" fmla="*/ 3329386 h 4361942"/>
              <a:gd name="connsiteX2743" fmla="*/ 1658380 w 4102080"/>
              <a:gd name="connsiteY2743" fmla="*/ 3327526 h 4361942"/>
              <a:gd name="connsiteX2744" fmla="*/ 1648456 w 4102080"/>
              <a:gd name="connsiteY2744" fmla="*/ 3323597 h 4361942"/>
              <a:gd name="connsiteX2745" fmla="*/ 1640599 w 4102080"/>
              <a:gd name="connsiteY2745" fmla="*/ 3319565 h 4361942"/>
              <a:gd name="connsiteX2746" fmla="*/ 1634707 w 4102080"/>
              <a:gd name="connsiteY2746" fmla="*/ 3307780 h 4361942"/>
              <a:gd name="connsiteX2747" fmla="*/ 1632639 w 4102080"/>
              <a:gd name="connsiteY2747" fmla="*/ 3297959 h 4361942"/>
              <a:gd name="connsiteX2748" fmla="*/ 1636671 w 4102080"/>
              <a:gd name="connsiteY2748" fmla="*/ 3290102 h 4361942"/>
              <a:gd name="connsiteX2749" fmla="*/ 1652384 w 4102080"/>
              <a:gd name="connsiteY2749" fmla="*/ 3282142 h 4361942"/>
              <a:gd name="connsiteX2750" fmla="*/ 1656312 w 4102080"/>
              <a:gd name="connsiteY2750" fmla="*/ 3278317 h 4361942"/>
              <a:gd name="connsiteX2751" fmla="*/ 1670061 w 4102080"/>
              <a:gd name="connsiteY2751" fmla="*/ 3260536 h 4361942"/>
              <a:gd name="connsiteX2752" fmla="*/ 1678021 w 4102080"/>
              <a:gd name="connsiteY2752" fmla="*/ 3242755 h 4361942"/>
              <a:gd name="connsiteX2753" fmla="*/ 1681950 w 4102080"/>
              <a:gd name="connsiteY2753" fmla="*/ 3236965 h 4361942"/>
              <a:gd name="connsiteX2754" fmla="*/ 1691771 w 4102080"/>
              <a:gd name="connsiteY2754" fmla="*/ 3232934 h 4361942"/>
              <a:gd name="connsiteX2755" fmla="*/ 1691771 w 4102080"/>
              <a:gd name="connsiteY2755" fmla="*/ 3246786 h 4361942"/>
              <a:gd name="connsiteX2756" fmla="*/ 1687842 w 4102080"/>
              <a:gd name="connsiteY2756" fmla="*/ 3258572 h 4361942"/>
              <a:gd name="connsiteX2757" fmla="*/ 1678021 w 4102080"/>
              <a:gd name="connsiteY2757" fmla="*/ 3282142 h 4361942"/>
              <a:gd name="connsiteX2758" fmla="*/ 1697663 w 4102080"/>
              <a:gd name="connsiteY2758" fmla="*/ 3280178 h 4361942"/>
              <a:gd name="connsiteX2759" fmla="*/ 1713480 w 4102080"/>
              <a:gd name="connsiteY2759" fmla="*/ 3274285 h 4361942"/>
              <a:gd name="connsiteX2760" fmla="*/ 1723301 w 4102080"/>
              <a:gd name="connsiteY2760" fmla="*/ 3260536 h 4361942"/>
              <a:gd name="connsiteX2761" fmla="*/ 1723301 w 4102080"/>
              <a:gd name="connsiteY2761" fmla="*/ 3238930 h 4361942"/>
              <a:gd name="connsiteX2762" fmla="*/ 1719372 w 4102080"/>
              <a:gd name="connsiteY2762" fmla="*/ 3229005 h 4361942"/>
              <a:gd name="connsiteX2763" fmla="*/ 1713480 w 4102080"/>
              <a:gd name="connsiteY2763" fmla="*/ 3223113 h 4361942"/>
              <a:gd name="connsiteX2764" fmla="*/ 1709448 w 4102080"/>
              <a:gd name="connsiteY2764" fmla="*/ 3217220 h 4361942"/>
              <a:gd name="connsiteX2765" fmla="*/ 1709448 w 4102080"/>
              <a:gd name="connsiteY2765" fmla="*/ 3205435 h 4361942"/>
              <a:gd name="connsiteX2766" fmla="*/ 1713480 w 4102080"/>
              <a:gd name="connsiteY2766" fmla="*/ 3199542 h 4361942"/>
              <a:gd name="connsiteX2767" fmla="*/ 1731157 w 4102080"/>
              <a:gd name="connsiteY2767" fmla="*/ 3177832 h 4361942"/>
              <a:gd name="connsiteX2768" fmla="*/ 1739014 w 4102080"/>
              <a:gd name="connsiteY2768" fmla="*/ 3181761 h 4361942"/>
              <a:gd name="connsiteX2769" fmla="*/ 1742942 w 4102080"/>
              <a:gd name="connsiteY2769" fmla="*/ 3187653 h 4361942"/>
              <a:gd name="connsiteX2770" fmla="*/ 1742942 w 4102080"/>
              <a:gd name="connsiteY2770" fmla="*/ 3193546 h 4361942"/>
              <a:gd name="connsiteX2771" fmla="*/ 1740978 w 4102080"/>
              <a:gd name="connsiteY2771" fmla="*/ 3201506 h 4361942"/>
              <a:gd name="connsiteX2772" fmla="*/ 1745010 w 4102080"/>
              <a:gd name="connsiteY2772" fmla="*/ 3211327 h 4361942"/>
              <a:gd name="connsiteX2773" fmla="*/ 1750799 w 4102080"/>
              <a:gd name="connsiteY2773" fmla="*/ 3219184 h 4361942"/>
              <a:gd name="connsiteX2774" fmla="*/ 1756795 w 4102080"/>
              <a:gd name="connsiteY2774" fmla="*/ 3221148 h 4361942"/>
              <a:gd name="connsiteX2775" fmla="*/ 1766615 w 4102080"/>
              <a:gd name="connsiteY2775" fmla="*/ 3217220 h 4361942"/>
              <a:gd name="connsiteX2776" fmla="*/ 1772508 w 4102080"/>
              <a:gd name="connsiteY2776" fmla="*/ 3211327 h 4361942"/>
              <a:gd name="connsiteX2777" fmla="*/ 1780365 w 4102080"/>
              <a:gd name="connsiteY2777" fmla="*/ 3191582 h 4361942"/>
              <a:gd name="connsiteX2778" fmla="*/ 1786257 w 4102080"/>
              <a:gd name="connsiteY2778" fmla="*/ 3183725 h 4361942"/>
              <a:gd name="connsiteX2779" fmla="*/ 1776436 w 4102080"/>
              <a:gd name="connsiteY2779" fmla="*/ 3169976 h 4361942"/>
              <a:gd name="connsiteX2780" fmla="*/ 1772508 w 4102080"/>
              <a:gd name="connsiteY2780" fmla="*/ 3156123 h 4361942"/>
              <a:gd name="connsiteX2781" fmla="*/ 1768580 w 4102080"/>
              <a:gd name="connsiteY2781" fmla="*/ 3150334 h 4361942"/>
              <a:gd name="connsiteX2782" fmla="*/ 1756795 w 4102080"/>
              <a:gd name="connsiteY2782" fmla="*/ 3160155 h 4361942"/>
              <a:gd name="connsiteX2783" fmla="*/ 1742942 w 4102080"/>
              <a:gd name="connsiteY2783" fmla="*/ 3166047 h 4361942"/>
              <a:gd name="connsiteX2784" fmla="*/ 1731157 w 4102080"/>
              <a:gd name="connsiteY2784" fmla="*/ 3156123 h 4361942"/>
              <a:gd name="connsiteX2785" fmla="*/ 1713480 w 4102080"/>
              <a:gd name="connsiteY2785" fmla="*/ 3130588 h 4361942"/>
              <a:gd name="connsiteX2786" fmla="*/ 1705623 w 4102080"/>
              <a:gd name="connsiteY2786" fmla="*/ 3144338 h 4361942"/>
              <a:gd name="connsiteX2787" fmla="*/ 1691771 w 4102080"/>
              <a:gd name="connsiteY2787" fmla="*/ 3177832 h 4361942"/>
              <a:gd name="connsiteX2788" fmla="*/ 1681950 w 4102080"/>
              <a:gd name="connsiteY2788" fmla="*/ 3189721 h 4361942"/>
              <a:gd name="connsiteX2789" fmla="*/ 1674093 w 4102080"/>
              <a:gd name="connsiteY2789" fmla="*/ 3193546 h 4361942"/>
              <a:gd name="connsiteX2790" fmla="*/ 1666237 w 4102080"/>
              <a:gd name="connsiteY2790" fmla="*/ 3193546 h 4361942"/>
              <a:gd name="connsiteX2791" fmla="*/ 1648456 w 4102080"/>
              <a:gd name="connsiteY2791" fmla="*/ 3189721 h 4361942"/>
              <a:gd name="connsiteX2792" fmla="*/ 1640599 w 4102080"/>
              <a:gd name="connsiteY2792" fmla="*/ 3191582 h 4361942"/>
              <a:gd name="connsiteX2793" fmla="*/ 1634707 w 4102080"/>
              <a:gd name="connsiteY2793" fmla="*/ 3199542 h 4361942"/>
              <a:gd name="connsiteX2794" fmla="*/ 1622818 w 4102080"/>
              <a:gd name="connsiteY2794" fmla="*/ 3213292 h 4361942"/>
              <a:gd name="connsiteX2795" fmla="*/ 1616926 w 4102080"/>
              <a:gd name="connsiteY2795" fmla="*/ 3219184 h 4361942"/>
              <a:gd name="connsiteX2796" fmla="*/ 1593253 w 4102080"/>
              <a:gd name="connsiteY2796" fmla="*/ 3232934 h 4361942"/>
              <a:gd name="connsiteX2797" fmla="*/ 1581467 w 4102080"/>
              <a:gd name="connsiteY2797" fmla="*/ 3242755 h 4361942"/>
              <a:gd name="connsiteX2798" fmla="*/ 1571647 w 4102080"/>
              <a:gd name="connsiteY2798" fmla="*/ 3246786 h 4361942"/>
              <a:gd name="connsiteX2799" fmla="*/ 1563790 w 4102080"/>
              <a:gd name="connsiteY2799" fmla="*/ 3248751 h 4361942"/>
              <a:gd name="connsiteX2800" fmla="*/ 1559862 w 4102080"/>
              <a:gd name="connsiteY2800" fmla="*/ 3252679 h 4361942"/>
              <a:gd name="connsiteX2801" fmla="*/ 1557898 w 4102080"/>
              <a:gd name="connsiteY2801" fmla="*/ 3258572 h 4361942"/>
              <a:gd name="connsiteX2802" fmla="*/ 1557898 w 4102080"/>
              <a:gd name="connsiteY2802" fmla="*/ 3266428 h 4361942"/>
              <a:gd name="connsiteX2803" fmla="*/ 1557898 w 4102080"/>
              <a:gd name="connsiteY2803" fmla="*/ 3276353 h 4361942"/>
              <a:gd name="connsiteX2804" fmla="*/ 1553866 w 4102080"/>
              <a:gd name="connsiteY2804" fmla="*/ 3282142 h 4361942"/>
              <a:gd name="connsiteX2805" fmla="*/ 1548077 w 4102080"/>
              <a:gd name="connsiteY2805" fmla="*/ 3290102 h 4361942"/>
              <a:gd name="connsiteX2806" fmla="*/ 1544045 w 4102080"/>
              <a:gd name="connsiteY2806" fmla="*/ 3297959 h 4361942"/>
              <a:gd name="connsiteX2807" fmla="*/ 1550041 w 4102080"/>
              <a:gd name="connsiteY2807" fmla="*/ 3307780 h 4361942"/>
              <a:gd name="connsiteX2808" fmla="*/ 1512619 w 4102080"/>
              <a:gd name="connsiteY2808" fmla="*/ 3343239 h 4361942"/>
              <a:gd name="connsiteX2809" fmla="*/ 1514583 w 4102080"/>
              <a:gd name="connsiteY2809" fmla="*/ 3376734 h 4361942"/>
              <a:gd name="connsiteX2810" fmla="*/ 1508690 w 4102080"/>
              <a:gd name="connsiteY2810" fmla="*/ 3382627 h 4361942"/>
              <a:gd name="connsiteX2811" fmla="*/ 1490909 w 4102080"/>
              <a:gd name="connsiteY2811" fmla="*/ 3372806 h 4361942"/>
              <a:gd name="connsiteX2812" fmla="*/ 1485017 w 4102080"/>
              <a:gd name="connsiteY2812" fmla="*/ 3380662 h 4361942"/>
              <a:gd name="connsiteX2813" fmla="*/ 1483053 w 4102080"/>
              <a:gd name="connsiteY2813" fmla="*/ 3388519 h 4361942"/>
              <a:gd name="connsiteX2814" fmla="*/ 1483053 w 4102080"/>
              <a:gd name="connsiteY2814" fmla="*/ 3396376 h 4361942"/>
              <a:gd name="connsiteX2815" fmla="*/ 1486981 w 4102080"/>
              <a:gd name="connsiteY2815" fmla="*/ 3406301 h 4361942"/>
              <a:gd name="connsiteX2816" fmla="*/ 1479124 w 4102080"/>
              <a:gd name="connsiteY2816" fmla="*/ 3402372 h 4361942"/>
              <a:gd name="connsiteX2817" fmla="*/ 1459379 w 4102080"/>
              <a:gd name="connsiteY2817" fmla="*/ 3390484 h 4361942"/>
              <a:gd name="connsiteX2818" fmla="*/ 1435809 w 4102080"/>
              <a:gd name="connsiteY2818" fmla="*/ 3382627 h 4361942"/>
              <a:gd name="connsiteX2819" fmla="*/ 1429917 w 4102080"/>
              <a:gd name="connsiteY2819" fmla="*/ 3378698 h 4361942"/>
              <a:gd name="connsiteX2820" fmla="*/ 1424025 w 4102080"/>
              <a:gd name="connsiteY2820" fmla="*/ 3364949 h 4361942"/>
              <a:gd name="connsiteX2821" fmla="*/ 1425885 w 4102080"/>
              <a:gd name="connsiteY2821" fmla="*/ 3323597 h 4361942"/>
              <a:gd name="connsiteX2822" fmla="*/ 1424025 w 4102080"/>
              <a:gd name="connsiteY2822" fmla="*/ 3307780 h 4361942"/>
              <a:gd name="connsiteX2823" fmla="*/ 1427849 w 4102080"/>
              <a:gd name="connsiteY2823" fmla="*/ 3297959 h 4361942"/>
              <a:gd name="connsiteX2824" fmla="*/ 1427849 w 4102080"/>
              <a:gd name="connsiteY2824" fmla="*/ 3286174 h 4361942"/>
              <a:gd name="connsiteX2825" fmla="*/ 1422060 w 4102080"/>
              <a:gd name="connsiteY2825" fmla="*/ 3276353 h 4361942"/>
              <a:gd name="connsiteX2826" fmla="*/ 1416065 w 4102080"/>
              <a:gd name="connsiteY2826" fmla="*/ 3270357 h 4361942"/>
              <a:gd name="connsiteX2827" fmla="*/ 1408208 w 4102080"/>
              <a:gd name="connsiteY2827" fmla="*/ 3272321 h 4361942"/>
              <a:gd name="connsiteX2828" fmla="*/ 1402315 w 4102080"/>
              <a:gd name="connsiteY2828" fmla="*/ 3278317 h 4361942"/>
              <a:gd name="connsiteX2829" fmla="*/ 1396423 w 4102080"/>
              <a:gd name="connsiteY2829" fmla="*/ 3288138 h 4361942"/>
              <a:gd name="connsiteX2830" fmla="*/ 1394459 w 4102080"/>
              <a:gd name="connsiteY2830" fmla="*/ 3295995 h 4361942"/>
              <a:gd name="connsiteX2831" fmla="*/ 1396423 w 4102080"/>
              <a:gd name="connsiteY2831" fmla="*/ 3305816 h 4361942"/>
              <a:gd name="connsiteX2832" fmla="*/ 1400351 w 4102080"/>
              <a:gd name="connsiteY2832" fmla="*/ 3315740 h 4361942"/>
              <a:gd name="connsiteX2833" fmla="*/ 1400351 w 4102080"/>
              <a:gd name="connsiteY2833" fmla="*/ 3321530 h 4361942"/>
              <a:gd name="connsiteX2834" fmla="*/ 1380606 w 4102080"/>
              <a:gd name="connsiteY2834" fmla="*/ 3329386 h 4361942"/>
              <a:gd name="connsiteX2835" fmla="*/ 1382674 w 4102080"/>
              <a:gd name="connsiteY2835" fmla="*/ 3339311 h 4361942"/>
              <a:gd name="connsiteX2836" fmla="*/ 1398387 w 4102080"/>
              <a:gd name="connsiteY2836" fmla="*/ 3356989 h 4361942"/>
              <a:gd name="connsiteX2837" fmla="*/ 1372750 w 4102080"/>
              <a:gd name="connsiteY2837" fmla="*/ 3370841 h 4361942"/>
              <a:gd name="connsiteX2838" fmla="*/ 1362929 w 4102080"/>
              <a:gd name="connsiteY2838" fmla="*/ 3380662 h 4361942"/>
              <a:gd name="connsiteX2839" fmla="*/ 1372750 w 4102080"/>
              <a:gd name="connsiteY2839" fmla="*/ 3384591 h 4361942"/>
              <a:gd name="connsiteX2840" fmla="*/ 1374817 w 4102080"/>
              <a:gd name="connsiteY2840" fmla="*/ 3386555 h 4361942"/>
              <a:gd name="connsiteX2841" fmla="*/ 1376678 w 4102080"/>
              <a:gd name="connsiteY2841" fmla="*/ 3390484 h 4361942"/>
              <a:gd name="connsiteX2842" fmla="*/ 1374817 w 4102080"/>
              <a:gd name="connsiteY2842" fmla="*/ 3394515 h 4361942"/>
              <a:gd name="connsiteX2843" fmla="*/ 1372750 w 4102080"/>
              <a:gd name="connsiteY2843" fmla="*/ 3394515 h 4361942"/>
              <a:gd name="connsiteX2844" fmla="*/ 1368821 w 4102080"/>
              <a:gd name="connsiteY2844" fmla="*/ 3394515 h 4361942"/>
              <a:gd name="connsiteX2845" fmla="*/ 1362929 w 4102080"/>
              <a:gd name="connsiteY2845" fmla="*/ 3390484 h 4361942"/>
              <a:gd name="connsiteX2846" fmla="*/ 1360965 w 4102080"/>
              <a:gd name="connsiteY2846" fmla="*/ 3390484 h 4361942"/>
              <a:gd name="connsiteX2847" fmla="*/ 1351144 w 4102080"/>
              <a:gd name="connsiteY2847" fmla="*/ 3390484 h 4361942"/>
              <a:gd name="connsiteX2848" fmla="*/ 1349076 w 4102080"/>
              <a:gd name="connsiteY2848" fmla="*/ 3394515 h 4361942"/>
              <a:gd name="connsiteX2849" fmla="*/ 1349076 w 4102080"/>
              <a:gd name="connsiteY2849" fmla="*/ 3400305 h 4361942"/>
              <a:gd name="connsiteX2850" fmla="*/ 1347215 w 4102080"/>
              <a:gd name="connsiteY2850" fmla="*/ 3408161 h 4361942"/>
              <a:gd name="connsiteX2851" fmla="*/ 1341220 w 4102080"/>
              <a:gd name="connsiteY2851" fmla="*/ 3412193 h 4361942"/>
              <a:gd name="connsiteX2852" fmla="*/ 1321578 w 4102080"/>
              <a:gd name="connsiteY2852" fmla="*/ 3416122 h 4361942"/>
              <a:gd name="connsiteX2853" fmla="*/ 1313721 w 4102080"/>
              <a:gd name="connsiteY2853" fmla="*/ 3422014 h 4361942"/>
              <a:gd name="connsiteX2854" fmla="*/ 1311757 w 4102080"/>
              <a:gd name="connsiteY2854" fmla="*/ 3427907 h 4361942"/>
              <a:gd name="connsiteX2855" fmla="*/ 1296044 w 4102080"/>
              <a:gd name="connsiteY2855" fmla="*/ 3481147 h 4361942"/>
              <a:gd name="connsiteX2856" fmla="*/ 1293976 w 4102080"/>
              <a:gd name="connsiteY2856" fmla="*/ 3489004 h 4361942"/>
              <a:gd name="connsiteX2857" fmla="*/ 1293976 w 4102080"/>
              <a:gd name="connsiteY2857" fmla="*/ 3498825 h 4361942"/>
              <a:gd name="connsiteX2858" fmla="*/ 1278263 w 4102080"/>
              <a:gd name="connsiteY2858" fmla="*/ 3494897 h 4361942"/>
              <a:gd name="connsiteX2859" fmla="*/ 1248697 w 4102080"/>
              <a:gd name="connsiteY2859" fmla="*/ 3504718 h 4361942"/>
              <a:gd name="connsiteX2860" fmla="*/ 1240841 w 4102080"/>
              <a:gd name="connsiteY2860" fmla="*/ 3502753 h 4361942"/>
              <a:gd name="connsiteX2861" fmla="*/ 1240841 w 4102080"/>
              <a:gd name="connsiteY2861" fmla="*/ 3492932 h 4361942"/>
              <a:gd name="connsiteX2862" fmla="*/ 1246733 w 4102080"/>
              <a:gd name="connsiteY2862" fmla="*/ 3475151 h 4361942"/>
              <a:gd name="connsiteX2863" fmla="*/ 1244769 w 4102080"/>
              <a:gd name="connsiteY2863" fmla="*/ 3465330 h 4361942"/>
              <a:gd name="connsiteX2864" fmla="*/ 1238877 w 4102080"/>
              <a:gd name="connsiteY2864" fmla="*/ 3461402 h 4361942"/>
              <a:gd name="connsiteX2865" fmla="*/ 1231020 w 4102080"/>
              <a:gd name="connsiteY2865" fmla="*/ 3459437 h 4361942"/>
              <a:gd name="connsiteX2866" fmla="*/ 1215203 w 4102080"/>
              <a:gd name="connsiteY2866" fmla="*/ 3459437 h 4361942"/>
              <a:gd name="connsiteX2867" fmla="*/ 1215203 w 4102080"/>
              <a:gd name="connsiteY2867" fmla="*/ 3455509 h 4361942"/>
              <a:gd name="connsiteX2868" fmla="*/ 1217271 w 4102080"/>
              <a:gd name="connsiteY2868" fmla="*/ 3449616 h 4361942"/>
              <a:gd name="connsiteX2869" fmla="*/ 1219235 w 4102080"/>
              <a:gd name="connsiteY2869" fmla="*/ 3447549 h 4361942"/>
              <a:gd name="connsiteX2870" fmla="*/ 1221096 w 4102080"/>
              <a:gd name="connsiteY2870" fmla="*/ 3435764 h 4361942"/>
              <a:gd name="connsiteX2871" fmla="*/ 1223060 w 4102080"/>
              <a:gd name="connsiteY2871" fmla="*/ 3433799 h 4361942"/>
              <a:gd name="connsiteX2872" fmla="*/ 1225127 w 4102080"/>
              <a:gd name="connsiteY2872" fmla="*/ 3435764 h 4361942"/>
              <a:gd name="connsiteX2873" fmla="*/ 1229056 w 4102080"/>
              <a:gd name="connsiteY2873" fmla="*/ 3433799 h 4361942"/>
              <a:gd name="connsiteX2874" fmla="*/ 1236912 w 4102080"/>
              <a:gd name="connsiteY2874" fmla="*/ 3416122 h 4361942"/>
              <a:gd name="connsiteX2875" fmla="*/ 1238877 w 4102080"/>
              <a:gd name="connsiteY2875" fmla="*/ 3408161 h 4361942"/>
              <a:gd name="connsiteX2876" fmla="*/ 1236912 w 4102080"/>
              <a:gd name="connsiteY2876" fmla="*/ 3400305 h 4361942"/>
              <a:gd name="connsiteX2877" fmla="*/ 1232984 w 4102080"/>
              <a:gd name="connsiteY2877" fmla="*/ 3398340 h 4361942"/>
              <a:gd name="connsiteX2878" fmla="*/ 1229056 w 4102080"/>
              <a:gd name="connsiteY2878" fmla="*/ 3396376 h 4361942"/>
              <a:gd name="connsiteX2879" fmla="*/ 1219235 w 4102080"/>
              <a:gd name="connsiteY2879" fmla="*/ 3394515 h 4361942"/>
              <a:gd name="connsiteX2880" fmla="*/ 1211275 w 4102080"/>
              <a:gd name="connsiteY2880" fmla="*/ 3392448 h 4361942"/>
              <a:gd name="connsiteX2881" fmla="*/ 1211275 w 4102080"/>
              <a:gd name="connsiteY2881" fmla="*/ 3388519 h 4361942"/>
              <a:gd name="connsiteX2882" fmla="*/ 1213239 w 4102080"/>
              <a:gd name="connsiteY2882" fmla="*/ 3384591 h 4361942"/>
              <a:gd name="connsiteX2883" fmla="*/ 1215203 w 4102080"/>
              <a:gd name="connsiteY2883" fmla="*/ 3384591 h 4361942"/>
              <a:gd name="connsiteX2884" fmla="*/ 1215203 w 4102080"/>
              <a:gd name="connsiteY2884" fmla="*/ 3374770 h 4361942"/>
              <a:gd name="connsiteX2885" fmla="*/ 1217271 w 4102080"/>
              <a:gd name="connsiteY2885" fmla="*/ 3364949 h 4361942"/>
              <a:gd name="connsiteX2886" fmla="*/ 1215203 w 4102080"/>
              <a:gd name="connsiteY2886" fmla="*/ 3358953 h 4361942"/>
              <a:gd name="connsiteX2887" fmla="*/ 1205382 w 4102080"/>
              <a:gd name="connsiteY2887" fmla="*/ 3362985 h 4361942"/>
              <a:gd name="connsiteX2888" fmla="*/ 1209311 w 4102080"/>
              <a:gd name="connsiteY2888" fmla="*/ 3343239 h 4361942"/>
              <a:gd name="connsiteX2889" fmla="*/ 1221096 w 4102080"/>
              <a:gd name="connsiteY2889" fmla="*/ 3333418 h 4361942"/>
              <a:gd name="connsiteX2890" fmla="*/ 1238877 w 4102080"/>
              <a:gd name="connsiteY2890" fmla="*/ 3331454 h 4361942"/>
              <a:gd name="connsiteX2891" fmla="*/ 1254590 w 4102080"/>
              <a:gd name="connsiteY2891" fmla="*/ 3329386 h 4361942"/>
              <a:gd name="connsiteX2892" fmla="*/ 1252626 w 4102080"/>
              <a:gd name="connsiteY2892" fmla="*/ 3323597 h 4361942"/>
              <a:gd name="connsiteX2893" fmla="*/ 1248697 w 4102080"/>
              <a:gd name="connsiteY2893" fmla="*/ 3319565 h 4361942"/>
              <a:gd name="connsiteX2894" fmla="*/ 1242805 w 4102080"/>
              <a:gd name="connsiteY2894" fmla="*/ 3315740 h 4361942"/>
              <a:gd name="connsiteX2895" fmla="*/ 1236912 w 4102080"/>
              <a:gd name="connsiteY2895" fmla="*/ 3313673 h 4361942"/>
              <a:gd name="connsiteX2896" fmla="*/ 1246733 w 4102080"/>
              <a:gd name="connsiteY2896" fmla="*/ 3305816 h 4361942"/>
              <a:gd name="connsiteX2897" fmla="*/ 1252626 w 4102080"/>
              <a:gd name="connsiteY2897" fmla="*/ 3297959 h 4361942"/>
              <a:gd name="connsiteX2898" fmla="*/ 1252626 w 4102080"/>
              <a:gd name="connsiteY2898" fmla="*/ 3290102 h 4361942"/>
              <a:gd name="connsiteX2899" fmla="*/ 1244769 w 4102080"/>
              <a:gd name="connsiteY2899" fmla="*/ 3286174 h 4361942"/>
              <a:gd name="connsiteX2900" fmla="*/ 1242805 w 4102080"/>
              <a:gd name="connsiteY2900" fmla="*/ 3288138 h 4361942"/>
              <a:gd name="connsiteX2901" fmla="*/ 1236912 w 4102080"/>
              <a:gd name="connsiteY2901" fmla="*/ 3295995 h 4361942"/>
              <a:gd name="connsiteX2902" fmla="*/ 1232984 w 4102080"/>
              <a:gd name="connsiteY2902" fmla="*/ 3297959 h 4361942"/>
              <a:gd name="connsiteX2903" fmla="*/ 1227091 w 4102080"/>
              <a:gd name="connsiteY2903" fmla="*/ 3297959 h 4361942"/>
              <a:gd name="connsiteX2904" fmla="*/ 1219235 w 4102080"/>
              <a:gd name="connsiteY2904" fmla="*/ 3292067 h 4361942"/>
              <a:gd name="connsiteX2905" fmla="*/ 1215203 w 4102080"/>
              <a:gd name="connsiteY2905" fmla="*/ 3292067 h 4361942"/>
              <a:gd name="connsiteX2906" fmla="*/ 1211275 w 4102080"/>
              <a:gd name="connsiteY2906" fmla="*/ 3295995 h 4361942"/>
              <a:gd name="connsiteX2907" fmla="*/ 1207347 w 4102080"/>
              <a:gd name="connsiteY2907" fmla="*/ 3301888 h 4361942"/>
              <a:gd name="connsiteX2908" fmla="*/ 1205382 w 4102080"/>
              <a:gd name="connsiteY2908" fmla="*/ 3307780 h 4361942"/>
              <a:gd name="connsiteX2909" fmla="*/ 1199490 w 4102080"/>
              <a:gd name="connsiteY2909" fmla="*/ 3309744 h 4361942"/>
              <a:gd name="connsiteX2910" fmla="*/ 1193597 w 4102080"/>
              <a:gd name="connsiteY2910" fmla="*/ 3309744 h 4361942"/>
              <a:gd name="connsiteX2911" fmla="*/ 1187705 w 4102080"/>
              <a:gd name="connsiteY2911" fmla="*/ 3307780 h 4361942"/>
              <a:gd name="connsiteX2912" fmla="*/ 1173852 w 4102080"/>
              <a:gd name="connsiteY2912" fmla="*/ 3309744 h 4361942"/>
              <a:gd name="connsiteX2913" fmla="*/ 1165996 w 4102080"/>
              <a:gd name="connsiteY2913" fmla="*/ 3309744 h 4361942"/>
              <a:gd name="connsiteX2914" fmla="*/ 1156175 w 4102080"/>
              <a:gd name="connsiteY2914" fmla="*/ 3313673 h 4361942"/>
              <a:gd name="connsiteX2915" fmla="*/ 1156175 w 4102080"/>
              <a:gd name="connsiteY2915" fmla="*/ 3301888 h 4361942"/>
              <a:gd name="connsiteX2916" fmla="*/ 1150282 w 4102080"/>
              <a:gd name="connsiteY2916" fmla="*/ 3294031 h 4361942"/>
              <a:gd name="connsiteX2917" fmla="*/ 1134466 w 4102080"/>
              <a:gd name="connsiteY2917" fmla="*/ 3286174 h 4361942"/>
              <a:gd name="connsiteX2918" fmla="*/ 1134466 w 4102080"/>
              <a:gd name="connsiteY2918" fmla="*/ 3284210 h 4361942"/>
              <a:gd name="connsiteX2919" fmla="*/ 1130641 w 4102080"/>
              <a:gd name="connsiteY2919" fmla="*/ 3278317 h 4361942"/>
              <a:gd name="connsiteX2920" fmla="*/ 1126609 w 4102080"/>
              <a:gd name="connsiteY2920" fmla="*/ 3274285 h 4361942"/>
              <a:gd name="connsiteX2921" fmla="*/ 1126609 w 4102080"/>
              <a:gd name="connsiteY2921" fmla="*/ 3278317 h 4361942"/>
              <a:gd name="connsiteX2922" fmla="*/ 1124645 w 4102080"/>
              <a:gd name="connsiteY2922" fmla="*/ 3282142 h 4361942"/>
              <a:gd name="connsiteX2923" fmla="*/ 1118752 w 4102080"/>
              <a:gd name="connsiteY2923" fmla="*/ 3284210 h 4361942"/>
              <a:gd name="connsiteX2924" fmla="*/ 1114824 w 4102080"/>
              <a:gd name="connsiteY2924" fmla="*/ 3286174 h 4361942"/>
              <a:gd name="connsiteX2925" fmla="*/ 1108932 w 4102080"/>
              <a:gd name="connsiteY2925" fmla="*/ 3284210 h 4361942"/>
              <a:gd name="connsiteX2926" fmla="*/ 1097043 w 4102080"/>
              <a:gd name="connsiteY2926" fmla="*/ 3270357 h 4361942"/>
              <a:gd name="connsiteX2927" fmla="*/ 1095079 w 4102080"/>
              <a:gd name="connsiteY2927" fmla="*/ 3270357 h 4361942"/>
              <a:gd name="connsiteX2928" fmla="*/ 1093115 w 4102080"/>
              <a:gd name="connsiteY2928" fmla="*/ 3262500 h 4361942"/>
              <a:gd name="connsiteX2929" fmla="*/ 1093115 w 4102080"/>
              <a:gd name="connsiteY2929" fmla="*/ 3260536 h 4361942"/>
              <a:gd name="connsiteX2930" fmla="*/ 1097043 w 4102080"/>
              <a:gd name="connsiteY2930" fmla="*/ 3258572 h 4361942"/>
              <a:gd name="connsiteX2931" fmla="*/ 1099111 w 4102080"/>
              <a:gd name="connsiteY2931" fmla="*/ 3254643 h 4361942"/>
              <a:gd name="connsiteX2932" fmla="*/ 1101075 w 4102080"/>
              <a:gd name="connsiteY2932" fmla="*/ 3258572 h 4361942"/>
              <a:gd name="connsiteX2933" fmla="*/ 1106967 w 4102080"/>
              <a:gd name="connsiteY2933" fmla="*/ 3258572 h 4361942"/>
              <a:gd name="connsiteX2934" fmla="*/ 1112860 w 4102080"/>
              <a:gd name="connsiteY2934" fmla="*/ 3254643 h 4361942"/>
              <a:gd name="connsiteX2935" fmla="*/ 1108932 w 4102080"/>
              <a:gd name="connsiteY2935" fmla="*/ 3246786 h 4361942"/>
              <a:gd name="connsiteX2936" fmla="*/ 1093115 w 4102080"/>
              <a:gd name="connsiteY2936" fmla="*/ 3238930 h 4361942"/>
              <a:gd name="connsiteX2937" fmla="*/ 1079366 w 4102080"/>
              <a:gd name="connsiteY2937" fmla="*/ 3229005 h 4361942"/>
              <a:gd name="connsiteX2938" fmla="*/ 1077402 w 4102080"/>
              <a:gd name="connsiteY2938" fmla="*/ 3205435 h 4361942"/>
              <a:gd name="connsiteX2939" fmla="*/ 1083294 w 4102080"/>
              <a:gd name="connsiteY2939" fmla="*/ 3179797 h 4361942"/>
              <a:gd name="connsiteX2940" fmla="*/ 1091254 w 4102080"/>
              <a:gd name="connsiteY2940" fmla="*/ 3162119 h 4361942"/>
              <a:gd name="connsiteX2941" fmla="*/ 1091254 w 4102080"/>
              <a:gd name="connsiteY2941" fmla="*/ 3156123 h 4361942"/>
              <a:gd name="connsiteX2942" fmla="*/ 1091254 w 4102080"/>
              <a:gd name="connsiteY2942" fmla="*/ 3148266 h 4361942"/>
              <a:gd name="connsiteX2943" fmla="*/ 1091254 w 4102080"/>
              <a:gd name="connsiteY2943" fmla="*/ 3142373 h 4361942"/>
              <a:gd name="connsiteX2944" fmla="*/ 1097043 w 4102080"/>
              <a:gd name="connsiteY2944" fmla="*/ 3140409 h 4361942"/>
              <a:gd name="connsiteX2945" fmla="*/ 1101075 w 4102080"/>
              <a:gd name="connsiteY2945" fmla="*/ 3140409 h 4361942"/>
              <a:gd name="connsiteX2946" fmla="*/ 1106967 w 4102080"/>
              <a:gd name="connsiteY2946" fmla="*/ 3142373 h 4361942"/>
              <a:gd name="connsiteX2947" fmla="*/ 1110896 w 4102080"/>
              <a:gd name="connsiteY2947" fmla="*/ 3144338 h 4361942"/>
              <a:gd name="connsiteX2948" fmla="*/ 1114824 w 4102080"/>
              <a:gd name="connsiteY2948" fmla="*/ 3154159 h 4361942"/>
              <a:gd name="connsiteX2949" fmla="*/ 1134466 w 4102080"/>
              <a:gd name="connsiteY2949" fmla="*/ 3183725 h 4361942"/>
              <a:gd name="connsiteX2950" fmla="*/ 1128573 w 4102080"/>
              <a:gd name="connsiteY2950" fmla="*/ 3191582 h 4361942"/>
              <a:gd name="connsiteX2951" fmla="*/ 1126609 w 4102080"/>
              <a:gd name="connsiteY2951" fmla="*/ 3199542 h 4361942"/>
              <a:gd name="connsiteX2952" fmla="*/ 1126609 w 4102080"/>
              <a:gd name="connsiteY2952" fmla="*/ 3207399 h 4361942"/>
              <a:gd name="connsiteX2953" fmla="*/ 1130641 w 4102080"/>
              <a:gd name="connsiteY2953" fmla="*/ 3217220 h 4361942"/>
              <a:gd name="connsiteX2954" fmla="*/ 1142426 w 4102080"/>
              <a:gd name="connsiteY2954" fmla="*/ 3254643 h 4361942"/>
              <a:gd name="connsiteX2955" fmla="*/ 1150282 w 4102080"/>
              <a:gd name="connsiteY2955" fmla="*/ 3260536 h 4361942"/>
              <a:gd name="connsiteX2956" fmla="*/ 1183673 w 4102080"/>
              <a:gd name="connsiteY2956" fmla="*/ 3264464 h 4361942"/>
              <a:gd name="connsiteX2957" fmla="*/ 1197526 w 4102080"/>
              <a:gd name="connsiteY2957" fmla="*/ 3274285 h 4361942"/>
              <a:gd name="connsiteX2958" fmla="*/ 1205382 w 4102080"/>
              <a:gd name="connsiteY2958" fmla="*/ 3274285 h 4361942"/>
              <a:gd name="connsiteX2959" fmla="*/ 1209311 w 4102080"/>
              <a:gd name="connsiteY2959" fmla="*/ 3260536 h 4361942"/>
              <a:gd name="connsiteX2960" fmla="*/ 1203418 w 4102080"/>
              <a:gd name="connsiteY2960" fmla="*/ 3260536 h 4361942"/>
              <a:gd name="connsiteX2961" fmla="*/ 1199490 w 4102080"/>
              <a:gd name="connsiteY2961" fmla="*/ 3258572 h 4361942"/>
              <a:gd name="connsiteX2962" fmla="*/ 1185741 w 4102080"/>
              <a:gd name="connsiteY2962" fmla="*/ 3256607 h 4361942"/>
              <a:gd name="connsiteX2963" fmla="*/ 1179848 w 4102080"/>
              <a:gd name="connsiteY2963" fmla="*/ 3246786 h 4361942"/>
              <a:gd name="connsiteX2964" fmla="*/ 1170027 w 4102080"/>
              <a:gd name="connsiteY2964" fmla="*/ 3238930 h 4361942"/>
              <a:gd name="connsiteX2965" fmla="*/ 1173852 w 4102080"/>
              <a:gd name="connsiteY2965" fmla="*/ 3219184 h 4361942"/>
              <a:gd name="connsiteX2966" fmla="*/ 1164031 w 4102080"/>
              <a:gd name="connsiteY2966" fmla="*/ 3221148 h 4361942"/>
              <a:gd name="connsiteX2967" fmla="*/ 1160103 w 4102080"/>
              <a:gd name="connsiteY2967" fmla="*/ 3232934 h 4361942"/>
              <a:gd name="connsiteX2968" fmla="*/ 1154211 w 4102080"/>
              <a:gd name="connsiteY2968" fmla="*/ 3232934 h 4361942"/>
              <a:gd name="connsiteX2969" fmla="*/ 1150282 w 4102080"/>
              <a:gd name="connsiteY2969" fmla="*/ 3219184 h 4361942"/>
              <a:gd name="connsiteX2970" fmla="*/ 1148318 w 4102080"/>
              <a:gd name="connsiteY2970" fmla="*/ 3199542 h 4361942"/>
              <a:gd name="connsiteX2971" fmla="*/ 1152246 w 4102080"/>
              <a:gd name="connsiteY2971" fmla="*/ 3187653 h 4361942"/>
              <a:gd name="connsiteX2972" fmla="*/ 1148318 w 4102080"/>
              <a:gd name="connsiteY2972" fmla="*/ 3173904 h 4361942"/>
              <a:gd name="connsiteX2973" fmla="*/ 1165996 w 4102080"/>
              <a:gd name="connsiteY2973" fmla="*/ 3171940 h 4361942"/>
              <a:gd name="connsiteX2974" fmla="*/ 1193597 w 4102080"/>
              <a:gd name="connsiteY2974" fmla="*/ 3177832 h 4361942"/>
              <a:gd name="connsiteX2975" fmla="*/ 1197526 w 4102080"/>
              <a:gd name="connsiteY2975" fmla="*/ 3183725 h 4361942"/>
              <a:gd name="connsiteX2976" fmla="*/ 1195562 w 4102080"/>
              <a:gd name="connsiteY2976" fmla="*/ 3195510 h 4361942"/>
              <a:gd name="connsiteX2977" fmla="*/ 1195562 w 4102080"/>
              <a:gd name="connsiteY2977" fmla="*/ 3197578 h 4361942"/>
              <a:gd name="connsiteX2978" fmla="*/ 1195562 w 4102080"/>
              <a:gd name="connsiteY2978" fmla="*/ 3201506 h 4361942"/>
              <a:gd name="connsiteX2979" fmla="*/ 1197526 w 4102080"/>
              <a:gd name="connsiteY2979" fmla="*/ 3205435 h 4361942"/>
              <a:gd name="connsiteX2980" fmla="*/ 1203418 w 4102080"/>
              <a:gd name="connsiteY2980" fmla="*/ 3209363 h 4361942"/>
              <a:gd name="connsiteX2981" fmla="*/ 1207347 w 4102080"/>
              <a:gd name="connsiteY2981" fmla="*/ 3215256 h 4361942"/>
              <a:gd name="connsiteX2982" fmla="*/ 1217271 w 4102080"/>
              <a:gd name="connsiteY2982" fmla="*/ 3221148 h 4361942"/>
              <a:gd name="connsiteX2983" fmla="*/ 1227091 w 4102080"/>
              <a:gd name="connsiteY2983" fmla="*/ 3225077 h 4361942"/>
              <a:gd name="connsiteX2984" fmla="*/ 1234948 w 4102080"/>
              <a:gd name="connsiteY2984" fmla="*/ 3232934 h 4361942"/>
              <a:gd name="connsiteX2985" fmla="*/ 1244769 w 4102080"/>
              <a:gd name="connsiteY2985" fmla="*/ 3238930 h 4361942"/>
              <a:gd name="connsiteX2986" fmla="*/ 1250661 w 4102080"/>
              <a:gd name="connsiteY2986" fmla="*/ 3242755 h 4361942"/>
              <a:gd name="connsiteX2987" fmla="*/ 1254590 w 4102080"/>
              <a:gd name="connsiteY2987" fmla="*/ 3240790 h 4361942"/>
              <a:gd name="connsiteX2988" fmla="*/ 1240841 w 4102080"/>
              <a:gd name="connsiteY2988" fmla="*/ 3221148 h 4361942"/>
              <a:gd name="connsiteX2989" fmla="*/ 1248697 w 4102080"/>
              <a:gd name="connsiteY2989" fmla="*/ 3219184 h 4361942"/>
              <a:gd name="connsiteX2990" fmla="*/ 1260482 w 4102080"/>
              <a:gd name="connsiteY2990" fmla="*/ 3227041 h 4361942"/>
              <a:gd name="connsiteX2991" fmla="*/ 1276299 w 4102080"/>
              <a:gd name="connsiteY2991" fmla="*/ 3234898 h 4361942"/>
              <a:gd name="connsiteX2992" fmla="*/ 1293976 w 4102080"/>
              <a:gd name="connsiteY2992" fmla="*/ 3240790 h 4361942"/>
              <a:gd name="connsiteX2993" fmla="*/ 1307829 w 4102080"/>
              <a:gd name="connsiteY2993" fmla="*/ 3238930 h 4361942"/>
              <a:gd name="connsiteX2994" fmla="*/ 1293976 w 4102080"/>
              <a:gd name="connsiteY2994" fmla="*/ 3234898 h 4361942"/>
              <a:gd name="connsiteX2995" fmla="*/ 1284156 w 4102080"/>
              <a:gd name="connsiteY2995" fmla="*/ 3229005 h 4361942"/>
              <a:gd name="connsiteX2996" fmla="*/ 1264514 w 4102080"/>
              <a:gd name="connsiteY2996" fmla="*/ 3211327 h 4361942"/>
              <a:gd name="connsiteX2997" fmla="*/ 1268442 w 4102080"/>
              <a:gd name="connsiteY2997" fmla="*/ 3205435 h 4361942"/>
              <a:gd name="connsiteX2998" fmla="*/ 1254590 w 4102080"/>
              <a:gd name="connsiteY2998" fmla="*/ 3195510 h 4361942"/>
              <a:gd name="connsiteX2999" fmla="*/ 1232984 w 4102080"/>
              <a:gd name="connsiteY2999" fmla="*/ 3168011 h 4361942"/>
              <a:gd name="connsiteX3000" fmla="*/ 1221096 w 4102080"/>
              <a:gd name="connsiteY3000" fmla="*/ 3162119 h 4361942"/>
              <a:gd name="connsiteX3001" fmla="*/ 1205382 w 4102080"/>
              <a:gd name="connsiteY3001" fmla="*/ 3160155 h 4361942"/>
              <a:gd name="connsiteX3002" fmla="*/ 1185741 w 4102080"/>
              <a:gd name="connsiteY3002" fmla="*/ 3160155 h 4361942"/>
              <a:gd name="connsiteX3003" fmla="*/ 1171888 w 4102080"/>
              <a:gd name="connsiteY3003" fmla="*/ 3152194 h 4361942"/>
              <a:gd name="connsiteX3004" fmla="*/ 1156175 w 4102080"/>
              <a:gd name="connsiteY3004" fmla="*/ 3156123 h 4361942"/>
              <a:gd name="connsiteX3005" fmla="*/ 1140461 w 4102080"/>
              <a:gd name="connsiteY3005" fmla="*/ 3152194 h 4361942"/>
              <a:gd name="connsiteX3006" fmla="*/ 1138497 w 4102080"/>
              <a:gd name="connsiteY3006" fmla="*/ 3144338 h 4361942"/>
              <a:gd name="connsiteX3007" fmla="*/ 1148318 w 4102080"/>
              <a:gd name="connsiteY3007" fmla="*/ 3132552 h 4361942"/>
              <a:gd name="connsiteX3008" fmla="*/ 1158139 w 4102080"/>
              <a:gd name="connsiteY3008" fmla="*/ 3128624 h 4361942"/>
              <a:gd name="connsiteX3009" fmla="*/ 1177884 w 4102080"/>
              <a:gd name="connsiteY3009" fmla="*/ 3130588 h 4361942"/>
              <a:gd name="connsiteX3010" fmla="*/ 1201454 w 4102080"/>
              <a:gd name="connsiteY3010" fmla="*/ 3120767 h 4361942"/>
              <a:gd name="connsiteX3011" fmla="*/ 1231020 w 4102080"/>
              <a:gd name="connsiteY3011" fmla="*/ 3142373 h 4361942"/>
              <a:gd name="connsiteX3012" fmla="*/ 1240841 w 4102080"/>
              <a:gd name="connsiteY3012" fmla="*/ 3140409 h 4361942"/>
              <a:gd name="connsiteX3013" fmla="*/ 1244769 w 4102080"/>
              <a:gd name="connsiteY3013" fmla="*/ 3142373 h 4361942"/>
              <a:gd name="connsiteX3014" fmla="*/ 1244769 w 4102080"/>
              <a:gd name="connsiteY3014" fmla="*/ 3144338 h 4361942"/>
              <a:gd name="connsiteX3015" fmla="*/ 1246733 w 4102080"/>
              <a:gd name="connsiteY3015" fmla="*/ 3144338 h 4361942"/>
              <a:gd name="connsiteX3016" fmla="*/ 1250661 w 4102080"/>
              <a:gd name="connsiteY3016" fmla="*/ 3146302 h 4361942"/>
              <a:gd name="connsiteX3017" fmla="*/ 1246733 w 4102080"/>
              <a:gd name="connsiteY3017" fmla="*/ 3130588 h 4361942"/>
              <a:gd name="connsiteX3018" fmla="*/ 1248697 w 4102080"/>
              <a:gd name="connsiteY3018" fmla="*/ 3116735 h 4361942"/>
              <a:gd name="connsiteX3019" fmla="*/ 1256657 w 4102080"/>
              <a:gd name="connsiteY3019" fmla="*/ 3106914 h 4361942"/>
              <a:gd name="connsiteX3020" fmla="*/ 1272371 w 4102080"/>
              <a:gd name="connsiteY3020" fmla="*/ 3102986 h 4361942"/>
              <a:gd name="connsiteX3021" fmla="*/ 1301833 w 4102080"/>
              <a:gd name="connsiteY3021" fmla="*/ 3110946 h 4361942"/>
              <a:gd name="connsiteX3022" fmla="*/ 1317650 w 4102080"/>
              <a:gd name="connsiteY3022" fmla="*/ 3112807 h 4361942"/>
              <a:gd name="connsiteX3023" fmla="*/ 1313721 w 4102080"/>
              <a:gd name="connsiteY3023" fmla="*/ 3102986 h 4361942"/>
              <a:gd name="connsiteX3024" fmla="*/ 1323542 w 4102080"/>
              <a:gd name="connsiteY3024" fmla="*/ 3097093 h 4361942"/>
              <a:gd name="connsiteX3025" fmla="*/ 1329435 w 4102080"/>
              <a:gd name="connsiteY3025" fmla="*/ 3097093 h 4361942"/>
              <a:gd name="connsiteX3026" fmla="*/ 1335431 w 4102080"/>
              <a:gd name="connsiteY3026" fmla="*/ 3097093 h 4361942"/>
              <a:gd name="connsiteX3027" fmla="*/ 1325506 w 4102080"/>
              <a:gd name="connsiteY3027" fmla="*/ 3085308 h 4361942"/>
              <a:gd name="connsiteX3028" fmla="*/ 1311757 w 4102080"/>
              <a:gd name="connsiteY3028" fmla="*/ 3083344 h 4361942"/>
              <a:gd name="connsiteX3029" fmla="*/ 1276299 w 4102080"/>
              <a:gd name="connsiteY3029" fmla="*/ 3087272 h 4361942"/>
              <a:gd name="connsiteX3030" fmla="*/ 1280227 w 4102080"/>
              <a:gd name="connsiteY3030" fmla="*/ 3079415 h 4361942"/>
              <a:gd name="connsiteX3031" fmla="*/ 1278263 w 4102080"/>
              <a:gd name="connsiteY3031" fmla="*/ 3073523 h 4361942"/>
              <a:gd name="connsiteX3032" fmla="*/ 1276299 w 4102080"/>
              <a:gd name="connsiteY3032" fmla="*/ 3067527 h 4361942"/>
              <a:gd name="connsiteX3033" fmla="*/ 1276299 w 4102080"/>
              <a:gd name="connsiteY3033" fmla="*/ 3059670 h 4361942"/>
              <a:gd name="connsiteX3034" fmla="*/ 1280227 w 4102080"/>
              <a:gd name="connsiteY3034" fmla="*/ 3053777 h 4361942"/>
              <a:gd name="connsiteX3035" fmla="*/ 1282191 w 4102080"/>
              <a:gd name="connsiteY3035" fmla="*/ 3049849 h 4361942"/>
              <a:gd name="connsiteX3036" fmla="*/ 1286120 w 4102080"/>
              <a:gd name="connsiteY3036" fmla="*/ 3045921 h 4361942"/>
              <a:gd name="connsiteX3037" fmla="*/ 1286120 w 4102080"/>
              <a:gd name="connsiteY3037" fmla="*/ 3037960 h 4361942"/>
              <a:gd name="connsiteX3038" fmla="*/ 1280227 w 4102080"/>
              <a:gd name="connsiteY3038" fmla="*/ 3026175 h 4361942"/>
              <a:gd name="connsiteX3039" fmla="*/ 1272371 w 4102080"/>
              <a:gd name="connsiteY3039" fmla="*/ 3022247 h 4361942"/>
              <a:gd name="connsiteX3040" fmla="*/ 1262446 w 4102080"/>
              <a:gd name="connsiteY3040" fmla="*/ 3028139 h 4361942"/>
              <a:gd name="connsiteX3041" fmla="*/ 1254590 w 4102080"/>
              <a:gd name="connsiteY3041" fmla="*/ 3037960 h 4361942"/>
              <a:gd name="connsiteX3042" fmla="*/ 1254590 w 4102080"/>
              <a:gd name="connsiteY3042" fmla="*/ 3043956 h 4361942"/>
              <a:gd name="connsiteX3043" fmla="*/ 1258621 w 4102080"/>
              <a:gd name="connsiteY3043" fmla="*/ 3057706 h 4361942"/>
              <a:gd name="connsiteX3044" fmla="*/ 1258621 w 4102080"/>
              <a:gd name="connsiteY3044" fmla="*/ 3065563 h 4361942"/>
              <a:gd name="connsiteX3045" fmla="*/ 1250661 w 4102080"/>
              <a:gd name="connsiteY3045" fmla="*/ 3081380 h 4361942"/>
              <a:gd name="connsiteX3046" fmla="*/ 1242805 w 4102080"/>
              <a:gd name="connsiteY3046" fmla="*/ 3108879 h 4361942"/>
              <a:gd name="connsiteX3047" fmla="*/ 1236912 w 4102080"/>
              <a:gd name="connsiteY3047" fmla="*/ 3116735 h 4361942"/>
              <a:gd name="connsiteX3048" fmla="*/ 1223060 w 4102080"/>
              <a:gd name="connsiteY3048" fmla="*/ 3118803 h 4361942"/>
              <a:gd name="connsiteX3049" fmla="*/ 1223060 w 4102080"/>
              <a:gd name="connsiteY3049" fmla="*/ 3116735 h 4361942"/>
              <a:gd name="connsiteX3050" fmla="*/ 1219235 w 4102080"/>
              <a:gd name="connsiteY3050" fmla="*/ 3112807 h 4361942"/>
              <a:gd name="connsiteX3051" fmla="*/ 1221096 w 4102080"/>
              <a:gd name="connsiteY3051" fmla="*/ 3108879 h 4361942"/>
              <a:gd name="connsiteX3052" fmla="*/ 1225127 w 4102080"/>
              <a:gd name="connsiteY3052" fmla="*/ 3101022 h 4361942"/>
              <a:gd name="connsiteX3053" fmla="*/ 1229056 w 4102080"/>
              <a:gd name="connsiteY3053" fmla="*/ 3097093 h 4361942"/>
              <a:gd name="connsiteX3054" fmla="*/ 1219235 w 4102080"/>
              <a:gd name="connsiteY3054" fmla="*/ 3093165 h 4361942"/>
              <a:gd name="connsiteX3055" fmla="*/ 1213239 w 4102080"/>
              <a:gd name="connsiteY3055" fmla="*/ 3095129 h 4361942"/>
              <a:gd name="connsiteX3056" fmla="*/ 1207347 w 4102080"/>
              <a:gd name="connsiteY3056" fmla="*/ 3101022 h 4361942"/>
              <a:gd name="connsiteX3057" fmla="*/ 1199490 w 4102080"/>
              <a:gd name="connsiteY3057" fmla="*/ 3102986 h 4361942"/>
              <a:gd name="connsiteX3058" fmla="*/ 1181709 w 4102080"/>
              <a:gd name="connsiteY3058" fmla="*/ 3099058 h 4361942"/>
              <a:gd name="connsiteX3059" fmla="*/ 1175816 w 4102080"/>
              <a:gd name="connsiteY3059" fmla="*/ 3101022 h 4361942"/>
              <a:gd name="connsiteX3060" fmla="*/ 1175816 w 4102080"/>
              <a:gd name="connsiteY3060" fmla="*/ 3108879 h 4361942"/>
              <a:gd name="connsiteX3061" fmla="*/ 1165996 w 4102080"/>
              <a:gd name="connsiteY3061" fmla="*/ 3108879 h 4361942"/>
              <a:gd name="connsiteX3062" fmla="*/ 1152246 w 4102080"/>
              <a:gd name="connsiteY3062" fmla="*/ 3114771 h 4361942"/>
              <a:gd name="connsiteX3063" fmla="*/ 1146354 w 4102080"/>
              <a:gd name="connsiteY3063" fmla="*/ 3110946 h 4361942"/>
              <a:gd name="connsiteX3064" fmla="*/ 1142426 w 4102080"/>
              <a:gd name="connsiteY3064" fmla="*/ 3102986 h 4361942"/>
              <a:gd name="connsiteX3065" fmla="*/ 1148318 w 4102080"/>
              <a:gd name="connsiteY3065" fmla="*/ 3095129 h 4361942"/>
              <a:gd name="connsiteX3066" fmla="*/ 1162067 w 4102080"/>
              <a:gd name="connsiteY3066" fmla="*/ 3081380 h 4361942"/>
              <a:gd name="connsiteX3067" fmla="*/ 1165996 w 4102080"/>
              <a:gd name="connsiteY3067" fmla="*/ 3073523 h 4361942"/>
              <a:gd name="connsiteX3068" fmla="*/ 1167960 w 4102080"/>
              <a:gd name="connsiteY3068" fmla="*/ 3067527 h 4361942"/>
              <a:gd name="connsiteX3069" fmla="*/ 1170027 w 4102080"/>
              <a:gd name="connsiteY3069" fmla="*/ 3063598 h 4361942"/>
              <a:gd name="connsiteX3070" fmla="*/ 1170027 w 4102080"/>
              <a:gd name="connsiteY3070" fmla="*/ 3057706 h 4361942"/>
              <a:gd name="connsiteX3071" fmla="*/ 1167960 w 4102080"/>
              <a:gd name="connsiteY3071" fmla="*/ 3043956 h 4361942"/>
              <a:gd name="connsiteX3072" fmla="*/ 1170027 w 4102080"/>
              <a:gd name="connsiteY3072" fmla="*/ 3040028 h 4361942"/>
              <a:gd name="connsiteX3073" fmla="*/ 1179848 w 4102080"/>
              <a:gd name="connsiteY3073" fmla="*/ 3032171 h 4361942"/>
              <a:gd name="connsiteX3074" fmla="*/ 1170027 w 4102080"/>
              <a:gd name="connsiteY3074" fmla="*/ 3026175 h 4361942"/>
              <a:gd name="connsiteX3075" fmla="*/ 1164031 w 4102080"/>
              <a:gd name="connsiteY3075" fmla="*/ 3012426 h 4361942"/>
              <a:gd name="connsiteX3076" fmla="*/ 1160103 w 4102080"/>
              <a:gd name="connsiteY3076" fmla="*/ 2996712 h 4361942"/>
              <a:gd name="connsiteX3077" fmla="*/ 1162067 w 4102080"/>
              <a:gd name="connsiteY3077" fmla="*/ 2982859 h 4361942"/>
              <a:gd name="connsiteX3078" fmla="*/ 1170027 w 4102080"/>
              <a:gd name="connsiteY3078" fmla="*/ 2975002 h 4361942"/>
              <a:gd name="connsiteX3079" fmla="*/ 1181709 w 4102080"/>
              <a:gd name="connsiteY3079" fmla="*/ 2967146 h 4361942"/>
              <a:gd name="connsiteX3080" fmla="*/ 1185741 w 4102080"/>
              <a:gd name="connsiteY3080" fmla="*/ 2959185 h 4361942"/>
              <a:gd name="connsiteX3081" fmla="*/ 1170027 w 4102080"/>
              <a:gd name="connsiteY3081" fmla="*/ 2955360 h 4361942"/>
              <a:gd name="connsiteX3082" fmla="*/ 1162067 w 4102080"/>
              <a:gd name="connsiteY3082" fmla="*/ 2957325 h 4361942"/>
              <a:gd name="connsiteX3083" fmla="*/ 1158139 w 4102080"/>
              <a:gd name="connsiteY3083" fmla="*/ 2961253 h 4361942"/>
              <a:gd name="connsiteX3084" fmla="*/ 1154211 w 4102080"/>
              <a:gd name="connsiteY3084" fmla="*/ 2965181 h 4361942"/>
              <a:gd name="connsiteX3085" fmla="*/ 1150282 w 4102080"/>
              <a:gd name="connsiteY3085" fmla="*/ 2967146 h 4361942"/>
              <a:gd name="connsiteX3086" fmla="*/ 1144286 w 4102080"/>
              <a:gd name="connsiteY3086" fmla="*/ 2969110 h 4361942"/>
              <a:gd name="connsiteX3087" fmla="*/ 1144286 w 4102080"/>
              <a:gd name="connsiteY3087" fmla="*/ 2976967 h 4361942"/>
              <a:gd name="connsiteX3088" fmla="*/ 1148318 w 4102080"/>
              <a:gd name="connsiteY3088" fmla="*/ 2986788 h 4361942"/>
              <a:gd name="connsiteX3089" fmla="*/ 1148318 w 4102080"/>
              <a:gd name="connsiteY3089" fmla="*/ 2994748 h 4361942"/>
              <a:gd name="connsiteX3090" fmla="*/ 1138497 w 4102080"/>
              <a:gd name="connsiteY3090" fmla="*/ 3002605 h 4361942"/>
              <a:gd name="connsiteX3091" fmla="*/ 1126609 w 4102080"/>
              <a:gd name="connsiteY3091" fmla="*/ 3002605 h 4361942"/>
              <a:gd name="connsiteX3092" fmla="*/ 1114824 w 4102080"/>
              <a:gd name="connsiteY3092" fmla="*/ 2998573 h 4361942"/>
              <a:gd name="connsiteX3093" fmla="*/ 1106967 w 4102080"/>
              <a:gd name="connsiteY3093" fmla="*/ 2994748 h 4361942"/>
              <a:gd name="connsiteX3094" fmla="*/ 1112860 w 4102080"/>
              <a:gd name="connsiteY3094" fmla="*/ 2990716 h 4361942"/>
              <a:gd name="connsiteX3095" fmla="*/ 1116788 w 4102080"/>
              <a:gd name="connsiteY3095" fmla="*/ 2988752 h 4361942"/>
              <a:gd name="connsiteX3096" fmla="*/ 1110896 w 4102080"/>
              <a:gd name="connsiteY3096" fmla="*/ 2984927 h 4361942"/>
              <a:gd name="connsiteX3097" fmla="*/ 1104900 w 4102080"/>
              <a:gd name="connsiteY3097" fmla="*/ 2978931 h 4361942"/>
              <a:gd name="connsiteX3098" fmla="*/ 1101075 w 4102080"/>
              <a:gd name="connsiteY3098" fmla="*/ 2973038 h 4361942"/>
              <a:gd name="connsiteX3099" fmla="*/ 1099111 w 4102080"/>
              <a:gd name="connsiteY3099" fmla="*/ 2967146 h 4361942"/>
              <a:gd name="connsiteX3100" fmla="*/ 1106967 w 4102080"/>
              <a:gd name="connsiteY3100" fmla="*/ 2963217 h 4361942"/>
              <a:gd name="connsiteX3101" fmla="*/ 1112860 w 4102080"/>
              <a:gd name="connsiteY3101" fmla="*/ 2963217 h 4361942"/>
              <a:gd name="connsiteX3102" fmla="*/ 1130641 w 4102080"/>
              <a:gd name="connsiteY3102" fmla="*/ 2967146 h 4361942"/>
              <a:gd name="connsiteX3103" fmla="*/ 1128573 w 4102080"/>
              <a:gd name="connsiteY3103" fmla="*/ 2949364 h 4361942"/>
              <a:gd name="connsiteX3104" fmla="*/ 1146354 w 4102080"/>
              <a:gd name="connsiteY3104" fmla="*/ 2931687 h 4361942"/>
              <a:gd name="connsiteX3105" fmla="*/ 1140461 w 4102080"/>
              <a:gd name="connsiteY3105" fmla="*/ 2914009 h 4361942"/>
              <a:gd name="connsiteX3106" fmla="*/ 1122681 w 4102080"/>
              <a:gd name="connsiteY3106" fmla="*/ 2888371 h 4361942"/>
              <a:gd name="connsiteX3107" fmla="*/ 1110896 w 4102080"/>
              <a:gd name="connsiteY3107" fmla="*/ 2878550 h 4361942"/>
              <a:gd name="connsiteX3108" fmla="*/ 1099111 w 4102080"/>
              <a:gd name="connsiteY3108" fmla="*/ 2874621 h 4361942"/>
              <a:gd name="connsiteX3109" fmla="*/ 1103039 w 4102080"/>
              <a:gd name="connsiteY3109" fmla="*/ 2892299 h 4361942"/>
              <a:gd name="connsiteX3110" fmla="*/ 1099111 w 4102080"/>
              <a:gd name="connsiteY3110" fmla="*/ 2902120 h 4361942"/>
              <a:gd name="connsiteX3111" fmla="*/ 1089187 w 4102080"/>
              <a:gd name="connsiteY3111" fmla="*/ 2902120 h 4361942"/>
              <a:gd name="connsiteX3112" fmla="*/ 1081330 w 4102080"/>
              <a:gd name="connsiteY3112" fmla="*/ 2890335 h 4361942"/>
              <a:gd name="connsiteX3113" fmla="*/ 1087222 w 4102080"/>
              <a:gd name="connsiteY3113" fmla="*/ 2882478 h 4361942"/>
              <a:gd name="connsiteX3114" fmla="*/ 1069545 w 4102080"/>
              <a:gd name="connsiteY3114" fmla="*/ 2860768 h 4361942"/>
              <a:gd name="connsiteX3115" fmla="*/ 1067581 w 4102080"/>
              <a:gd name="connsiteY3115" fmla="*/ 2847019 h 4361942"/>
              <a:gd name="connsiteX3116" fmla="*/ 1077402 w 4102080"/>
              <a:gd name="connsiteY3116" fmla="*/ 2835234 h 4361942"/>
              <a:gd name="connsiteX3117" fmla="*/ 1091254 w 4102080"/>
              <a:gd name="connsiteY3117" fmla="*/ 2833166 h 4361942"/>
              <a:gd name="connsiteX3118" fmla="*/ 1103039 w 4102080"/>
              <a:gd name="connsiteY3118" fmla="*/ 2841126 h 4361942"/>
              <a:gd name="connsiteX3119" fmla="*/ 1106967 w 4102080"/>
              <a:gd name="connsiteY3119" fmla="*/ 2852912 h 4361942"/>
              <a:gd name="connsiteX3120" fmla="*/ 1116788 w 4102080"/>
              <a:gd name="connsiteY3120" fmla="*/ 2847019 h 4361942"/>
              <a:gd name="connsiteX3121" fmla="*/ 1120716 w 4102080"/>
              <a:gd name="connsiteY3121" fmla="*/ 2839162 h 4361942"/>
              <a:gd name="connsiteX3122" fmla="*/ 1126609 w 4102080"/>
              <a:gd name="connsiteY3122" fmla="*/ 2819417 h 4361942"/>
              <a:gd name="connsiteX3123" fmla="*/ 1130641 w 4102080"/>
              <a:gd name="connsiteY3123" fmla="*/ 2829341 h 4361942"/>
              <a:gd name="connsiteX3124" fmla="*/ 1130641 w 4102080"/>
              <a:gd name="connsiteY3124" fmla="*/ 2837198 h 4361942"/>
              <a:gd name="connsiteX3125" fmla="*/ 1128573 w 4102080"/>
              <a:gd name="connsiteY3125" fmla="*/ 2850947 h 4361942"/>
              <a:gd name="connsiteX3126" fmla="*/ 1126609 w 4102080"/>
              <a:gd name="connsiteY3126" fmla="*/ 2858804 h 4361942"/>
              <a:gd name="connsiteX3127" fmla="*/ 1126609 w 4102080"/>
              <a:gd name="connsiteY3127" fmla="*/ 2862733 h 4361942"/>
              <a:gd name="connsiteX3128" fmla="*/ 1126609 w 4102080"/>
              <a:gd name="connsiteY3128" fmla="*/ 2868729 h 4361942"/>
              <a:gd name="connsiteX3129" fmla="*/ 1128573 w 4102080"/>
              <a:gd name="connsiteY3129" fmla="*/ 2868729 h 4361942"/>
              <a:gd name="connsiteX3130" fmla="*/ 1132501 w 4102080"/>
              <a:gd name="connsiteY3130" fmla="*/ 2866764 h 4361942"/>
              <a:gd name="connsiteX3131" fmla="*/ 1134466 w 4102080"/>
              <a:gd name="connsiteY3131" fmla="*/ 2868729 h 4361942"/>
              <a:gd name="connsiteX3132" fmla="*/ 1136430 w 4102080"/>
              <a:gd name="connsiteY3132" fmla="*/ 2878550 h 4361942"/>
              <a:gd name="connsiteX3133" fmla="*/ 1138497 w 4102080"/>
              <a:gd name="connsiteY3133" fmla="*/ 2884442 h 4361942"/>
              <a:gd name="connsiteX3134" fmla="*/ 1140461 w 4102080"/>
              <a:gd name="connsiteY3134" fmla="*/ 2886406 h 4361942"/>
              <a:gd name="connsiteX3135" fmla="*/ 1148318 w 4102080"/>
              <a:gd name="connsiteY3135" fmla="*/ 2890335 h 4361942"/>
              <a:gd name="connsiteX3136" fmla="*/ 1154211 w 4102080"/>
              <a:gd name="connsiteY3136" fmla="*/ 2892299 h 4361942"/>
              <a:gd name="connsiteX3137" fmla="*/ 1165996 w 4102080"/>
              <a:gd name="connsiteY3137" fmla="*/ 2894263 h 4361942"/>
              <a:gd name="connsiteX3138" fmla="*/ 1170027 w 4102080"/>
              <a:gd name="connsiteY3138" fmla="*/ 2896227 h 4361942"/>
              <a:gd name="connsiteX3139" fmla="*/ 1165996 w 4102080"/>
              <a:gd name="connsiteY3139" fmla="*/ 2906152 h 4361942"/>
              <a:gd name="connsiteX3140" fmla="*/ 1167960 w 4102080"/>
              <a:gd name="connsiteY3140" fmla="*/ 2914009 h 4361942"/>
              <a:gd name="connsiteX3141" fmla="*/ 1171888 w 4102080"/>
              <a:gd name="connsiteY3141" fmla="*/ 2921865 h 4361942"/>
              <a:gd name="connsiteX3142" fmla="*/ 1179848 w 4102080"/>
              <a:gd name="connsiteY3142" fmla="*/ 2929722 h 4361942"/>
              <a:gd name="connsiteX3143" fmla="*/ 1195562 w 4102080"/>
              <a:gd name="connsiteY3143" fmla="*/ 2892299 h 4361942"/>
              <a:gd name="connsiteX3144" fmla="*/ 1197526 w 4102080"/>
              <a:gd name="connsiteY3144" fmla="*/ 2878550 h 4361942"/>
              <a:gd name="connsiteX3145" fmla="*/ 1197526 w 4102080"/>
              <a:gd name="connsiteY3145" fmla="*/ 2864697 h 4361942"/>
              <a:gd name="connsiteX3146" fmla="*/ 1193597 w 4102080"/>
              <a:gd name="connsiteY3146" fmla="*/ 2860768 h 4361942"/>
              <a:gd name="connsiteX3147" fmla="*/ 1181709 w 4102080"/>
              <a:gd name="connsiteY3147" fmla="*/ 2856840 h 4361942"/>
              <a:gd name="connsiteX3148" fmla="*/ 1175816 w 4102080"/>
              <a:gd name="connsiteY3148" fmla="*/ 2854876 h 4361942"/>
              <a:gd name="connsiteX3149" fmla="*/ 1171888 w 4102080"/>
              <a:gd name="connsiteY3149" fmla="*/ 2848983 h 4361942"/>
              <a:gd name="connsiteX3150" fmla="*/ 1165996 w 4102080"/>
              <a:gd name="connsiteY3150" fmla="*/ 2831202 h 4361942"/>
              <a:gd name="connsiteX3151" fmla="*/ 1144286 w 4102080"/>
              <a:gd name="connsiteY3151" fmla="*/ 2807631 h 4361942"/>
              <a:gd name="connsiteX3152" fmla="*/ 1138497 w 4102080"/>
              <a:gd name="connsiteY3152" fmla="*/ 2795846 h 4361942"/>
              <a:gd name="connsiteX3153" fmla="*/ 1140461 w 4102080"/>
              <a:gd name="connsiteY3153" fmla="*/ 2791918 h 4361942"/>
              <a:gd name="connsiteX3154" fmla="*/ 1144286 w 4102080"/>
              <a:gd name="connsiteY3154" fmla="*/ 2787989 h 4361942"/>
              <a:gd name="connsiteX3155" fmla="*/ 1146354 w 4102080"/>
              <a:gd name="connsiteY3155" fmla="*/ 2783958 h 4361942"/>
              <a:gd name="connsiteX3156" fmla="*/ 1148318 w 4102080"/>
              <a:gd name="connsiteY3156" fmla="*/ 2776101 h 4361942"/>
              <a:gd name="connsiteX3157" fmla="*/ 1140461 w 4102080"/>
              <a:gd name="connsiteY3157" fmla="*/ 2772172 h 4361942"/>
              <a:gd name="connsiteX3158" fmla="*/ 1138497 w 4102080"/>
              <a:gd name="connsiteY3158" fmla="*/ 2766280 h 4361942"/>
              <a:gd name="connsiteX3159" fmla="*/ 1138497 w 4102080"/>
              <a:gd name="connsiteY3159" fmla="*/ 2754391 h 4361942"/>
              <a:gd name="connsiteX3160" fmla="*/ 1130641 w 4102080"/>
              <a:gd name="connsiteY3160" fmla="*/ 2758423 h 4361942"/>
              <a:gd name="connsiteX3161" fmla="*/ 1122681 w 4102080"/>
              <a:gd name="connsiteY3161" fmla="*/ 2758423 h 4361942"/>
              <a:gd name="connsiteX3162" fmla="*/ 1103039 w 4102080"/>
              <a:gd name="connsiteY3162" fmla="*/ 2760387 h 4361942"/>
              <a:gd name="connsiteX3163" fmla="*/ 1110896 w 4102080"/>
              <a:gd name="connsiteY3163" fmla="*/ 2750566 h 4361942"/>
              <a:gd name="connsiteX3164" fmla="*/ 1122681 w 4102080"/>
              <a:gd name="connsiteY3164" fmla="*/ 2748602 h 4361942"/>
              <a:gd name="connsiteX3165" fmla="*/ 1136430 w 4102080"/>
              <a:gd name="connsiteY3165" fmla="*/ 2746534 h 4361942"/>
              <a:gd name="connsiteX3166" fmla="*/ 1148318 w 4102080"/>
              <a:gd name="connsiteY3166" fmla="*/ 2744570 h 4361942"/>
              <a:gd name="connsiteX3167" fmla="*/ 1144286 w 4102080"/>
              <a:gd name="connsiteY3167" fmla="*/ 2742606 h 4361942"/>
              <a:gd name="connsiteX3168" fmla="*/ 1142426 w 4102080"/>
              <a:gd name="connsiteY3168" fmla="*/ 2740745 h 4361942"/>
              <a:gd name="connsiteX3169" fmla="*/ 1140461 w 4102080"/>
              <a:gd name="connsiteY3169" fmla="*/ 2738677 h 4361942"/>
              <a:gd name="connsiteX3170" fmla="*/ 1134466 w 4102080"/>
              <a:gd name="connsiteY3170" fmla="*/ 2738677 h 4361942"/>
              <a:gd name="connsiteX3171" fmla="*/ 1138497 w 4102080"/>
              <a:gd name="connsiteY3171" fmla="*/ 2730821 h 4361942"/>
              <a:gd name="connsiteX3172" fmla="*/ 1142426 w 4102080"/>
              <a:gd name="connsiteY3172" fmla="*/ 2726892 h 4361942"/>
              <a:gd name="connsiteX3173" fmla="*/ 1146354 w 4102080"/>
              <a:gd name="connsiteY3173" fmla="*/ 2722964 h 4361942"/>
              <a:gd name="connsiteX3174" fmla="*/ 1150282 w 4102080"/>
              <a:gd name="connsiteY3174" fmla="*/ 2719035 h 4361942"/>
              <a:gd name="connsiteX3175" fmla="*/ 1152246 w 4102080"/>
              <a:gd name="connsiteY3175" fmla="*/ 2713143 h 4361942"/>
              <a:gd name="connsiteX3176" fmla="*/ 1150282 w 4102080"/>
              <a:gd name="connsiteY3176" fmla="*/ 2707147 h 4361942"/>
              <a:gd name="connsiteX3177" fmla="*/ 1148318 w 4102080"/>
              <a:gd name="connsiteY3177" fmla="*/ 2703218 h 4361942"/>
              <a:gd name="connsiteX3178" fmla="*/ 1148318 w 4102080"/>
              <a:gd name="connsiteY3178" fmla="*/ 2697326 h 4361942"/>
              <a:gd name="connsiteX3179" fmla="*/ 1150282 w 4102080"/>
              <a:gd name="connsiteY3179" fmla="*/ 2685541 h 4361942"/>
              <a:gd name="connsiteX3180" fmla="*/ 1156175 w 4102080"/>
              <a:gd name="connsiteY3180" fmla="*/ 2671791 h 4361942"/>
              <a:gd name="connsiteX3181" fmla="*/ 1170027 w 4102080"/>
              <a:gd name="connsiteY3181" fmla="*/ 2650081 h 4361942"/>
              <a:gd name="connsiteX3182" fmla="*/ 1173852 w 4102080"/>
              <a:gd name="connsiteY3182" fmla="*/ 2654010 h 4361942"/>
              <a:gd name="connsiteX3183" fmla="*/ 1183673 w 4102080"/>
              <a:gd name="connsiteY3183" fmla="*/ 2667759 h 4361942"/>
              <a:gd name="connsiteX3184" fmla="*/ 1195562 w 4102080"/>
              <a:gd name="connsiteY3184" fmla="*/ 2669827 h 4361942"/>
              <a:gd name="connsiteX3185" fmla="*/ 1201454 w 4102080"/>
              <a:gd name="connsiteY3185" fmla="*/ 2669827 h 4361942"/>
              <a:gd name="connsiteX3186" fmla="*/ 1199490 w 4102080"/>
              <a:gd name="connsiteY3186" fmla="*/ 2663934 h 4361942"/>
              <a:gd name="connsiteX3187" fmla="*/ 1187705 w 4102080"/>
              <a:gd name="connsiteY3187" fmla="*/ 2650081 h 4361942"/>
              <a:gd name="connsiteX3188" fmla="*/ 1199490 w 4102080"/>
              <a:gd name="connsiteY3188" fmla="*/ 2646153 h 4361942"/>
              <a:gd name="connsiteX3189" fmla="*/ 1262446 w 4102080"/>
              <a:gd name="connsiteY3189" fmla="*/ 2628372 h 4361942"/>
              <a:gd name="connsiteX3190" fmla="*/ 1282083 w 4102080"/>
              <a:gd name="connsiteY3190" fmla="*/ 2632381 h 4361942"/>
              <a:gd name="connsiteX3191" fmla="*/ 1282094 w 4102080"/>
              <a:gd name="connsiteY3191" fmla="*/ 2632295 h 4361942"/>
              <a:gd name="connsiteX3192" fmla="*/ 1262351 w 4102080"/>
              <a:gd name="connsiteY3192" fmla="*/ 2628263 h 4361942"/>
              <a:gd name="connsiteX3193" fmla="*/ 1199400 w 4102080"/>
              <a:gd name="connsiteY3193" fmla="*/ 2646042 h 4361942"/>
              <a:gd name="connsiteX3194" fmla="*/ 1187616 w 4102080"/>
              <a:gd name="connsiteY3194" fmla="*/ 2649970 h 4361942"/>
              <a:gd name="connsiteX3195" fmla="*/ 1177796 w 4102080"/>
              <a:gd name="connsiteY3195" fmla="*/ 2640151 h 4361942"/>
              <a:gd name="connsiteX3196" fmla="*/ 1173765 w 4102080"/>
              <a:gd name="connsiteY3196" fmla="*/ 2630331 h 4361942"/>
              <a:gd name="connsiteX3197" fmla="*/ 1179760 w 4102080"/>
              <a:gd name="connsiteY3197" fmla="*/ 2612552 h 4361942"/>
              <a:gd name="connsiteX3198" fmla="*/ 1189580 w 4102080"/>
              <a:gd name="connsiteY3198" fmla="*/ 2588881 h 4361942"/>
              <a:gd name="connsiteX3199" fmla="*/ 1207256 w 4102080"/>
              <a:gd name="connsiteY3199" fmla="*/ 2547637 h 4361942"/>
              <a:gd name="connsiteX3200" fmla="*/ 1222968 w 4102080"/>
              <a:gd name="connsiteY3200" fmla="*/ 2525930 h 4361942"/>
              <a:gd name="connsiteX3201" fmla="*/ 1244675 w 4102080"/>
              <a:gd name="connsiteY3201" fmla="*/ 2518075 h 4361942"/>
              <a:gd name="connsiteX3202" fmla="*/ 1268346 w 4102080"/>
              <a:gd name="connsiteY3202" fmla="*/ 2514147 h 4361942"/>
              <a:gd name="connsiteX3203" fmla="*/ 1287986 w 4102080"/>
              <a:gd name="connsiteY3203" fmla="*/ 2512183 h 4361942"/>
              <a:gd name="connsiteX3204" fmla="*/ 1297909 w 4102080"/>
              <a:gd name="connsiteY3204" fmla="*/ 2504327 h 4361942"/>
              <a:gd name="connsiteX3205" fmla="*/ 1307729 w 4102080"/>
              <a:gd name="connsiteY3205" fmla="*/ 2492440 h 4361942"/>
              <a:gd name="connsiteX3206" fmla="*/ 1321477 w 4102080"/>
              <a:gd name="connsiteY3206" fmla="*/ 2488512 h 4361942"/>
              <a:gd name="connsiteX3207" fmla="*/ 1331296 w 4102080"/>
              <a:gd name="connsiteY3207" fmla="*/ 2502260 h 4361942"/>
              <a:gd name="connsiteX3208" fmla="*/ 1343183 w 4102080"/>
              <a:gd name="connsiteY3208" fmla="*/ 2516111 h 4361942"/>
              <a:gd name="connsiteX3209" fmla="*/ 1353003 w 4102080"/>
              <a:gd name="connsiteY3209" fmla="*/ 2520039 h 4361942"/>
              <a:gd name="connsiteX3210" fmla="*/ 1345147 w 4102080"/>
              <a:gd name="connsiteY3210" fmla="*/ 2488512 h 4361942"/>
              <a:gd name="connsiteX3211" fmla="*/ 1339152 w 4102080"/>
              <a:gd name="connsiteY3211" fmla="*/ 2474764 h 4361942"/>
              <a:gd name="connsiteX3212" fmla="*/ 1329332 w 4102080"/>
              <a:gd name="connsiteY3212" fmla="*/ 2470836 h 4361942"/>
              <a:gd name="connsiteX3213" fmla="*/ 1236819 w 4102080"/>
              <a:gd name="connsiteY3213" fmla="*/ 2484584 h 4361942"/>
              <a:gd name="connsiteX3214" fmla="*/ 1203328 w 4102080"/>
              <a:gd name="connsiteY3214" fmla="*/ 2464944 h 4361942"/>
              <a:gd name="connsiteX3215" fmla="*/ 1205292 w 4102080"/>
              <a:gd name="connsiteY3215" fmla="*/ 2443237 h 4361942"/>
              <a:gd name="connsiteX3216" fmla="*/ 1207256 w 4102080"/>
              <a:gd name="connsiteY3216" fmla="*/ 2435381 h 4361942"/>
              <a:gd name="connsiteX3217" fmla="*/ 1221004 w 4102080"/>
              <a:gd name="connsiteY3217" fmla="*/ 2427526 h 4361942"/>
              <a:gd name="connsiteX3218" fmla="*/ 1234855 w 4102080"/>
              <a:gd name="connsiteY3218" fmla="*/ 2413674 h 4361942"/>
              <a:gd name="connsiteX3219" fmla="*/ 1246639 w 4102080"/>
              <a:gd name="connsiteY3219" fmla="*/ 2399927 h 4361942"/>
              <a:gd name="connsiteX3220" fmla="*/ 1266382 w 4102080"/>
              <a:gd name="connsiteY3220" fmla="*/ 2388143 h 4361942"/>
              <a:gd name="connsiteX3221" fmla="*/ 1289950 w 4102080"/>
              <a:gd name="connsiteY3221" fmla="*/ 2376256 h 4361942"/>
              <a:gd name="connsiteX3222" fmla="*/ 1309589 w 4102080"/>
              <a:gd name="connsiteY3222" fmla="*/ 2350724 h 4361942"/>
              <a:gd name="connsiteX3223" fmla="*/ 1311657 w 4102080"/>
              <a:gd name="connsiteY3223" fmla="*/ 2327053 h 4361942"/>
              <a:gd name="connsiteX3224" fmla="*/ 1321477 w 4102080"/>
              <a:gd name="connsiteY3224" fmla="*/ 2321161 h 4361942"/>
              <a:gd name="connsiteX3225" fmla="*/ 1329332 w 4102080"/>
              <a:gd name="connsiteY3225" fmla="*/ 2315269 h 4361942"/>
              <a:gd name="connsiteX3226" fmla="*/ 1333260 w 4102080"/>
              <a:gd name="connsiteY3226" fmla="*/ 2311341 h 4361942"/>
              <a:gd name="connsiteX3227" fmla="*/ 1356931 w 4102080"/>
              <a:gd name="connsiteY3227" fmla="*/ 2309378 h 4361942"/>
              <a:gd name="connsiteX3228" fmla="*/ 1378535 w 4102080"/>
              <a:gd name="connsiteY3228" fmla="*/ 2313305 h 4361942"/>
              <a:gd name="connsiteX3229" fmla="*/ 1394350 w 4102080"/>
              <a:gd name="connsiteY3229" fmla="*/ 2323125 h 4361942"/>
              <a:gd name="connsiteX3230" fmla="*/ 1404170 w 4102080"/>
              <a:gd name="connsiteY3230" fmla="*/ 2327053 h 4361942"/>
              <a:gd name="connsiteX3231" fmla="*/ 1410062 w 4102080"/>
              <a:gd name="connsiteY3231" fmla="*/ 2338940 h 4361942"/>
              <a:gd name="connsiteX3232" fmla="*/ 1414093 w 4102080"/>
              <a:gd name="connsiteY3232" fmla="*/ 2331085 h 4361942"/>
              <a:gd name="connsiteX3233" fmla="*/ 1415954 w 4102080"/>
              <a:gd name="connsiteY3233" fmla="*/ 2323125 h 4361942"/>
              <a:gd name="connsiteX3234" fmla="*/ 1415954 w 4102080"/>
              <a:gd name="connsiteY3234" fmla="*/ 2313305 h 4361942"/>
              <a:gd name="connsiteX3235" fmla="*/ 1408098 w 4102080"/>
              <a:gd name="connsiteY3235" fmla="*/ 2307414 h 4361942"/>
              <a:gd name="connsiteX3236" fmla="*/ 1402206 w 4102080"/>
              <a:gd name="connsiteY3236" fmla="*/ 2301522 h 4361942"/>
              <a:gd name="connsiteX3237" fmla="*/ 1390422 w 4102080"/>
              <a:gd name="connsiteY3237" fmla="*/ 2295526 h 4361942"/>
              <a:gd name="connsiteX3238" fmla="*/ 1376571 w 4102080"/>
              <a:gd name="connsiteY3238" fmla="*/ 2285707 h 4361942"/>
              <a:gd name="connsiteX3239" fmla="*/ 1364787 w 4102080"/>
              <a:gd name="connsiteY3239" fmla="*/ 2277851 h 4361942"/>
              <a:gd name="connsiteX3240" fmla="*/ 1358895 w 4102080"/>
              <a:gd name="connsiteY3240" fmla="*/ 2273923 h 4361942"/>
              <a:gd name="connsiteX3241" fmla="*/ 1360859 w 4102080"/>
              <a:gd name="connsiteY3241" fmla="*/ 2268031 h 4361942"/>
              <a:gd name="connsiteX3242" fmla="*/ 1364787 w 4102080"/>
              <a:gd name="connsiteY3242" fmla="*/ 2260175 h 4361942"/>
              <a:gd name="connsiteX3243" fmla="*/ 1370679 w 4102080"/>
              <a:gd name="connsiteY3243" fmla="*/ 2256144 h 4361942"/>
              <a:gd name="connsiteX3244" fmla="*/ 1376571 w 4102080"/>
              <a:gd name="connsiteY3244" fmla="*/ 2254283 h 4361942"/>
              <a:gd name="connsiteX3245" fmla="*/ 1412026 w 4102080"/>
              <a:gd name="connsiteY3245" fmla="*/ 2256144 h 4361942"/>
              <a:gd name="connsiteX3246" fmla="*/ 1419882 w 4102080"/>
              <a:gd name="connsiteY3246" fmla="*/ 2256144 h 4361942"/>
              <a:gd name="connsiteX3247" fmla="*/ 1425774 w 4102080"/>
              <a:gd name="connsiteY3247" fmla="*/ 2252319 h 4361942"/>
              <a:gd name="connsiteX3248" fmla="*/ 1429805 w 4102080"/>
              <a:gd name="connsiteY3248" fmla="*/ 2246324 h 4361942"/>
              <a:gd name="connsiteX3249" fmla="*/ 1431769 w 4102080"/>
              <a:gd name="connsiteY3249" fmla="*/ 2240432 h 4361942"/>
              <a:gd name="connsiteX3250" fmla="*/ 1435697 w 4102080"/>
              <a:gd name="connsiteY3250" fmla="*/ 2236504 h 4361942"/>
              <a:gd name="connsiteX3251" fmla="*/ 1443553 w 4102080"/>
              <a:gd name="connsiteY3251" fmla="*/ 2234540 h 4361942"/>
              <a:gd name="connsiteX3252" fmla="*/ 1447481 w 4102080"/>
              <a:gd name="connsiteY3252" fmla="*/ 2232576 h 4361942"/>
              <a:gd name="connsiteX3253" fmla="*/ 1443553 w 4102080"/>
              <a:gd name="connsiteY3253" fmla="*/ 2226684 h 4361942"/>
              <a:gd name="connsiteX3254" fmla="*/ 1437661 w 4102080"/>
              <a:gd name="connsiteY3254" fmla="*/ 2218725 h 4361942"/>
              <a:gd name="connsiteX3255" fmla="*/ 1429805 w 4102080"/>
              <a:gd name="connsiteY3255" fmla="*/ 2216761 h 4361942"/>
              <a:gd name="connsiteX3256" fmla="*/ 1427738 w 4102080"/>
              <a:gd name="connsiteY3256" fmla="*/ 2218725 h 4361942"/>
              <a:gd name="connsiteX3257" fmla="*/ 1378535 w 4102080"/>
              <a:gd name="connsiteY3257" fmla="*/ 2238468 h 4361942"/>
              <a:gd name="connsiteX3258" fmla="*/ 1362823 w 4102080"/>
              <a:gd name="connsiteY3258" fmla="*/ 2238468 h 4361942"/>
              <a:gd name="connsiteX3259" fmla="*/ 1331296 w 4102080"/>
              <a:gd name="connsiteY3259" fmla="*/ 2236504 h 4361942"/>
              <a:gd name="connsiteX3260" fmla="*/ 1299769 w 4102080"/>
              <a:gd name="connsiteY3260" fmla="*/ 2234540 h 4361942"/>
              <a:gd name="connsiteX3261" fmla="*/ 1299769 w 4102080"/>
              <a:gd name="connsiteY3261" fmla="*/ 2220792 h 4361942"/>
              <a:gd name="connsiteX3262" fmla="*/ 1297909 w 4102080"/>
              <a:gd name="connsiteY3262" fmla="*/ 2201049 h 4361942"/>
              <a:gd name="connsiteX3263" fmla="*/ 1291914 w 4102080"/>
              <a:gd name="connsiteY3263" fmla="*/ 2195157 h 4361942"/>
              <a:gd name="connsiteX3264" fmla="*/ 1272274 w 4102080"/>
              <a:gd name="connsiteY3264" fmla="*/ 2189266 h 4361942"/>
              <a:gd name="connsiteX3265" fmla="*/ 1244675 w 4102080"/>
              <a:gd name="connsiteY3265" fmla="*/ 2193193 h 4361942"/>
              <a:gd name="connsiteX3266" fmla="*/ 1240747 w 4102080"/>
              <a:gd name="connsiteY3266" fmla="*/ 2169626 h 4361942"/>
              <a:gd name="connsiteX3267" fmla="*/ 1299769 w 4102080"/>
              <a:gd name="connsiteY3267" fmla="*/ 2163734 h 4361942"/>
              <a:gd name="connsiteX3268" fmla="*/ 1333260 w 4102080"/>
              <a:gd name="connsiteY3268" fmla="*/ 2159806 h 4361942"/>
              <a:gd name="connsiteX3269" fmla="*/ 1364787 w 4102080"/>
              <a:gd name="connsiteY3269" fmla="*/ 2157842 h 4361942"/>
              <a:gd name="connsiteX3270" fmla="*/ 1374710 w 4102080"/>
              <a:gd name="connsiteY3270" fmla="*/ 2151950 h 4361942"/>
              <a:gd name="connsiteX3271" fmla="*/ 1386494 w 4102080"/>
              <a:gd name="connsiteY3271" fmla="*/ 2153914 h 4361942"/>
              <a:gd name="connsiteX3272" fmla="*/ 1400242 w 4102080"/>
              <a:gd name="connsiteY3272" fmla="*/ 2148022 h 4361942"/>
              <a:gd name="connsiteX3273" fmla="*/ 1423913 w 4102080"/>
              <a:gd name="connsiteY3273" fmla="*/ 2128279 h 4361942"/>
              <a:gd name="connsiteX3274" fmla="*/ 1455336 w 4102080"/>
              <a:gd name="connsiteY3274" fmla="*/ 2116495 h 4361942"/>
              <a:gd name="connsiteX3275" fmla="*/ 1467120 w 4102080"/>
              <a:gd name="connsiteY3275" fmla="*/ 2108640 h 4361942"/>
              <a:gd name="connsiteX3276" fmla="*/ 1469188 w 4102080"/>
              <a:gd name="connsiteY3276" fmla="*/ 2096856 h 4361942"/>
              <a:gd name="connsiteX3277" fmla="*/ 1429805 w 4102080"/>
              <a:gd name="connsiteY3277" fmla="*/ 2108640 h 4361942"/>
              <a:gd name="connsiteX3278" fmla="*/ 1459264 w 4102080"/>
              <a:gd name="connsiteY3278" fmla="*/ 2071221 h 4361942"/>
              <a:gd name="connsiteX3279" fmla="*/ 1490791 w 4102080"/>
              <a:gd name="connsiteY3279" fmla="*/ 2069257 h 4361942"/>
              <a:gd name="connsiteX3280" fmla="*/ 1528210 w 4102080"/>
              <a:gd name="connsiteY3280" fmla="*/ 2061401 h 4361942"/>
              <a:gd name="connsiteX3281" fmla="*/ 1595115 w 4102080"/>
              <a:gd name="connsiteY3281" fmla="*/ 2039719 h 4361942"/>
              <a:gd name="connsiteX3282" fmla="*/ 1595003 w 4102080"/>
              <a:gd name="connsiteY3282" fmla="*/ 2039701 h 4361942"/>
              <a:gd name="connsiteX3283" fmla="*/ 1528019 w 4102080"/>
              <a:gd name="connsiteY3283" fmla="*/ 2061407 h 4361942"/>
              <a:gd name="connsiteX3284" fmla="*/ 1490599 w 4102080"/>
              <a:gd name="connsiteY3284" fmla="*/ 2069262 h 4361942"/>
              <a:gd name="connsiteX3285" fmla="*/ 1459071 w 4102080"/>
              <a:gd name="connsiteY3285" fmla="*/ 2071226 h 4361942"/>
              <a:gd name="connsiteX3286" fmla="*/ 1429611 w 4102080"/>
              <a:gd name="connsiteY3286" fmla="*/ 2108643 h 4361942"/>
              <a:gd name="connsiteX3287" fmla="*/ 1417723 w 4102080"/>
              <a:gd name="connsiteY3287" fmla="*/ 2112571 h 4361942"/>
              <a:gd name="connsiteX3288" fmla="*/ 1403975 w 4102080"/>
              <a:gd name="connsiteY3288" fmla="*/ 2120427 h 4361942"/>
              <a:gd name="connsiteX3289" fmla="*/ 1392191 w 4102080"/>
              <a:gd name="connsiteY3289" fmla="*/ 2132210 h 4361942"/>
              <a:gd name="connsiteX3290" fmla="*/ 1380303 w 4102080"/>
              <a:gd name="connsiteY3290" fmla="*/ 2138205 h 4361942"/>
              <a:gd name="connsiteX3291" fmla="*/ 1366555 w 4102080"/>
              <a:gd name="connsiteY3291" fmla="*/ 2140066 h 4361942"/>
              <a:gd name="connsiteX3292" fmla="*/ 1352807 w 4102080"/>
              <a:gd name="connsiteY3292" fmla="*/ 2146061 h 4361942"/>
              <a:gd name="connsiteX3293" fmla="*/ 1342987 w 4102080"/>
              <a:gd name="connsiteY3293" fmla="*/ 2142133 h 4361942"/>
              <a:gd name="connsiteX3294" fmla="*/ 1338955 w 4102080"/>
              <a:gd name="connsiteY3294" fmla="*/ 2136241 h 4361942"/>
              <a:gd name="connsiteX3295" fmla="*/ 1338955 w 4102080"/>
              <a:gd name="connsiteY3295" fmla="*/ 2128282 h 4361942"/>
              <a:gd name="connsiteX3296" fmla="*/ 1335131 w 4102080"/>
              <a:gd name="connsiteY3296" fmla="*/ 2118463 h 4361942"/>
              <a:gd name="connsiteX3297" fmla="*/ 1329135 w 4102080"/>
              <a:gd name="connsiteY3297" fmla="*/ 2108643 h 4361942"/>
              <a:gd name="connsiteX3298" fmla="*/ 1319315 w 4102080"/>
              <a:gd name="connsiteY3298" fmla="*/ 2094896 h 4361942"/>
              <a:gd name="connsiteX3299" fmla="*/ 1313423 w 4102080"/>
              <a:gd name="connsiteY3299" fmla="*/ 2084973 h 4361942"/>
              <a:gd name="connsiteX3300" fmla="*/ 1321279 w 4102080"/>
              <a:gd name="connsiteY3300" fmla="*/ 2077118 h 4361942"/>
              <a:gd name="connsiteX3301" fmla="*/ 1317351 w 4102080"/>
              <a:gd name="connsiteY3301" fmla="*/ 2073190 h 4361942"/>
              <a:gd name="connsiteX3302" fmla="*/ 1309391 w 4102080"/>
              <a:gd name="connsiteY3302" fmla="*/ 2069262 h 4361942"/>
              <a:gd name="connsiteX3303" fmla="*/ 1299571 w 4102080"/>
              <a:gd name="connsiteY3303" fmla="*/ 2067298 h 4361942"/>
              <a:gd name="connsiteX3304" fmla="*/ 1285823 w 4102080"/>
              <a:gd name="connsiteY3304" fmla="*/ 2041665 h 4361942"/>
              <a:gd name="connsiteX3305" fmla="*/ 1274039 w 4102080"/>
              <a:gd name="connsiteY3305" fmla="*/ 2035773 h 4361942"/>
              <a:gd name="connsiteX3306" fmla="*/ 1266183 w 4102080"/>
              <a:gd name="connsiteY3306" fmla="*/ 2041665 h 4361942"/>
              <a:gd name="connsiteX3307" fmla="*/ 1262151 w 4102080"/>
              <a:gd name="connsiteY3307" fmla="*/ 2041665 h 4361942"/>
              <a:gd name="connsiteX3308" fmla="*/ 1260187 w 4102080"/>
              <a:gd name="connsiteY3308" fmla="*/ 2031845 h 4361942"/>
              <a:gd name="connsiteX3309" fmla="*/ 1246439 w 4102080"/>
              <a:gd name="connsiteY3309" fmla="*/ 2022026 h 4361942"/>
              <a:gd name="connsiteX3310" fmla="*/ 1234655 w 4102080"/>
              <a:gd name="connsiteY3310" fmla="*/ 2023990 h 4361942"/>
              <a:gd name="connsiteX3311" fmla="*/ 1230727 w 4102080"/>
              <a:gd name="connsiteY3311" fmla="*/ 2039701 h 4361942"/>
              <a:gd name="connsiteX3312" fmla="*/ 1226798 w 4102080"/>
              <a:gd name="connsiteY3312" fmla="*/ 2045592 h 4361942"/>
              <a:gd name="connsiteX3313" fmla="*/ 1222767 w 4102080"/>
              <a:gd name="connsiteY3313" fmla="*/ 2041665 h 4361942"/>
              <a:gd name="connsiteX3314" fmla="*/ 1224834 w 4102080"/>
              <a:gd name="connsiteY3314" fmla="*/ 2018098 h 4361942"/>
              <a:gd name="connsiteX3315" fmla="*/ 1248403 w 4102080"/>
              <a:gd name="connsiteY3315" fmla="*/ 2006211 h 4361942"/>
              <a:gd name="connsiteX3316" fmla="*/ 1268147 w 4102080"/>
              <a:gd name="connsiteY3316" fmla="*/ 2000320 h 4361942"/>
              <a:gd name="connsiteX3317" fmla="*/ 1293679 w 4102080"/>
              <a:gd name="connsiteY3317" fmla="*/ 2008279 h 4361942"/>
              <a:gd name="connsiteX3318" fmla="*/ 1285823 w 4102080"/>
              <a:gd name="connsiteY3318" fmla="*/ 1992464 h 4361942"/>
              <a:gd name="connsiteX3319" fmla="*/ 1279931 w 4102080"/>
              <a:gd name="connsiteY3319" fmla="*/ 1986572 h 4361942"/>
              <a:gd name="connsiteX3320" fmla="*/ 1272075 w 4102080"/>
              <a:gd name="connsiteY3320" fmla="*/ 1980681 h 4361942"/>
              <a:gd name="connsiteX3321" fmla="*/ 1268147 w 4102080"/>
              <a:gd name="connsiteY3321" fmla="*/ 1978717 h 4361942"/>
              <a:gd name="connsiteX3322" fmla="*/ 1262151 w 4102080"/>
              <a:gd name="connsiteY3322" fmla="*/ 1982645 h 4361942"/>
              <a:gd name="connsiteX3323" fmla="*/ 1258326 w 4102080"/>
              <a:gd name="connsiteY3323" fmla="*/ 1980681 h 4361942"/>
              <a:gd name="connsiteX3324" fmla="*/ 1254295 w 4102080"/>
              <a:gd name="connsiteY3324" fmla="*/ 1974686 h 4361942"/>
              <a:gd name="connsiteX3325" fmla="*/ 1250367 w 4102080"/>
              <a:gd name="connsiteY3325" fmla="*/ 1968897 h 4361942"/>
              <a:gd name="connsiteX3326" fmla="*/ 1264219 w 4102080"/>
              <a:gd name="connsiteY3326" fmla="*/ 1931480 h 4361942"/>
              <a:gd name="connsiteX3327" fmla="*/ 1272075 w 4102080"/>
              <a:gd name="connsiteY3327" fmla="*/ 1915666 h 4361942"/>
              <a:gd name="connsiteX3328" fmla="*/ 1281895 w 4102080"/>
              <a:gd name="connsiteY3328" fmla="*/ 1907810 h 4361942"/>
              <a:gd name="connsiteX3329" fmla="*/ 1274039 w 4102080"/>
              <a:gd name="connsiteY3329" fmla="*/ 1899955 h 4361942"/>
              <a:gd name="connsiteX3330" fmla="*/ 1246439 w 4102080"/>
              <a:gd name="connsiteY3330" fmla="*/ 1892099 h 4361942"/>
              <a:gd name="connsiteX3331" fmla="*/ 1236619 w 4102080"/>
              <a:gd name="connsiteY3331" fmla="*/ 1886104 h 4361942"/>
              <a:gd name="connsiteX3332" fmla="*/ 1246439 w 4102080"/>
              <a:gd name="connsiteY3332" fmla="*/ 1876285 h 4361942"/>
              <a:gd name="connsiteX3333" fmla="*/ 1276003 w 4102080"/>
              <a:gd name="connsiteY3333" fmla="*/ 1870393 h 4361942"/>
              <a:gd name="connsiteX3334" fmla="*/ 1281895 w 4102080"/>
              <a:gd name="connsiteY3334" fmla="*/ 1862537 h 4361942"/>
              <a:gd name="connsiteX3335" fmla="*/ 1277967 w 4102080"/>
              <a:gd name="connsiteY3335" fmla="*/ 1850754 h 4361942"/>
              <a:gd name="connsiteX3336" fmla="*/ 1266183 w 4102080"/>
              <a:gd name="connsiteY3336" fmla="*/ 1848687 h 4361942"/>
              <a:gd name="connsiteX3337" fmla="*/ 1244475 w 4102080"/>
              <a:gd name="connsiteY3337" fmla="*/ 1848687 h 4361942"/>
              <a:gd name="connsiteX3338" fmla="*/ 1240547 w 4102080"/>
              <a:gd name="connsiteY3338" fmla="*/ 1844862 h 4361942"/>
              <a:gd name="connsiteX3339" fmla="*/ 1232691 w 4102080"/>
              <a:gd name="connsiteY3339" fmla="*/ 1834940 h 4361942"/>
              <a:gd name="connsiteX3340" fmla="*/ 1228763 w 4102080"/>
              <a:gd name="connsiteY3340" fmla="*/ 1831012 h 4361942"/>
              <a:gd name="connsiteX3341" fmla="*/ 1228763 w 4102080"/>
              <a:gd name="connsiteY3341" fmla="*/ 1825120 h 4361942"/>
              <a:gd name="connsiteX3342" fmla="*/ 1236619 w 4102080"/>
              <a:gd name="connsiteY3342" fmla="*/ 1825120 h 4361942"/>
              <a:gd name="connsiteX3343" fmla="*/ 1226798 w 4102080"/>
              <a:gd name="connsiteY3343" fmla="*/ 1807342 h 4361942"/>
              <a:gd name="connsiteX3344" fmla="*/ 1238583 w 4102080"/>
              <a:gd name="connsiteY3344" fmla="*/ 1801450 h 4361942"/>
              <a:gd name="connsiteX3345" fmla="*/ 1252331 w 4102080"/>
              <a:gd name="connsiteY3345" fmla="*/ 1797522 h 4361942"/>
              <a:gd name="connsiteX3346" fmla="*/ 1264219 w 4102080"/>
              <a:gd name="connsiteY3346" fmla="*/ 1777884 h 4361942"/>
              <a:gd name="connsiteX3347" fmla="*/ 1291715 w 4102080"/>
              <a:gd name="connsiteY3347" fmla="*/ 1771992 h 4361942"/>
              <a:gd name="connsiteX3348" fmla="*/ 1303603 w 4102080"/>
              <a:gd name="connsiteY3348" fmla="*/ 1764136 h 4361942"/>
              <a:gd name="connsiteX3349" fmla="*/ 1266183 w 4102080"/>
              <a:gd name="connsiteY3349" fmla="*/ 1764136 h 4361942"/>
              <a:gd name="connsiteX3350" fmla="*/ 1256362 w 4102080"/>
              <a:gd name="connsiteY3350" fmla="*/ 1769925 h 4361942"/>
              <a:gd name="connsiteX3351" fmla="*/ 1242511 w 4102080"/>
              <a:gd name="connsiteY3351" fmla="*/ 1789667 h 4361942"/>
              <a:gd name="connsiteX3352" fmla="*/ 1232691 w 4102080"/>
              <a:gd name="connsiteY3352" fmla="*/ 1791631 h 4361942"/>
              <a:gd name="connsiteX3353" fmla="*/ 1226798 w 4102080"/>
              <a:gd name="connsiteY3353" fmla="*/ 1783775 h 4361942"/>
              <a:gd name="connsiteX3354" fmla="*/ 1220803 w 4102080"/>
              <a:gd name="connsiteY3354" fmla="*/ 1769925 h 4361942"/>
              <a:gd name="connsiteX3355" fmla="*/ 1216978 w 4102080"/>
              <a:gd name="connsiteY3355" fmla="*/ 1754214 h 4361942"/>
              <a:gd name="connsiteX3356" fmla="*/ 1216978 w 4102080"/>
              <a:gd name="connsiteY3356" fmla="*/ 1744394 h 4361942"/>
              <a:gd name="connsiteX3357" fmla="*/ 1230727 w 4102080"/>
              <a:gd name="connsiteY3357" fmla="*/ 1728683 h 4361942"/>
              <a:gd name="connsiteX3358" fmla="*/ 1236619 w 4102080"/>
              <a:gd name="connsiteY3358" fmla="*/ 1718760 h 4361942"/>
              <a:gd name="connsiteX3359" fmla="*/ 1234655 w 4102080"/>
              <a:gd name="connsiteY3359" fmla="*/ 1714832 h 4361942"/>
              <a:gd name="connsiteX3360" fmla="*/ 1222767 w 4102080"/>
              <a:gd name="connsiteY3360" fmla="*/ 1718760 h 4361942"/>
              <a:gd name="connsiteX3361" fmla="*/ 1216978 w 4102080"/>
              <a:gd name="connsiteY3361" fmla="*/ 1714832 h 4361942"/>
              <a:gd name="connsiteX3362" fmla="*/ 1210983 w 4102080"/>
              <a:gd name="connsiteY3362" fmla="*/ 1710905 h 4361942"/>
              <a:gd name="connsiteX3363" fmla="*/ 1209019 w 4102080"/>
              <a:gd name="connsiteY3363" fmla="*/ 1710905 h 4361942"/>
              <a:gd name="connsiteX3364" fmla="*/ 1205091 w 4102080"/>
              <a:gd name="connsiteY3364" fmla="*/ 1703049 h 4361942"/>
              <a:gd name="connsiteX3365" fmla="*/ 1207055 w 4102080"/>
              <a:gd name="connsiteY3365" fmla="*/ 1695194 h 4361942"/>
              <a:gd name="connsiteX3366" fmla="*/ 1207055 w 4102080"/>
              <a:gd name="connsiteY3366" fmla="*/ 1689302 h 4361942"/>
              <a:gd name="connsiteX3367" fmla="*/ 1205091 w 4102080"/>
              <a:gd name="connsiteY3367" fmla="*/ 1675451 h 4361942"/>
              <a:gd name="connsiteX3368" fmla="*/ 1201163 w 4102080"/>
              <a:gd name="connsiteY3368" fmla="*/ 1669560 h 4361942"/>
              <a:gd name="connsiteX3369" fmla="*/ 1199199 w 4102080"/>
              <a:gd name="connsiteY3369" fmla="*/ 1665632 h 4361942"/>
              <a:gd name="connsiteX3370" fmla="*/ 1209019 w 4102080"/>
              <a:gd name="connsiteY3370" fmla="*/ 1665632 h 4361942"/>
              <a:gd name="connsiteX3371" fmla="*/ 1222767 w 4102080"/>
              <a:gd name="connsiteY3371" fmla="*/ 1659740 h 4361942"/>
              <a:gd name="connsiteX3372" fmla="*/ 1234655 w 4102080"/>
              <a:gd name="connsiteY3372" fmla="*/ 1659740 h 4361942"/>
              <a:gd name="connsiteX3373" fmla="*/ 1236619 w 4102080"/>
              <a:gd name="connsiteY3373" fmla="*/ 1649921 h 4361942"/>
              <a:gd name="connsiteX3374" fmla="*/ 1240547 w 4102080"/>
              <a:gd name="connsiteY3374" fmla="*/ 1640101 h 4361942"/>
              <a:gd name="connsiteX3375" fmla="*/ 1234655 w 4102080"/>
              <a:gd name="connsiteY3375" fmla="*/ 1634106 h 4361942"/>
              <a:gd name="connsiteX3376" fmla="*/ 1226798 w 4102080"/>
              <a:gd name="connsiteY3376" fmla="*/ 1632142 h 4361942"/>
              <a:gd name="connsiteX3377" fmla="*/ 1216978 w 4102080"/>
              <a:gd name="connsiteY3377" fmla="*/ 1622323 h 4361942"/>
              <a:gd name="connsiteX3378" fmla="*/ 1222767 w 4102080"/>
              <a:gd name="connsiteY3378" fmla="*/ 1612504 h 4361942"/>
              <a:gd name="connsiteX3379" fmla="*/ 1232691 w 4102080"/>
              <a:gd name="connsiteY3379" fmla="*/ 1604545 h 4361942"/>
              <a:gd name="connsiteX3380" fmla="*/ 1226798 w 4102080"/>
              <a:gd name="connsiteY3380" fmla="*/ 1592761 h 4361942"/>
              <a:gd name="connsiteX3381" fmla="*/ 1210983 w 4102080"/>
              <a:gd name="connsiteY3381" fmla="*/ 1590797 h 4361942"/>
              <a:gd name="connsiteX3382" fmla="*/ 1207055 w 4102080"/>
              <a:gd name="connsiteY3382" fmla="*/ 1577050 h 4361942"/>
              <a:gd name="connsiteX3383" fmla="*/ 1212947 w 4102080"/>
              <a:gd name="connsiteY3383" fmla="*/ 1567231 h 4361942"/>
              <a:gd name="connsiteX3384" fmla="*/ 1228763 w 4102080"/>
              <a:gd name="connsiteY3384" fmla="*/ 1565164 h 4361942"/>
              <a:gd name="connsiteX3385" fmla="*/ 1218942 w 4102080"/>
              <a:gd name="connsiteY3385" fmla="*/ 1555344 h 4361942"/>
              <a:gd name="connsiteX3386" fmla="*/ 1216978 w 4102080"/>
              <a:gd name="connsiteY3386" fmla="*/ 1549452 h 4361942"/>
              <a:gd name="connsiteX3387" fmla="*/ 1214911 w 4102080"/>
              <a:gd name="connsiteY3387" fmla="*/ 1543561 h 4361942"/>
              <a:gd name="connsiteX3388" fmla="*/ 1209019 w 4102080"/>
              <a:gd name="connsiteY3388" fmla="*/ 1547489 h 4361942"/>
              <a:gd name="connsiteX3389" fmla="*/ 1199199 w 4102080"/>
              <a:gd name="connsiteY3389" fmla="*/ 1557308 h 4361942"/>
              <a:gd name="connsiteX3390" fmla="*/ 1189378 w 4102080"/>
              <a:gd name="connsiteY3390" fmla="*/ 1561339 h 4361942"/>
              <a:gd name="connsiteX3391" fmla="*/ 1187414 w 4102080"/>
              <a:gd name="connsiteY3391" fmla="*/ 1567231 h 4361942"/>
              <a:gd name="connsiteX3392" fmla="*/ 1187414 w 4102080"/>
              <a:gd name="connsiteY3392" fmla="*/ 1573123 h 4361942"/>
              <a:gd name="connsiteX3393" fmla="*/ 1191342 w 4102080"/>
              <a:gd name="connsiteY3393" fmla="*/ 1580978 h 4361942"/>
              <a:gd name="connsiteX3394" fmla="*/ 1193307 w 4102080"/>
              <a:gd name="connsiteY3394" fmla="*/ 1594725 h 4361942"/>
              <a:gd name="connsiteX3395" fmla="*/ 1187414 w 4102080"/>
              <a:gd name="connsiteY3395" fmla="*/ 1610540 h 4361942"/>
              <a:gd name="connsiteX3396" fmla="*/ 1191342 w 4102080"/>
              <a:gd name="connsiteY3396" fmla="*/ 1630179 h 4361942"/>
              <a:gd name="connsiteX3397" fmla="*/ 1183383 w 4102080"/>
              <a:gd name="connsiteY3397" fmla="*/ 1649921 h 4361942"/>
              <a:gd name="connsiteX3398" fmla="*/ 1177594 w 4102080"/>
              <a:gd name="connsiteY3398" fmla="*/ 1655812 h 4361942"/>
              <a:gd name="connsiteX3399" fmla="*/ 1165706 w 4102080"/>
              <a:gd name="connsiteY3399" fmla="*/ 1647957 h 4361942"/>
              <a:gd name="connsiteX3400" fmla="*/ 1153922 w 4102080"/>
              <a:gd name="connsiteY3400" fmla="*/ 1645993 h 4361942"/>
              <a:gd name="connsiteX3401" fmla="*/ 1140174 w 4102080"/>
              <a:gd name="connsiteY3401" fmla="*/ 1638138 h 4361942"/>
              <a:gd name="connsiteX3402" fmla="*/ 1143999 w 4102080"/>
              <a:gd name="connsiteY3402" fmla="*/ 1594725 h 4361942"/>
              <a:gd name="connsiteX3403" fmla="*/ 1148030 w 4102080"/>
              <a:gd name="connsiteY3403" fmla="*/ 1579014 h 4361942"/>
              <a:gd name="connsiteX3404" fmla="*/ 1140174 w 4102080"/>
              <a:gd name="connsiteY3404" fmla="*/ 1575086 h 4361942"/>
              <a:gd name="connsiteX3405" fmla="*/ 1142138 w 4102080"/>
              <a:gd name="connsiteY3405" fmla="*/ 1555344 h 4361942"/>
              <a:gd name="connsiteX3406" fmla="*/ 1136143 w 4102080"/>
              <a:gd name="connsiteY3406" fmla="*/ 1545525 h 4361942"/>
              <a:gd name="connsiteX3407" fmla="*/ 1126322 w 4102080"/>
              <a:gd name="connsiteY3407" fmla="*/ 1547489 h 4361942"/>
              <a:gd name="connsiteX3408" fmla="*/ 1120430 w 4102080"/>
              <a:gd name="connsiteY3408" fmla="*/ 1559375 h 4361942"/>
              <a:gd name="connsiteX3409" fmla="*/ 1118466 w 4102080"/>
              <a:gd name="connsiteY3409" fmla="*/ 1571159 h 4361942"/>
              <a:gd name="connsiteX3410" fmla="*/ 1112574 w 4102080"/>
              <a:gd name="connsiteY3410" fmla="*/ 1580978 h 4361942"/>
              <a:gd name="connsiteX3411" fmla="*/ 1098826 w 4102080"/>
              <a:gd name="connsiteY3411" fmla="*/ 1580978 h 4361942"/>
              <a:gd name="connsiteX3412" fmla="*/ 1104615 w 4102080"/>
              <a:gd name="connsiteY3412" fmla="*/ 1594725 h 4361942"/>
              <a:gd name="connsiteX3413" fmla="*/ 1116502 w 4102080"/>
              <a:gd name="connsiteY3413" fmla="*/ 1612504 h 4361942"/>
              <a:gd name="connsiteX3414" fmla="*/ 1120430 w 4102080"/>
              <a:gd name="connsiteY3414" fmla="*/ 1626251 h 4361942"/>
              <a:gd name="connsiteX3415" fmla="*/ 1112574 w 4102080"/>
              <a:gd name="connsiteY3415" fmla="*/ 1632142 h 4361942"/>
              <a:gd name="connsiteX3416" fmla="*/ 1114538 w 4102080"/>
              <a:gd name="connsiteY3416" fmla="*/ 1638138 h 4361942"/>
              <a:gd name="connsiteX3417" fmla="*/ 1126322 w 4102080"/>
              <a:gd name="connsiteY3417" fmla="*/ 1653849 h 4361942"/>
              <a:gd name="connsiteX3418" fmla="*/ 1114538 w 4102080"/>
              <a:gd name="connsiteY3418" fmla="*/ 1655812 h 4361942"/>
              <a:gd name="connsiteX3419" fmla="*/ 1106682 w 4102080"/>
              <a:gd name="connsiteY3419" fmla="*/ 1659740 h 4361942"/>
              <a:gd name="connsiteX3420" fmla="*/ 1100790 w 4102080"/>
              <a:gd name="connsiteY3420" fmla="*/ 1667596 h 4361942"/>
              <a:gd name="connsiteX3421" fmla="*/ 1094794 w 4102080"/>
              <a:gd name="connsiteY3421" fmla="*/ 1675451 h 4361942"/>
              <a:gd name="connsiteX3422" fmla="*/ 1094794 w 4102080"/>
              <a:gd name="connsiteY3422" fmla="*/ 1669560 h 4361942"/>
              <a:gd name="connsiteX3423" fmla="*/ 1092830 w 4102080"/>
              <a:gd name="connsiteY3423" fmla="*/ 1663668 h 4361942"/>
              <a:gd name="connsiteX3424" fmla="*/ 1092830 w 4102080"/>
              <a:gd name="connsiteY3424" fmla="*/ 1657776 h 4361942"/>
              <a:gd name="connsiteX3425" fmla="*/ 1090970 w 4102080"/>
              <a:gd name="connsiteY3425" fmla="*/ 1653849 h 4361942"/>
              <a:gd name="connsiteX3426" fmla="*/ 1098826 w 4102080"/>
              <a:gd name="connsiteY3426" fmla="*/ 1634106 h 4361942"/>
              <a:gd name="connsiteX3427" fmla="*/ 1079082 w 4102080"/>
              <a:gd name="connsiteY3427" fmla="*/ 1602581 h 4361942"/>
              <a:gd name="connsiteX3428" fmla="*/ 1084974 w 4102080"/>
              <a:gd name="connsiteY3428" fmla="*/ 1586870 h 4361942"/>
              <a:gd name="connsiteX3429" fmla="*/ 1081046 w 4102080"/>
              <a:gd name="connsiteY3429" fmla="*/ 1565164 h 4361942"/>
              <a:gd name="connsiteX3430" fmla="*/ 1069262 w 4102080"/>
              <a:gd name="connsiteY3430" fmla="*/ 1571159 h 4361942"/>
              <a:gd name="connsiteX3431" fmla="*/ 1051586 w 4102080"/>
              <a:gd name="connsiteY3431" fmla="*/ 1592761 h 4361942"/>
              <a:gd name="connsiteX3432" fmla="*/ 1037734 w 4102080"/>
              <a:gd name="connsiteY3432" fmla="*/ 1598756 h 4361942"/>
              <a:gd name="connsiteX3433" fmla="*/ 1031842 w 4102080"/>
              <a:gd name="connsiteY3433" fmla="*/ 1598756 h 4361942"/>
              <a:gd name="connsiteX3434" fmla="*/ 1023986 w 4102080"/>
              <a:gd name="connsiteY3434" fmla="*/ 1602581 h 4361942"/>
              <a:gd name="connsiteX3435" fmla="*/ 1017990 w 4102080"/>
              <a:gd name="connsiteY3435" fmla="*/ 1602581 h 4361942"/>
              <a:gd name="connsiteX3436" fmla="*/ 1010134 w 4102080"/>
              <a:gd name="connsiteY3436" fmla="*/ 1598756 h 4361942"/>
              <a:gd name="connsiteX3437" fmla="*/ 1008170 w 4102080"/>
              <a:gd name="connsiteY3437" fmla="*/ 1594725 h 4361942"/>
              <a:gd name="connsiteX3438" fmla="*/ 1006206 w 4102080"/>
              <a:gd name="connsiteY3438" fmla="*/ 1586870 h 4361942"/>
              <a:gd name="connsiteX3439" fmla="*/ 1004242 w 4102080"/>
              <a:gd name="connsiteY3439" fmla="*/ 1579014 h 4361942"/>
              <a:gd name="connsiteX3440" fmla="*/ 1008170 w 4102080"/>
              <a:gd name="connsiteY3440" fmla="*/ 1575086 h 4361942"/>
              <a:gd name="connsiteX3441" fmla="*/ 1033806 w 4102080"/>
              <a:gd name="connsiteY3441" fmla="*/ 1577050 h 4361942"/>
              <a:gd name="connsiteX3442" fmla="*/ 1041662 w 4102080"/>
              <a:gd name="connsiteY3442" fmla="*/ 1571159 h 4361942"/>
              <a:gd name="connsiteX3443" fmla="*/ 1041662 w 4102080"/>
              <a:gd name="connsiteY3443" fmla="*/ 1559375 h 4361942"/>
              <a:gd name="connsiteX3444" fmla="*/ 1033806 w 4102080"/>
              <a:gd name="connsiteY3444" fmla="*/ 1545525 h 4361942"/>
              <a:gd name="connsiteX3445" fmla="*/ 1023986 w 4102080"/>
              <a:gd name="connsiteY3445" fmla="*/ 1541597 h 4361942"/>
              <a:gd name="connsiteX3446" fmla="*/ 1014166 w 4102080"/>
              <a:gd name="connsiteY3446" fmla="*/ 1537669 h 4361942"/>
              <a:gd name="connsiteX3447" fmla="*/ 1004242 w 4102080"/>
              <a:gd name="connsiteY3447" fmla="*/ 1531778 h 4361942"/>
              <a:gd name="connsiteX3448" fmla="*/ 1002278 w 4102080"/>
              <a:gd name="connsiteY3448" fmla="*/ 1541597 h 4361942"/>
              <a:gd name="connsiteX3449" fmla="*/ 1000314 w 4102080"/>
              <a:gd name="connsiteY3449" fmla="*/ 1561339 h 4361942"/>
              <a:gd name="connsiteX3450" fmla="*/ 996386 w 4102080"/>
              <a:gd name="connsiteY3450" fmla="*/ 1571159 h 4361942"/>
              <a:gd name="connsiteX3451" fmla="*/ 988530 w 4102080"/>
              <a:gd name="connsiteY3451" fmla="*/ 1577050 h 4361942"/>
              <a:gd name="connsiteX3452" fmla="*/ 986566 w 4102080"/>
              <a:gd name="connsiteY3452" fmla="*/ 1571159 h 4361942"/>
              <a:gd name="connsiteX3453" fmla="*/ 986566 w 4102080"/>
              <a:gd name="connsiteY3453" fmla="*/ 1551520 h 4361942"/>
              <a:gd name="connsiteX3454" fmla="*/ 986566 w 4102080"/>
              <a:gd name="connsiteY3454" fmla="*/ 1531778 h 4361942"/>
              <a:gd name="connsiteX3455" fmla="*/ 986566 w 4102080"/>
              <a:gd name="connsiteY3455" fmla="*/ 1525782 h 4361942"/>
              <a:gd name="connsiteX3456" fmla="*/ 1004242 w 4102080"/>
              <a:gd name="connsiteY3456" fmla="*/ 1504180 h 4361942"/>
              <a:gd name="connsiteX3457" fmla="*/ 1008170 w 4102080"/>
              <a:gd name="connsiteY3457" fmla="*/ 1496324 h 4361942"/>
              <a:gd name="connsiteX3458" fmla="*/ 1010134 w 4102080"/>
              <a:gd name="connsiteY3458" fmla="*/ 1486401 h 4361942"/>
              <a:gd name="connsiteX3459" fmla="*/ 1012202 w 4102080"/>
              <a:gd name="connsiteY3459" fmla="*/ 1494360 h 4361942"/>
              <a:gd name="connsiteX3460" fmla="*/ 1014166 w 4102080"/>
              <a:gd name="connsiteY3460" fmla="*/ 1502216 h 4361942"/>
              <a:gd name="connsiteX3461" fmla="*/ 1017990 w 4102080"/>
              <a:gd name="connsiteY3461" fmla="*/ 1508108 h 4361942"/>
              <a:gd name="connsiteX3462" fmla="*/ 1022022 w 4102080"/>
              <a:gd name="connsiteY3462" fmla="*/ 1513999 h 4361942"/>
              <a:gd name="connsiteX3463" fmla="*/ 1025950 w 4102080"/>
              <a:gd name="connsiteY3463" fmla="*/ 1512139 h 4361942"/>
              <a:gd name="connsiteX3464" fmla="*/ 1029878 w 4102080"/>
              <a:gd name="connsiteY3464" fmla="*/ 1512139 h 4361942"/>
              <a:gd name="connsiteX3465" fmla="*/ 1035770 w 4102080"/>
              <a:gd name="connsiteY3465" fmla="*/ 1513999 h 4361942"/>
              <a:gd name="connsiteX3466" fmla="*/ 1041662 w 4102080"/>
              <a:gd name="connsiteY3466" fmla="*/ 1513999 h 4361942"/>
              <a:gd name="connsiteX3467" fmla="*/ 1033806 w 4102080"/>
              <a:gd name="connsiteY3467" fmla="*/ 1506144 h 4361942"/>
              <a:gd name="connsiteX3468" fmla="*/ 1027914 w 4102080"/>
              <a:gd name="connsiteY3468" fmla="*/ 1492396 h 4361942"/>
              <a:gd name="connsiteX3469" fmla="*/ 1045590 w 4102080"/>
              <a:gd name="connsiteY3469" fmla="*/ 1498288 h 4361942"/>
              <a:gd name="connsiteX3470" fmla="*/ 1053550 w 4102080"/>
              <a:gd name="connsiteY3470" fmla="*/ 1496324 h 4361942"/>
              <a:gd name="connsiteX3471" fmla="*/ 1057374 w 4102080"/>
              <a:gd name="connsiteY3471" fmla="*/ 1486401 h 4361942"/>
              <a:gd name="connsiteX3472" fmla="*/ 1041662 w 4102080"/>
              <a:gd name="connsiteY3472" fmla="*/ 1484541 h 4361942"/>
              <a:gd name="connsiteX3473" fmla="*/ 1031842 w 4102080"/>
              <a:gd name="connsiteY3473" fmla="*/ 1480613 h 4361942"/>
              <a:gd name="connsiteX3474" fmla="*/ 1029878 w 4102080"/>
              <a:gd name="connsiteY3474" fmla="*/ 1470690 h 4361942"/>
              <a:gd name="connsiteX3475" fmla="*/ 1041662 w 4102080"/>
              <a:gd name="connsiteY3475" fmla="*/ 1453015 h 4361942"/>
              <a:gd name="connsiteX3476" fmla="*/ 1025950 w 4102080"/>
              <a:gd name="connsiteY3476" fmla="*/ 1441232 h 4361942"/>
              <a:gd name="connsiteX3477" fmla="*/ 1027914 w 4102080"/>
              <a:gd name="connsiteY3477" fmla="*/ 1429345 h 4361942"/>
              <a:gd name="connsiteX3478" fmla="*/ 1037734 w 4102080"/>
              <a:gd name="connsiteY3478" fmla="*/ 1421490 h 4361942"/>
              <a:gd name="connsiteX3479" fmla="*/ 1053550 w 4102080"/>
              <a:gd name="connsiteY3479" fmla="*/ 1415598 h 4361942"/>
              <a:gd name="connsiteX3480" fmla="*/ 1049518 w 4102080"/>
              <a:gd name="connsiteY3480" fmla="*/ 1435340 h 4361942"/>
              <a:gd name="connsiteX3481" fmla="*/ 1051586 w 4102080"/>
              <a:gd name="connsiteY3481" fmla="*/ 1441232 h 4361942"/>
              <a:gd name="connsiteX3482" fmla="*/ 1061406 w 4102080"/>
              <a:gd name="connsiteY3482" fmla="*/ 1443196 h 4361942"/>
              <a:gd name="connsiteX3483" fmla="*/ 1077118 w 4102080"/>
              <a:gd name="connsiteY3483" fmla="*/ 1441232 h 4361942"/>
              <a:gd name="connsiteX3484" fmla="*/ 1081046 w 4102080"/>
              <a:gd name="connsiteY3484" fmla="*/ 1439165 h 4361942"/>
              <a:gd name="connsiteX3485" fmla="*/ 1084974 w 4102080"/>
              <a:gd name="connsiteY3485" fmla="*/ 1431309 h 4361942"/>
              <a:gd name="connsiteX3486" fmla="*/ 1086938 w 4102080"/>
              <a:gd name="connsiteY3486" fmla="*/ 1413634 h 4361942"/>
              <a:gd name="connsiteX3487" fmla="*/ 1084974 w 4102080"/>
              <a:gd name="connsiteY3487" fmla="*/ 1388000 h 4361942"/>
              <a:gd name="connsiteX3488" fmla="*/ 1088902 w 4102080"/>
              <a:gd name="connsiteY3488" fmla="*/ 1368361 h 4361942"/>
              <a:gd name="connsiteX3489" fmla="*/ 1102754 w 4102080"/>
              <a:gd name="connsiteY3489" fmla="*/ 1364434 h 4361942"/>
              <a:gd name="connsiteX3490" fmla="*/ 1100790 w 4102080"/>
              <a:gd name="connsiteY3490" fmla="*/ 1376217 h 4361942"/>
              <a:gd name="connsiteX3491" fmla="*/ 1100790 w 4102080"/>
              <a:gd name="connsiteY3491" fmla="*/ 1391928 h 4361942"/>
              <a:gd name="connsiteX3492" fmla="*/ 1104615 w 4102080"/>
              <a:gd name="connsiteY3492" fmla="*/ 1409706 h 4361942"/>
              <a:gd name="connsiteX3493" fmla="*/ 1112574 w 4102080"/>
              <a:gd name="connsiteY3493" fmla="*/ 1431309 h 4361942"/>
              <a:gd name="connsiteX3494" fmla="*/ 1108646 w 4102080"/>
              <a:gd name="connsiteY3494" fmla="*/ 1439165 h 4361942"/>
              <a:gd name="connsiteX3495" fmla="*/ 1102754 w 4102080"/>
              <a:gd name="connsiteY3495" fmla="*/ 1447124 h 4361942"/>
              <a:gd name="connsiteX3496" fmla="*/ 1098826 w 4102080"/>
              <a:gd name="connsiteY3496" fmla="*/ 1453015 h 4361942"/>
              <a:gd name="connsiteX3497" fmla="*/ 1098826 w 4102080"/>
              <a:gd name="connsiteY3497" fmla="*/ 1460871 h 4361942"/>
              <a:gd name="connsiteX3498" fmla="*/ 1102754 w 4102080"/>
              <a:gd name="connsiteY3498" fmla="*/ 1472758 h 4361942"/>
              <a:gd name="connsiteX3499" fmla="*/ 1102754 w 4102080"/>
              <a:gd name="connsiteY3499" fmla="*/ 1476582 h 4361942"/>
              <a:gd name="connsiteX3500" fmla="*/ 1098826 w 4102080"/>
              <a:gd name="connsiteY3500" fmla="*/ 1480613 h 4361942"/>
              <a:gd name="connsiteX3501" fmla="*/ 1086938 w 4102080"/>
              <a:gd name="connsiteY3501" fmla="*/ 1488469 h 4361942"/>
              <a:gd name="connsiteX3502" fmla="*/ 1084974 w 4102080"/>
              <a:gd name="connsiteY3502" fmla="*/ 1490433 h 4361942"/>
              <a:gd name="connsiteX3503" fmla="*/ 1086938 w 4102080"/>
              <a:gd name="connsiteY3503" fmla="*/ 1496324 h 4361942"/>
              <a:gd name="connsiteX3504" fmla="*/ 1088902 w 4102080"/>
              <a:gd name="connsiteY3504" fmla="*/ 1504180 h 4361942"/>
              <a:gd name="connsiteX3505" fmla="*/ 1090970 w 4102080"/>
              <a:gd name="connsiteY3505" fmla="*/ 1508108 h 4361942"/>
              <a:gd name="connsiteX3506" fmla="*/ 1096758 w 4102080"/>
              <a:gd name="connsiteY3506" fmla="*/ 1506144 h 4361942"/>
              <a:gd name="connsiteX3507" fmla="*/ 1106682 w 4102080"/>
              <a:gd name="connsiteY3507" fmla="*/ 1496324 h 4361942"/>
              <a:gd name="connsiteX3508" fmla="*/ 1116502 w 4102080"/>
              <a:gd name="connsiteY3508" fmla="*/ 1496324 h 4361942"/>
              <a:gd name="connsiteX3509" fmla="*/ 1134178 w 4102080"/>
              <a:gd name="connsiteY3509" fmla="*/ 1508108 h 4361942"/>
              <a:gd name="connsiteX3510" fmla="*/ 1120430 w 4102080"/>
              <a:gd name="connsiteY3510" fmla="*/ 1480613 h 4361942"/>
              <a:gd name="connsiteX3511" fmla="*/ 1116502 w 4102080"/>
              <a:gd name="connsiteY3511" fmla="*/ 1460871 h 4361942"/>
              <a:gd name="connsiteX3512" fmla="*/ 1122394 w 4102080"/>
              <a:gd name="connsiteY3512" fmla="*/ 1453015 h 4361942"/>
              <a:gd name="connsiteX3513" fmla="*/ 1134178 w 4102080"/>
              <a:gd name="connsiteY3513" fmla="*/ 1466763 h 4361942"/>
              <a:gd name="connsiteX3514" fmla="*/ 1140174 w 4102080"/>
              <a:gd name="connsiteY3514" fmla="*/ 1470690 h 4361942"/>
              <a:gd name="connsiteX3515" fmla="*/ 1142138 w 4102080"/>
              <a:gd name="connsiteY3515" fmla="*/ 1462835 h 4361942"/>
              <a:gd name="connsiteX3516" fmla="*/ 1146066 w 4102080"/>
              <a:gd name="connsiteY3516" fmla="*/ 1458907 h 4361942"/>
              <a:gd name="connsiteX3517" fmla="*/ 1151958 w 4102080"/>
              <a:gd name="connsiteY3517" fmla="*/ 1456943 h 4361942"/>
              <a:gd name="connsiteX3518" fmla="*/ 1165706 w 4102080"/>
              <a:gd name="connsiteY3518" fmla="*/ 1453015 h 4361942"/>
              <a:gd name="connsiteX3519" fmla="*/ 1165706 w 4102080"/>
              <a:gd name="connsiteY3519" fmla="*/ 1449088 h 4361942"/>
              <a:gd name="connsiteX3520" fmla="*/ 1159814 w 4102080"/>
              <a:gd name="connsiteY3520" fmla="*/ 1447124 h 4361942"/>
              <a:gd name="connsiteX3521" fmla="*/ 1148030 w 4102080"/>
              <a:gd name="connsiteY3521" fmla="*/ 1443196 h 4361942"/>
              <a:gd name="connsiteX3522" fmla="*/ 1148030 w 4102080"/>
              <a:gd name="connsiteY3522" fmla="*/ 1437201 h 4361942"/>
              <a:gd name="connsiteX3523" fmla="*/ 1163742 w 4102080"/>
              <a:gd name="connsiteY3523" fmla="*/ 1433376 h 4361942"/>
              <a:gd name="connsiteX3524" fmla="*/ 1171599 w 4102080"/>
              <a:gd name="connsiteY3524" fmla="*/ 1419526 h 4361942"/>
              <a:gd name="connsiteX3525" fmla="*/ 1175527 w 4102080"/>
              <a:gd name="connsiteY3525" fmla="*/ 1399784 h 4361942"/>
              <a:gd name="connsiteX3526" fmla="*/ 1169738 w 4102080"/>
              <a:gd name="connsiteY3526" fmla="*/ 1386036 h 4361942"/>
              <a:gd name="connsiteX3527" fmla="*/ 1163742 w 4102080"/>
              <a:gd name="connsiteY3527" fmla="*/ 1384073 h 4361942"/>
              <a:gd name="connsiteX3528" fmla="*/ 1148030 w 4102080"/>
              <a:gd name="connsiteY3528" fmla="*/ 1384073 h 4361942"/>
              <a:gd name="connsiteX3529" fmla="*/ 1138210 w 4102080"/>
              <a:gd name="connsiteY3529" fmla="*/ 1382109 h 4361942"/>
              <a:gd name="connsiteX3530" fmla="*/ 1132214 w 4102080"/>
              <a:gd name="connsiteY3530" fmla="*/ 1374253 h 4361942"/>
              <a:gd name="connsiteX3531" fmla="*/ 1130354 w 4102080"/>
              <a:gd name="connsiteY3531" fmla="*/ 1366398 h 4361942"/>
              <a:gd name="connsiteX3532" fmla="*/ 1134178 w 4102080"/>
              <a:gd name="connsiteY3532" fmla="*/ 1362470 h 4361942"/>
              <a:gd name="connsiteX3533" fmla="*/ 1142138 w 4102080"/>
              <a:gd name="connsiteY3533" fmla="*/ 1370325 h 4361942"/>
              <a:gd name="connsiteX3534" fmla="*/ 1148030 w 4102080"/>
              <a:gd name="connsiteY3534" fmla="*/ 1356578 h 4361942"/>
              <a:gd name="connsiteX3535" fmla="*/ 1142138 w 4102080"/>
              <a:gd name="connsiteY3535" fmla="*/ 1350583 h 4361942"/>
              <a:gd name="connsiteX3536" fmla="*/ 1132214 w 4102080"/>
              <a:gd name="connsiteY3536" fmla="*/ 1346759 h 4361942"/>
              <a:gd name="connsiteX3537" fmla="*/ 1120430 w 4102080"/>
              <a:gd name="connsiteY3537" fmla="*/ 1348619 h 4361942"/>
              <a:gd name="connsiteX3538" fmla="*/ 1126322 w 4102080"/>
              <a:gd name="connsiteY3538" fmla="*/ 1340764 h 4361942"/>
              <a:gd name="connsiteX3539" fmla="*/ 1132214 w 4102080"/>
              <a:gd name="connsiteY3539" fmla="*/ 1336836 h 4361942"/>
              <a:gd name="connsiteX3540" fmla="*/ 1138210 w 4102080"/>
              <a:gd name="connsiteY3540" fmla="*/ 1336836 h 4361942"/>
              <a:gd name="connsiteX3541" fmla="*/ 1146066 w 4102080"/>
              <a:gd name="connsiteY3541" fmla="*/ 1338800 h 4361942"/>
              <a:gd name="connsiteX3542" fmla="*/ 1151958 w 4102080"/>
              <a:gd name="connsiteY3542" fmla="*/ 1344691 h 4361942"/>
              <a:gd name="connsiteX3543" fmla="*/ 1155886 w 4102080"/>
              <a:gd name="connsiteY3543" fmla="*/ 1344691 h 4361942"/>
              <a:gd name="connsiteX3544" fmla="*/ 1159814 w 4102080"/>
              <a:gd name="connsiteY3544" fmla="*/ 1342728 h 4361942"/>
              <a:gd name="connsiteX3545" fmla="*/ 1155886 w 4102080"/>
              <a:gd name="connsiteY3545" fmla="*/ 1336836 h 4361942"/>
              <a:gd name="connsiteX3546" fmla="*/ 1155886 w 4102080"/>
              <a:gd name="connsiteY3546" fmla="*/ 1330944 h 4361942"/>
              <a:gd name="connsiteX3547" fmla="*/ 1179558 w 4102080"/>
              <a:gd name="connsiteY3547" fmla="*/ 1330944 h 4361942"/>
              <a:gd name="connsiteX3548" fmla="*/ 1191342 w 4102080"/>
              <a:gd name="connsiteY3548" fmla="*/ 1334872 h 4361942"/>
              <a:gd name="connsiteX3549" fmla="*/ 1197235 w 4102080"/>
              <a:gd name="connsiteY3549" fmla="*/ 1344691 h 4361942"/>
              <a:gd name="connsiteX3550" fmla="*/ 1193307 w 4102080"/>
              <a:gd name="connsiteY3550" fmla="*/ 1352547 h 4361942"/>
              <a:gd name="connsiteX3551" fmla="*/ 1187414 w 4102080"/>
              <a:gd name="connsiteY3551" fmla="*/ 1358542 h 4361942"/>
              <a:gd name="connsiteX3552" fmla="*/ 1183383 w 4102080"/>
              <a:gd name="connsiteY3552" fmla="*/ 1368361 h 4361942"/>
              <a:gd name="connsiteX3553" fmla="*/ 1187414 w 4102080"/>
              <a:gd name="connsiteY3553" fmla="*/ 1382109 h 4361942"/>
              <a:gd name="connsiteX3554" fmla="*/ 1193307 w 4102080"/>
              <a:gd name="connsiteY3554" fmla="*/ 1376217 h 4361942"/>
              <a:gd name="connsiteX3555" fmla="*/ 1201163 w 4102080"/>
              <a:gd name="connsiteY3555" fmla="*/ 1372289 h 4361942"/>
              <a:gd name="connsiteX3556" fmla="*/ 1207055 w 4102080"/>
              <a:gd name="connsiteY3556" fmla="*/ 1372289 h 4361942"/>
              <a:gd name="connsiteX3557" fmla="*/ 1209019 w 4102080"/>
              <a:gd name="connsiteY3557" fmla="*/ 1378181 h 4361942"/>
              <a:gd name="connsiteX3558" fmla="*/ 1210983 w 4102080"/>
              <a:gd name="connsiteY3558" fmla="*/ 1384073 h 4361942"/>
              <a:gd name="connsiteX3559" fmla="*/ 1212947 w 4102080"/>
              <a:gd name="connsiteY3559" fmla="*/ 1389964 h 4361942"/>
              <a:gd name="connsiteX3560" fmla="*/ 1214911 w 4102080"/>
              <a:gd name="connsiteY3560" fmla="*/ 1393995 h 4361942"/>
              <a:gd name="connsiteX3561" fmla="*/ 1212947 w 4102080"/>
              <a:gd name="connsiteY3561" fmla="*/ 1397820 h 4361942"/>
              <a:gd name="connsiteX3562" fmla="*/ 1207055 w 4102080"/>
              <a:gd name="connsiteY3562" fmla="*/ 1403815 h 4361942"/>
              <a:gd name="connsiteX3563" fmla="*/ 1205091 w 4102080"/>
              <a:gd name="connsiteY3563" fmla="*/ 1409706 h 4361942"/>
              <a:gd name="connsiteX3564" fmla="*/ 1205091 w 4102080"/>
              <a:gd name="connsiteY3564" fmla="*/ 1445160 h 4361942"/>
              <a:gd name="connsiteX3565" fmla="*/ 1207055 w 4102080"/>
              <a:gd name="connsiteY3565" fmla="*/ 1454979 h 4361942"/>
              <a:gd name="connsiteX3566" fmla="*/ 1212947 w 4102080"/>
              <a:gd name="connsiteY3566" fmla="*/ 1462835 h 4361942"/>
              <a:gd name="connsiteX3567" fmla="*/ 1216978 w 4102080"/>
              <a:gd name="connsiteY3567" fmla="*/ 1466763 h 4361942"/>
              <a:gd name="connsiteX3568" fmla="*/ 1218942 w 4102080"/>
              <a:gd name="connsiteY3568" fmla="*/ 1462835 h 4361942"/>
              <a:gd name="connsiteX3569" fmla="*/ 1220803 w 4102080"/>
              <a:gd name="connsiteY3569" fmla="*/ 1441232 h 4361942"/>
              <a:gd name="connsiteX3570" fmla="*/ 1232691 w 4102080"/>
              <a:gd name="connsiteY3570" fmla="*/ 1403815 h 4361942"/>
              <a:gd name="connsiteX3571" fmla="*/ 1236619 w 4102080"/>
              <a:gd name="connsiteY3571" fmla="*/ 1384073 h 4361942"/>
              <a:gd name="connsiteX3572" fmla="*/ 1240547 w 4102080"/>
              <a:gd name="connsiteY3572" fmla="*/ 1380145 h 4361942"/>
              <a:gd name="connsiteX3573" fmla="*/ 1248403 w 4102080"/>
              <a:gd name="connsiteY3573" fmla="*/ 1384073 h 4361942"/>
              <a:gd name="connsiteX3574" fmla="*/ 1258326 w 4102080"/>
              <a:gd name="connsiteY3574" fmla="*/ 1397820 h 4361942"/>
              <a:gd name="connsiteX3575" fmla="*/ 1264219 w 4102080"/>
              <a:gd name="connsiteY3575" fmla="*/ 1405779 h 4361942"/>
              <a:gd name="connsiteX3576" fmla="*/ 1266183 w 4102080"/>
              <a:gd name="connsiteY3576" fmla="*/ 1413634 h 4361942"/>
              <a:gd name="connsiteX3577" fmla="*/ 1272075 w 4102080"/>
              <a:gd name="connsiteY3577" fmla="*/ 1419526 h 4361942"/>
              <a:gd name="connsiteX3578" fmla="*/ 1281895 w 4102080"/>
              <a:gd name="connsiteY3578" fmla="*/ 1419526 h 4361942"/>
              <a:gd name="connsiteX3579" fmla="*/ 1281895 w 4102080"/>
              <a:gd name="connsiteY3579" fmla="*/ 1415598 h 4361942"/>
              <a:gd name="connsiteX3580" fmla="*/ 1276003 w 4102080"/>
              <a:gd name="connsiteY3580" fmla="*/ 1409706 h 4361942"/>
              <a:gd name="connsiteX3581" fmla="*/ 1270111 w 4102080"/>
              <a:gd name="connsiteY3581" fmla="*/ 1391928 h 4361942"/>
              <a:gd name="connsiteX3582" fmla="*/ 1266183 w 4102080"/>
              <a:gd name="connsiteY3582" fmla="*/ 1384073 h 4361942"/>
              <a:gd name="connsiteX3583" fmla="*/ 1226798 w 4102080"/>
              <a:gd name="connsiteY3583" fmla="*/ 1342728 h 4361942"/>
              <a:gd name="connsiteX3584" fmla="*/ 1222767 w 4102080"/>
              <a:gd name="connsiteY3584" fmla="*/ 1338800 h 4361942"/>
              <a:gd name="connsiteX3585" fmla="*/ 1224834 w 4102080"/>
              <a:gd name="connsiteY3585" fmla="*/ 1330944 h 4361942"/>
              <a:gd name="connsiteX3586" fmla="*/ 1230727 w 4102080"/>
              <a:gd name="connsiteY3586" fmla="*/ 1330944 h 4361942"/>
              <a:gd name="connsiteX3587" fmla="*/ 1238583 w 4102080"/>
              <a:gd name="connsiteY3587" fmla="*/ 1338800 h 4361942"/>
              <a:gd name="connsiteX3588" fmla="*/ 1248403 w 4102080"/>
              <a:gd name="connsiteY3588" fmla="*/ 1350583 h 4361942"/>
              <a:gd name="connsiteX3589" fmla="*/ 1254295 w 4102080"/>
              <a:gd name="connsiteY3589" fmla="*/ 1356578 h 4361942"/>
              <a:gd name="connsiteX3590" fmla="*/ 1260187 w 4102080"/>
              <a:gd name="connsiteY3590" fmla="*/ 1358542 h 4361942"/>
              <a:gd name="connsiteX3591" fmla="*/ 1268147 w 4102080"/>
              <a:gd name="connsiteY3591" fmla="*/ 1358542 h 4361942"/>
              <a:gd name="connsiteX3592" fmla="*/ 1274039 w 4102080"/>
              <a:gd name="connsiteY3592" fmla="*/ 1354614 h 4361942"/>
              <a:gd name="connsiteX3593" fmla="*/ 1274039 w 4102080"/>
              <a:gd name="connsiteY3593" fmla="*/ 1350583 h 4361942"/>
              <a:gd name="connsiteX3594" fmla="*/ 1270111 w 4102080"/>
              <a:gd name="connsiteY3594" fmla="*/ 1344691 h 4361942"/>
              <a:gd name="connsiteX3595" fmla="*/ 1262151 w 4102080"/>
              <a:gd name="connsiteY3595" fmla="*/ 1342728 h 4361942"/>
              <a:gd name="connsiteX3596" fmla="*/ 1248403 w 4102080"/>
              <a:gd name="connsiteY3596" fmla="*/ 1336836 h 4361942"/>
              <a:gd name="connsiteX3597" fmla="*/ 1234655 w 4102080"/>
              <a:gd name="connsiteY3597" fmla="*/ 1323089 h 4361942"/>
              <a:gd name="connsiteX3598" fmla="*/ 1228763 w 4102080"/>
              <a:gd name="connsiteY3598" fmla="*/ 1305310 h 4361942"/>
              <a:gd name="connsiteX3599" fmla="*/ 1228763 w 4102080"/>
              <a:gd name="connsiteY3599" fmla="*/ 1291563 h 4361942"/>
              <a:gd name="connsiteX3600" fmla="*/ 1240547 w 4102080"/>
              <a:gd name="connsiteY3600" fmla="*/ 1291563 h 4361942"/>
              <a:gd name="connsiteX3601" fmla="*/ 1250367 w 4102080"/>
              <a:gd name="connsiteY3601" fmla="*/ 1297455 h 4361942"/>
              <a:gd name="connsiteX3602" fmla="*/ 1260187 w 4102080"/>
              <a:gd name="connsiteY3602" fmla="*/ 1305310 h 4361942"/>
              <a:gd name="connsiteX3603" fmla="*/ 1272075 w 4102080"/>
              <a:gd name="connsiteY3603" fmla="*/ 1315233 h 4361942"/>
              <a:gd name="connsiteX3604" fmla="*/ 1285823 w 4102080"/>
              <a:gd name="connsiteY3604" fmla="*/ 1323089 h 4361942"/>
              <a:gd name="connsiteX3605" fmla="*/ 1289751 w 4102080"/>
              <a:gd name="connsiteY3605" fmla="*/ 1328980 h 4361942"/>
              <a:gd name="connsiteX3606" fmla="*/ 1299571 w 4102080"/>
              <a:gd name="connsiteY3606" fmla="*/ 1334872 h 4361942"/>
              <a:gd name="connsiteX3607" fmla="*/ 1309391 w 4102080"/>
              <a:gd name="connsiteY3607" fmla="*/ 1340764 h 4361942"/>
              <a:gd name="connsiteX3608" fmla="*/ 1315387 w 4102080"/>
              <a:gd name="connsiteY3608" fmla="*/ 1350583 h 4361942"/>
              <a:gd name="connsiteX3609" fmla="*/ 1313423 w 4102080"/>
              <a:gd name="connsiteY3609" fmla="*/ 1362470 h 4361942"/>
              <a:gd name="connsiteX3610" fmla="*/ 1307531 w 4102080"/>
              <a:gd name="connsiteY3610" fmla="*/ 1370325 h 4361942"/>
              <a:gd name="connsiteX3611" fmla="*/ 1307531 w 4102080"/>
              <a:gd name="connsiteY3611" fmla="*/ 1376217 h 4361942"/>
              <a:gd name="connsiteX3612" fmla="*/ 1313423 w 4102080"/>
              <a:gd name="connsiteY3612" fmla="*/ 1388000 h 4361942"/>
              <a:gd name="connsiteX3613" fmla="*/ 1315387 w 4102080"/>
              <a:gd name="connsiteY3613" fmla="*/ 1395959 h 4361942"/>
              <a:gd name="connsiteX3614" fmla="*/ 1313423 w 4102080"/>
              <a:gd name="connsiteY3614" fmla="*/ 1409706 h 4361942"/>
              <a:gd name="connsiteX3615" fmla="*/ 1319315 w 4102080"/>
              <a:gd name="connsiteY3615" fmla="*/ 1403815 h 4361942"/>
              <a:gd name="connsiteX3616" fmla="*/ 1323243 w 4102080"/>
              <a:gd name="connsiteY3616" fmla="*/ 1397820 h 4361942"/>
              <a:gd name="connsiteX3617" fmla="*/ 1325207 w 4102080"/>
              <a:gd name="connsiteY3617" fmla="*/ 1391928 h 4361942"/>
              <a:gd name="connsiteX3618" fmla="*/ 1321279 w 4102080"/>
              <a:gd name="connsiteY3618" fmla="*/ 1372289 h 4361942"/>
              <a:gd name="connsiteX3619" fmla="*/ 1325207 w 4102080"/>
              <a:gd name="connsiteY3619" fmla="*/ 1364434 h 4361942"/>
              <a:gd name="connsiteX3620" fmla="*/ 1329135 w 4102080"/>
              <a:gd name="connsiteY3620" fmla="*/ 1358542 h 4361942"/>
              <a:gd name="connsiteX3621" fmla="*/ 1335131 w 4102080"/>
              <a:gd name="connsiteY3621" fmla="*/ 1346759 h 4361942"/>
              <a:gd name="connsiteX3622" fmla="*/ 1344951 w 4102080"/>
              <a:gd name="connsiteY3622" fmla="*/ 1340764 h 4361942"/>
              <a:gd name="connsiteX3623" fmla="*/ 1354771 w 4102080"/>
              <a:gd name="connsiteY3623" fmla="*/ 1340764 h 4361942"/>
              <a:gd name="connsiteX3624" fmla="*/ 1366555 w 4102080"/>
              <a:gd name="connsiteY3624" fmla="*/ 1342728 h 4361942"/>
              <a:gd name="connsiteX3625" fmla="*/ 1378339 w 4102080"/>
              <a:gd name="connsiteY3625" fmla="*/ 1346759 h 4361942"/>
              <a:gd name="connsiteX3626" fmla="*/ 1394155 w 4102080"/>
              <a:gd name="connsiteY3626" fmla="*/ 1350583 h 4361942"/>
              <a:gd name="connsiteX3627" fmla="*/ 1405939 w 4102080"/>
              <a:gd name="connsiteY3627" fmla="*/ 1358542 h 4361942"/>
              <a:gd name="connsiteX3628" fmla="*/ 1419687 w 4102080"/>
              <a:gd name="connsiteY3628" fmla="*/ 1372289 h 4361942"/>
              <a:gd name="connsiteX3629" fmla="*/ 1421755 w 4102080"/>
              <a:gd name="connsiteY3629" fmla="*/ 1389964 h 4361942"/>
              <a:gd name="connsiteX3630" fmla="*/ 1409867 w 4102080"/>
              <a:gd name="connsiteY3630" fmla="*/ 1425418 h 4361942"/>
              <a:gd name="connsiteX3631" fmla="*/ 1417723 w 4102080"/>
              <a:gd name="connsiteY3631" fmla="*/ 1419526 h 4361942"/>
              <a:gd name="connsiteX3632" fmla="*/ 1431575 w 4102080"/>
              <a:gd name="connsiteY3632" fmla="*/ 1403815 h 4361942"/>
              <a:gd name="connsiteX3633" fmla="*/ 1437467 w 4102080"/>
              <a:gd name="connsiteY3633" fmla="*/ 1403815 h 4361942"/>
              <a:gd name="connsiteX3634" fmla="*/ 1441395 w 4102080"/>
              <a:gd name="connsiteY3634" fmla="*/ 1409706 h 4361942"/>
              <a:gd name="connsiteX3635" fmla="*/ 1445323 w 4102080"/>
              <a:gd name="connsiteY3635" fmla="*/ 1421490 h 4361942"/>
              <a:gd name="connsiteX3636" fmla="*/ 1445323 w 4102080"/>
              <a:gd name="connsiteY3636" fmla="*/ 1445160 h 4361942"/>
              <a:gd name="connsiteX3637" fmla="*/ 1445323 w 4102080"/>
              <a:gd name="connsiteY3637" fmla="*/ 1451051 h 4361942"/>
              <a:gd name="connsiteX3638" fmla="*/ 1443359 w 4102080"/>
              <a:gd name="connsiteY3638" fmla="*/ 1460871 h 4361942"/>
              <a:gd name="connsiteX3639" fmla="*/ 1441395 w 4102080"/>
              <a:gd name="connsiteY3639" fmla="*/ 1466763 h 4361942"/>
              <a:gd name="connsiteX3640" fmla="*/ 1443359 w 4102080"/>
              <a:gd name="connsiteY3640" fmla="*/ 1474618 h 4361942"/>
              <a:gd name="connsiteX3641" fmla="*/ 1449251 w 4102080"/>
              <a:gd name="connsiteY3641" fmla="*/ 1484541 h 4361942"/>
              <a:gd name="connsiteX3642" fmla="*/ 1455143 w 4102080"/>
              <a:gd name="connsiteY3642" fmla="*/ 1510071 h 4361942"/>
              <a:gd name="connsiteX3643" fmla="*/ 1453179 w 4102080"/>
              <a:gd name="connsiteY3643" fmla="*/ 1515963 h 4361942"/>
              <a:gd name="connsiteX3644" fmla="*/ 1441395 w 4102080"/>
              <a:gd name="connsiteY3644" fmla="*/ 1519994 h 4361942"/>
              <a:gd name="connsiteX3645" fmla="*/ 1443359 w 4102080"/>
              <a:gd name="connsiteY3645" fmla="*/ 1525782 h 4361942"/>
              <a:gd name="connsiteX3646" fmla="*/ 1447287 w 4102080"/>
              <a:gd name="connsiteY3646" fmla="*/ 1531778 h 4361942"/>
              <a:gd name="connsiteX3647" fmla="*/ 1449251 w 4102080"/>
              <a:gd name="connsiteY3647" fmla="*/ 1533741 h 4361942"/>
              <a:gd name="connsiteX3648" fmla="*/ 1455143 w 4102080"/>
              <a:gd name="connsiteY3648" fmla="*/ 1537669 h 4361942"/>
              <a:gd name="connsiteX3649" fmla="*/ 1459071 w 4102080"/>
              <a:gd name="connsiteY3649" fmla="*/ 1517927 h 4361942"/>
              <a:gd name="connsiteX3650" fmla="*/ 1464964 w 4102080"/>
              <a:gd name="connsiteY3650" fmla="*/ 1508108 h 4361942"/>
              <a:gd name="connsiteX3651" fmla="*/ 1468995 w 4102080"/>
              <a:gd name="connsiteY3651" fmla="*/ 1496324 h 4361942"/>
              <a:gd name="connsiteX3652" fmla="*/ 1463103 w 4102080"/>
              <a:gd name="connsiteY3652" fmla="*/ 1476582 h 4361942"/>
              <a:gd name="connsiteX3653" fmla="*/ 1476851 w 4102080"/>
              <a:gd name="connsiteY3653" fmla="*/ 1480613 h 4361942"/>
              <a:gd name="connsiteX3654" fmla="*/ 1490599 w 4102080"/>
              <a:gd name="connsiteY3654" fmla="*/ 1482577 h 4361942"/>
              <a:gd name="connsiteX3655" fmla="*/ 1468995 w 4102080"/>
              <a:gd name="connsiteY3655" fmla="*/ 1456943 h 4361942"/>
              <a:gd name="connsiteX3656" fmla="*/ 1461139 w 4102080"/>
              <a:gd name="connsiteY3656" fmla="*/ 1443196 h 4361942"/>
              <a:gd name="connsiteX3657" fmla="*/ 1474887 w 4102080"/>
              <a:gd name="connsiteY3657" fmla="*/ 1437201 h 4361942"/>
              <a:gd name="connsiteX3658" fmla="*/ 1486671 w 4102080"/>
              <a:gd name="connsiteY3658" fmla="*/ 1435340 h 4361942"/>
              <a:gd name="connsiteX3659" fmla="*/ 1514271 w 4102080"/>
              <a:gd name="connsiteY3659" fmla="*/ 1423454 h 4361942"/>
              <a:gd name="connsiteX3660" fmla="*/ 1528019 w 4102080"/>
              <a:gd name="connsiteY3660" fmla="*/ 1413634 h 4361942"/>
              <a:gd name="connsiteX3661" fmla="*/ 1528305 w 4102080"/>
              <a:gd name="connsiteY3661" fmla="*/ 1413710 h 4361942"/>
              <a:gd name="connsiteX3662" fmla="*/ 1536025 w 4102080"/>
              <a:gd name="connsiteY3662" fmla="*/ 1407920 h 4361942"/>
              <a:gd name="connsiteX3663" fmla="*/ 1545847 w 4102080"/>
              <a:gd name="connsiteY3663" fmla="*/ 1403991 h 4361942"/>
              <a:gd name="connsiteX3664" fmla="*/ 1553705 w 4102080"/>
              <a:gd name="connsiteY3664" fmla="*/ 1396134 h 4361942"/>
              <a:gd name="connsiteX3665" fmla="*/ 1557737 w 4102080"/>
              <a:gd name="connsiteY3665" fmla="*/ 1376387 h 4361942"/>
              <a:gd name="connsiteX3666" fmla="*/ 1555773 w 4102080"/>
              <a:gd name="connsiteY3666" fmla="*/ 1372458 h 4361942"/>
              <a:gd name="connsiteX3667" fmla="*/ 1549879 w 4102080"/>
              <a:gd name="connsiteY3667" fmla="*/ 1366565 h 4361942"/>
              <a:gd name="connsiteX3668" fmla="*/ 1549879 w 4102080"/>
              <a:gd name="connsiteY3668" fmla="*/ 1364601 h 4361942"/>
              <a:gd name="connsiteX3669" fmla="*/ 1551844 w 4102080"/>
              <a:gd name="connsiteY3669" fmla="*/ 1360569 h 4361942"/>
              <a:gd name="connsiteX3670" fmla="*/ 1555773 w 4102080"/>
              <a:gd name="connsiteY3670" fmla="*/ 1360569 h 4361942"/>
              <a:gd name="connsiteX3671" fmla="*/ 1559701 w 4102080"/>
              <a:gd name="connsiteY3671" fmla="*/ 1360569 h 4361942"/>
              <a:gd name="connsiteX3672" fmla="*/ 1567559 w 4102080"/>
              <a:gd name="connsiteY3672" fmla="*/ 1354779 h 4361942"/>
              <a:gd name="connsiteX3673" fmla="*/ 1573452 w 4102080"/>
              <a:gd name="connsiteY3673" fmla="*/ 1354779 h 4361942"/>
              <a:gd name="connsiteX3674" fmla="*/ 1579448 w 4102080"/>
              <a:gd name="connsiteY3674" fmla="*/ 1352711 h 4361942"/>
              <a:gd name="connsiteX3675" fmla="*/ 1579448 w 4102080"/>
              <a:gd name="connsiteY3675" fmla="*/ 1342889 h 4361942"/>
              <a:gd name="connsiteX3676" fmla="*/ 1541919 w 4102080"/>
              <a:gd name="connsiteY3676" fmla="*/ 1352711 h 4361942"/>
              <a:gd name="connsiteX3677" fmla="*/ 1536025 w 4102080"/>
              <a:gd name="connsiteY3677" fmla="*/ 1362636 h 4361942"/>
              <a:gd name="connsiteX3678" fmla="*/ 1537990 w 4102080"/>
              <a:gd name="connsiteY3678" fmla="*/ 1386208 h 4361942"/>
              <a:gd name="connsiteX3679" fmla="*/ 1532097 w 4102080"/>
              <a:gd name="connsiteY3679" fmla="*/ 1392101 h 4361942"/>
              <a:gd name="connsiteX3680" fmla="*/ 1518346 w 4102080"/>
              <a:gd name="connsiteY3680" fmla="*/ 1397994 h 4361942"/>
              <a:gd name="connsiteX3681" fmla="*/ 1496635 w 4102080"/>
              <a:gd name="connsiteY3681" fmla="*/ 1394169 h 4361942"/>
              <a:gd name="connsiteX3682" fmla="*/ 1471098 w 4102080"/>
              <a:gd name="connsiteY3682" fmla="*/ 1380315 h 4361942"/>
              <a:gd name="connsiteX3683" fmla="*/ 1447423 w 4102080"/>
              <a:gd name="connsiteY3683" fmla="*/ 1356743 h 4361942"/>
              <a:gd name="connsiteX3684" fmla="*/ 1437601 w 4102080"/>
              <a:gd name="connsiteY3684" fmla="*/ 1335032 h 4361942"/>
              <a:gd name="connsiteX3685" fmla="*/ 1476991 w 4102080"/>
              <a:gd name="connsiteY3685" fmla="*/ 1331103 h 4361942"/>
              <a:gd name="connsiteX3686" fmla="*/ 1476991 w 4102080"/>
              <a:gd name="connsiteY3686" fmla="*/ 1325210 h 4361942"/>
              <a:gd name="connsiteX3687" fmla="*/ 1475027 w 4102080"/>
              <a:gd name="connsiteY3687" fmla="*/ 1325210 h 4361942"/>
              <a:gd name="connsiteX3688" fmla="*/ 1469134 w 4102080"/>
              <a:gd name="connsiteY3688" fmla="*/ 1319317 h 4361942"/>
              <a:gd name="connsiteX3689" fmla="*/ 1475027 w 4102080"/>
              <a:gd name="connsiteY3689" fmla="*/ 1319317 h 4361942"/>
              <a:gd name="connsiteX3690" fmla="*/ 1482885 w 4102080"/>
              <a:gd name="connsiteY3690" fmla="*/ 1319317 h 4361942"/>
              <a:gd name="connsiteX3691" fmla="*/ 1488777 w 4102080"/>
              <a:gd name="connsiteY3691" fmla="*/ 1321178 h 4361942"/>
              <a:gd name="connsiteX3692" fmla="*/ 1494671 w 4102080"/>
              <a:gd name="connsiteY3692" fmla="*/ 1325210 h 4361942"/>
              <a:gd name="connsiteX3693" fmla="*/ 1492706 w 4102080"/>
              <a:gd name="connsiteY3693" fmla="*/ 1309392 h 4361942"/>
              <a:gd name="connsiteX3694" fmla="*/ 1482885 w 4102080"/>
              <a:gd name="connsiteY3694" fmla="*/ 1295642 h 4361942"/>
              <a:gd name="connsiteX3695" fmla="*/ 1476991 w 4102080"/>
              <a:gd name="connsiteY3695" fmla="*/ 1279927 h 4361942"/>
              <a:gd name="connsiteX3696" fmla="*/ 1480920 w 4102080"/>
              <a:gd name="connsiteY3696" fmla="*/ 1258216 h 4361942"/>
              <a:gd name="connsiteX3697" fmla="*/ 1475027 w 4102080"/>
              <a:gd name="connsiteY3697" fmla="*/ 1256252 h 4361942"/>
              <a:gd name="connsiteX3698" fmla="*/ 1469134 w 4102080"/>
              <a:gd name="connsiteY3698" fmla="*/ 1264109 h 4361942"/>
              <a:gd name="connsiteX3699" fmla="*/ 1465102 w 4102080"/>
              <a:gd name="connsiteY3699" fmla="*/ 1275998 h 4361942"/>
              <a:gd name="connsiteX3700" fmla="*/ 1463241 w 4102080"/>
              <a:gd name="connsiteY3700" fmla="*/ 1289749 h 4361942"/>
              <a:gd name="connsiteX3701" fmla="*/ 1461277 w 4102080"/>
              <a:gd name="connsiteY3701" fmla="*/ 1303499 h 4361942"/>
              <a:gd name="connsiteX3702" fmla="*/ 1455280 w 4102080"/>
              <a:gd name="connsiteY3702" fmla="*/ 1307531 h 4361942"/>
              <a:gd name="connsiteX3703" fmla="*/ 1449387 w 4102080"/>
              <a:gd name="connsiteY3703" fmla="*/ 1301535 h 4361942"/>
              <a:gd name="connsiteX3704" fmla="*/ 1435636 w 4102080"/>
              <a:gd name="connsiteY3704" fmla="*/ 1303499 h 4361942"/>
              <a:gd name="connsiteX3705" fmla="*/ 1423850 w 4102080"/>
              <a:gd name="connsiteY3705" fmla="*/ 1307531 h 4361942"/>
              <a:gd name="connsiteX3706" fmla="*/ 1394281 w 4102080"/>
              <a:gd name="connsiteY3706" fmla="*/ 1297606 h 4361942"/>
              <a:gd name="connsiteX3707" fmla="*/ 1394281 w 4102080"/>
              <a:gd name="connsiteY3707" fmla="*/ 1287784 h 4361942"/>
              <a:gd name="connsiteX3708" fmla="*/ 1390353 w 4102080"/>
              <a:gd name="connsiteY3708" fmla="*/ 1279927 h 4361942"/>
              <a:gd name="connsiteX3709" fmla="*/ 1394281 w 4102080"/>
              <a:gd name="connsiteY3709" fmla="*/ 1270002 h 4361942"/>
              <a:gd name="connsiteX3710" fmla="*/ 1392317 w 4102080"/>
              <a:gd name="connsiteY3710" fmla="*/ 1254287 h 4361942"/>
              <a:gd name="connsiteX3711" fmla="*/ 1400175 w 4102080"/>
              <a:gd name="connsiteY3711" fmla="*/ 1240537 h 4361942"/>
              <a:gd name="connsiteX3712" fmla="*/ 1408032 w 4102080"/>
              <a:gd name="connsiteY3712" fmla="*/ 1228751 h 4361942"/>
              <a:gd name="connsiteX3713" fmla="*/ 1419818 w 4102080"/>
              <a:gd name="connsiteY3713" fmla="*/ 1224719 h 4361942"/>
              <a:gd name="connsiteX3714" fmla="*/ 1429743 w 4102080"/>
              <a:gd name="connsiteY3714" fmla="*/ 1218826 h 4361942"/>
              <a:gd name="connsiteX3715" fmla="*/ 1445458 w 4102080"/>
              <a:gd name="connsiteY3715" fmla="*/ 1218826 h 4361942"/>
              <a:gd name="connsiteX3716" fmla="*/ 1463241 w 4102080"/>
              <a:gd name="connsiteY3716" fmla="*/ 1214897 h 4361942"/>
              <a:gd name="connsiteX3717" fmla="*/ 1467066 w 4102080"/>
              <a:gd name="connsiteY3717" fmla="*/ 1209004 h 4361942"/>
              <a:gd name="connsiteX3718" fmla="*/ 1469134 w 4102080"/>
              <a:gd name="connsiteY3718" fmla="*/ 1193186 h 4361942"/>
              <a:gd name="connsiteX3719" fmla="*/ 1465102 w 4102080"/>
              <a:gd name="connsiteY3719" fmla="*/ 1191325 h 4361942"/>
              <a:gd name="connsiteX3720" fmla="*/ 1455280 w 4102080"/>
              <a:gd name="connsiteY3720" fmla="*/ 1195150 h 4361942"/>
              <a:gd name="connsiteX3721" fmla="*/ 1441529 w 4102080"/>
              <a:gd name="connsiteY3721" fmla="*/ 1207040 h 4361942"/>
              <a:gd name="connsiteX3722" fmla="*/ 1433672 w 4102080"/>
              <a:gd name="connsiteY3722" fmla="*/ 1207040 h 4361942"/>
              <a:gd name="connsiteX3723" fmla="*/ 1427676 w 4102080"/>
              <a:gd name="connsiteY3723" fmla="*/ 1203111 h 4361942"/>
              <a:gd name="connsiteX3724" fmla="*/ 1423850 w 4102080"/>
              <a:gd name="connsiteY3724" fmla="*/ 1195150 h 4361942"/>
              <a:gd name="connsiteX3725" fmla="*/ 1423850 w 4102080"/>
              <a:gd name="connsiteY3725" fmla="*/ 1185328 h 4361942"/>
              <a:gd name="connsiteX3726" fmla="*/ 1408032 w 4102080"/>
              <a:gd name="connsiteY3726" fmla="*/ 1193186 h 4361942"/>
              <a:gd name="connsiteX3727" fmla="*/ 1396246 w 4102080"/>
              <a:gd name="connsiteY3727" fmla="*/ 1203111 h 4361942"/>
              <a:gd name="connsiteX3728" fmla="*/ 1372570 w 4102080"/>
              <a:gd name="connsiteY3728" fmla="*/ 1228751 h 4361942"/>
              <a:gd name="connsiteX3729" fmla="*/ 1366677 w 4102080"/>
              <a:gd name="connsiteY3729" fmla="*/ 1232576 h 4361942"/>
              <a:gd name="connsiteX3730" fmla="*/ 1358820 w 4102080"/>
              <a:gd name="connsiteY3730" fmla="*/ 1236608 h 4361942"/>
              <a:gd name="connsiteX3731" fmla="*/ 1352927 w 4102080"/>
              <a:gd name="connsiteY3731" fmla="*/ 1234540 h 4361942"/>
              <a:gd name="connsiteX3732" fmla="*/ 1348895 w 4102080"/>
              <a:gd name="connsiteY3732" fmla="*/ 1230715 h 4361942"/>
              <a:gd name="connsiteX3733" fmla="*/ 1348895 w 4102080"/>
              <a:gd name="connsiteY3733" fmla="*/ 1222754 h 4361942"/>
              <a:gd name="connsiteX3734" fmla="*/ 1352927 w 4102080"/>
              <a:gd name="connsiteY3734" fmla="*/ 1216861 h 4361942"/>
              <a:gd name="connsiteX3735" fmla="*/ 1362748 w 4102080"/>
              <a:gd name="connsiteY3735" fmla="*/ 1203111 h 4361942"/>
              <a:gd name="connsiteX3736" fmla="*/ 1343105 w 4102080"/>
              <a:gd name="connsiteY3736" fmla="*/ 1207040 h 4361942"/>
              <a:gd name="connsiteX3737" fmla="*/ 1337108 w 4102080"/>
              <a:gd name="connsiteY3737" fmla="*/ 1205075 h 4361942"/>
              <a:gd name="connsiteX3738" fmla="*/ 1335247 w 4102080"/>
              <a:gd name="connsiteY3738" fmla="*/ 1193186 h 4361942"/>
              <a:gd name="connsiteX3739" fmla="*/ 1339073 w 4102080"/>
              <a:gd name="connsiteY3739" fmla="*/ 1185328 h 4361942"/>
              <a:gd name="connsiteX3740" fmla="*/ 1347033 w 4102080"/>
              <a:gd name="connsiteY3740" fmla="*/ 1181400 h 4361942"/>
              <a:gd name="connsiteX3741" fmla="*/ 1354891 w 4102080"/>
              <a:gd name="connsiteY3741" fmla="*/ 1177471 h 4361942"/>
              <a:gd name="connsiteX3742" fmla="*/ 1362748 w 4102080"/>
              <a:gd name="connsiteY3742" fmla="*/ 1173542 h 4361942"/>
              <a:gd name="connsiteX3743" fmla="*/ 1370606 w 4102080"/>
              <a:gd name="connsiteY3743" fmla="*/ 1163721 h 4361942"/>
              <a:gd name="connsiteX3744" fmla="*/ 1368641 w 4102080"/>
              <a:gd name="connsiteY3744" fmla="*/ 1161756 h 4361942"/>
              <a:gd name="connsiteX3745" fmla="*/ 1350962 w 4102080"/>
              <a:gd name="connsiteY3745" fmla="*/ 1163721 h 4361942"/>
              <a:gd name="connsiteX3746" fmla="*/ 1345069 w 4102080"/>
              <a:gd name="connsiteY3746" fmla="*/ 1159792 h 4361942"/>
              <a:gd name="connsiteX3747" fmla="*/ 1341037 w 4102080"/>
              <a:gd name="connsiteY3747" fmla="*/ 1151935 h 4361942"/>
              <a:gd name="connsiteX3748" fmla="*/ 1335247 w 4102080"/>
              <a:gd name="connsiteY3748" fmla="*/ 1140045 h 4361942"/>
              <a:gd name="connsiteX3749" fmla="*/ 1331215 w 4102080"/>
              <a:gd name="connsiteY3749" fmla="*/ 1130223 h 4361942"/>
              <a:gd name="connsiteX3750" fmla="*/ 1333180 w 4102080"/>
              <a:gd name="connsiteY3750" fmla="*/ 1128259 h 4361942"/>
              <a:gd name="connsiteX3751" fmla="*/ 1335247 w 4102080"/>
              <a:gd name="connsiteY3751" fmla="*/ 1128259 h 4361942"/>
              <a:gd name="connsiteX3752" fmla="*/ 1339073 w 4102080"/>
              <a:gd name="connsiteY3752" fmla="*/ 1124330 h 4361942"/>
              <a:gd name="connsiteX3753" fmla="*/ 1345069 w 4102080"/>
              <a:gd name="connsiteY3753" fmla="*/ 1128259 h 4361942"/>
              <a:gd name="connsiteX3754" fmla="*/ 1350962 w 4102080"/>
              <a:gd name="connsiteY3754" fmla="*/ 1126295 h 4361942"/>
              <a:gd name="connsiteX3755" fmla="*/ 1364713 w 4102080"/>
              <a:gd name="connsiteY3755" fmla="*/ 1124330 h 4361942"/>
              <a:gd name="connsiteX3756" fmla="*/ 1374638 w 4102080"/>
              <a:gd name="connsiteY3756" fmla="*/ 1126295 h 4361942"/>
              <a:gd name="connsiteX3757" fmla="*/ 1382495 w 4102080"/>
              <a:gd name="connsiteY3757" fmla="*/ 1132188 h 4361942"/>
              <a:gd name="connsiteX3758" fmla="*/ 1392317 w 4102080"/>
              <a:gd name="connsiteY3758" fmla="*/ 1134152 h 4361942"/>
              <a:gd name="connsiteX3759" fmla="*/ 1402139 w 4102080"/>
              <a:gd name="connsiteY3759" fmla="*/ 1130223 h 4361942"/>
              <a:gd name="connsiteX3760" fmla="*/ 1400175 w 4102080"/>
              <a:gd name="connsiteY3760" fmla="*/ 1138081 h 4361942"/>
              <a:gd name="connsiteX3761" fmla="*/ 1402139 w 4102080"/>
              <a:gd name="connsiteY3761" fmla="*/ 1147902 h 4361942"/>
              <a:gd name="connsiteX3762" fmla="*/ 1404103 w 4102080"/>
              <a:gd name="connsiteY3762" fmla="*/ 1153899 h 4361942"/>
              <a:gd name="connsiteX3763" fmla="*/ 1409996 w 4102080"/>
              <a:gd name="connsiteY3763" fmla="*/ 1157828 h 4361942"/>
              <a:gd name="connsiteX3764" fmla="*/ 1417854 w 4102080"/>
              <a:gd name="connsiteY3764" fmla="*/ 1155760 h 4361942"/>
              <a:gd name="connsiteX3765" fmla="*/ 1421886 w 4102080"/>
              <a:gd name="connsiteY3765" fmla="*/ 1147902 h 4361942"/>
              <a:gd name="connsiteX3766" fmla="*/ 1423850 w 4102080"/>
              <a:gd name="connsiteY3766" fmla="*/ 1130223 h 4361942"/>
              <a:gd name="connsiteX3767" fmla="*/ 1435636 w 4102080"/>
              <a:gd name="connsiteY3767" fmla="*/ 1112544 h 4361942"/>
              <a:gd name="connsiteX3768" fmla="*/ 1443494 w 4102080"/>
              <a:gd name="connsiteY3768" fmla="*/ 1114509 h 4361942"/>
              <a:gd name="connsiteX3769" fmla="*/ 1455280 w 4102080"/>
              <a:gd name="connsiteY3769" fmla="*/ 1120402 h 4361942"/>
              <a:gd name="connsiteX3770" fmla="*/ 1469134 w 4102080"/>
              <a:gd name="connsiteY3770" fmla="*/ 1118437 h 4361942"/>
              <a:gd name="connsiteX3771" fmla="*/ 1465102 w 4102080"/>
              <a:gd name="connsiteY3771" fmla="*/ 1112544 h 4361942"/>
              <a:gd name="connsiteX3772" fmla="*/ 1461277 w 4102080"/>
              <a:gd name="connsiteY3772" fmla="*/ 1106548 h 4361942"/>
              <a:gd name="connsiteX3773" fmla="*/ 1457244 w 4102080"/>
              <a:gd name="connsiteY3773" fmla="*/ 1104584 h 4361942"/>
              <a:gd name="connsiteX3774" fmla="*/ 1451351 w 4102080"/>
              <a:gd name="connsiteY3774" fmla="*/ 1102723 h 4361942"/>
              <a:gd name="connsiteX3775" fmla="*/ 1441529 w 4102080"/>
              <a:gd name="connsiteY3775" fmla="*/ 1102723 h 4361942"/>
              <a:gd name="connsiteX3776" fmla="*/ 1437601 w 4102080"/>
              <a:gd name="connsiteY3776" fmla="*/ 1096726 h 4361942"/>
              <a:gd name="connsiteX3777" fmla="*/ 1427676 w 4102080"/>
              <a:gd name="connsiteY3777" fmla="*/ 1094762 h 4361942"/>
              <a:gd name="connsiteX3778" fmla="*/ 1419818 w 4102080"/>
              <a:gd name="connsiteY3778" fmla="*/ 1096726 h 4361942"/>
              <a:gd name="connsiteX3779" fmla="*/ 1411961 w 4102080"/>
              <a:gd name="connsiteY3779" fmla="*/ 1096726 h 4361942"/>
              <a:gd name="connsiteX3780" fmla="*/ 1400175 w 4102080"/>
              <a:gd name="connsiteY3780" fmla="*/ 1094762 h 4361942"/>
              <a:gd name="connsiteX3781" fmla="*/ 1378463 w 4102080"/>
              <a:gd name="connsiteY3781" fmla="*/ 1086904 h 4361942"/>
              <a:gd name="connsiteX3782" fmla="*/ 1350962 w 4102080"/>
              <a:gd name="connsiteY3782" fmla="*/ 1065193 h 4361942"/>
              <a:gd name="connsiteX3783" fmla="*/ 1348895 w 4102080"/>
              <a:gd name="connsiteY3783" fmla="*/ 1057336 h 4361942"/>
              <a:gd name="connsiteX3784" fmla="*/ 1362748 w 4102080"/>
              <a:gd name="connsiteY3784" fmla="*/ 1037692 h 4361942"/>
              <a:gd name="connsiteX3785" fmla="*/ 1370606 w 4102080"/>
              <a:gd name="connsiteY3785" fmla="*/ 1029732 h 4361942"/>
              <a:gd name="connsiteX3786" fmla="*/ 1390353 w 4102080"/>
              <a:gd name="connsiteY3786" fmla="*/ 1023942 h 4361942"/>
              <a:gd name="connsiteX3787" fmla="*/ 1396246 w 4102080"/>
              <a:gd name="connsiteY3787" fmla="*/ 1019910 h 4361942"/>
              <a:gd name="connsiteX3788" fmla="*/ 1404103 w 4102080"/>
              <a:gd name="connsiteY3788" fmla="*/ 1014017 h 4361942"/>
              <a:gd name="connsiteX3789" fmla="*/ 1404245 w 4102080"/>
              <a:gd name="connsiteY3789" fmla="*/ 1013764 h 4361942"/>
              <a:gd name="connsiteX3790" fmla="*/ 1396436 w 4102080"/>
              <a:gd name="connsiteY3790" fmla="*/ 1019614 h 4361942"/>
              <a:gd name="connsiteX3791" fmla="*/ 1390539 w 4102080"/>
              <a:gd name="connsiteY3791" fmla="*/ 1023643 h 4361942"/>
              <a:gd name="connsiteX3792" fmla="*/ 1370778 w 4102080"/>
              <a:gd name="connsiteY3792" fmla="*/ 1029429 h 4361942"/>
              <a:gd name="connsiteX3793" fmla="*/ 1368813 w 4102080"/>
              <a:gd name="connsiteY3793" fmla="*/ 1023643 h 4361942"/>
              <a:gd name="connsiteX3794" fmla="*/ 1335397 w 4102080"/>
              <a:gd name="connsiteY3794" fmla="*/ 1019614 h 4361942"/>
              <a:gd name="connsiteX3795" fmla="*/ 1319568 w 4102080"/>
              <a:gd name="connsiteY3795" fmla="*/ 1039348 h 4361942"/>
              <a:gd name="connsiteX3796" fmla="*/ 1301773 w 4102080"/>
              <a:gd name="connsiteY3796" fmla="*/ 1027466 h 4361942"/>
              <a:gd name="connsiteX3797" fmla="*/ 1309636 w 4102080"/>
              <a:gd name="connsiteY3797" fmla="*/ 1011761 h 4361942"/>
              <a:gd name="connsiteX3798" fmla="*/ 1317602 w 4102080"/>
              <a:gd name="connsiteY3798" fmla="*/ 999983 h 4361942"/>
              <a:gd name="connsiteX3799" fmla="*/ 1311705 w 4102080"/>
              <a:gd name="connsiteY3799" fmla="*/ 990064 h 4361942"/>
              <a:gd name="connsiteX3800" fmla="*/ 1299808 w 4102080"/>
              <a:gd name="connsiteY3800" fmla="*/ 984278 h 4361942"/>
              <a:gd name="connsiteX3801" fmla="*/ 1289979 w 4102080"/>
              <a:gd name="connsiteY3801" fmla="*/ 978285 h 4361942"/>
              <a:gd name="connsiteX3802" fmla="*/ 1291945 w 4102080"/>
              <a:gd name="connsiteY3802" fmla="*/ 962580 h 4361942"/>
              <a:gd name="connsiteX3803" fmla="*/ 1289979 w 4102080"/>
              <a:gd name="connsiteY3803" fmla="*/ 950699 h 4361942"/>
              <a:gd name="connsiteX3804" fmla="*/ 1295980 w 4102080"/>
              <a:gd name="connsiteY3804" fmla="*/ 940883 h 4361942"/>
              <a:gd name="connsiteX3805" fmla="*/ 1313671 w 4102080"/>
              <a:gd name="connsiteY3805" fmla="*/ 934994 h 4361942"/>
              <a:gd name="connsiteX3806" fmla="*/ 1319568 w 4102080"/>
              <a:gd name="connsiteY3806" fmla="*/ 931068 h 4361942"/>
              <a:gd name="connsiteX3807" fmla="*/ 1321533 w 4102080"/>
              <a:gd name="connsiteY3807" fmla="*/ 925178 h 4361942"/>
              <a:gd name="connsiteX3808" fmla="*/ 1313671 w 4102080"/>
              <a:gd name="connsiteY3808" fmla="*/ 923215 h 4361942"/>
              <a:gd name="connsiteX3809" fmla="*/ 1309636 w 4102080"/>
              <a:gd name="connsiteY3809" fmla="*/ 929105 h 4361942"/>
              <a:gd name="connsiteX3810" fmla="*/ 1297945 w 4102080"/>
              <a:gd name="connsiteY3810" fmla="*/ 931068 h 4361942"/>
              <a:gd name="connsiteX3811" fmla="*/ 1293911 w 4102080"/>
              <a:gd name="connsiteY3811" fmla="*/ 923215 h 4361942"/>
              <a:gd name="connsiteX3812" fmla="*/ 1291945 w 4102080"/>
              <a:gd name="connsiteY3812" fmla="*/ 907510 h 4361942"/>
              <a:gd name="connsiteX3813" fmla="*/ 1295937 w 4102080"/>
              <a:gd name="connsiteY3813" fmla="*/ 887989 h 4361942"/>
              <a:gd name="connsiteX3814" fmla="*/ 1295857 w 4102080"/>
              <a:gd name="connsiteY3814" fmla="*/ 887989 h 4361942"/>
              <a:gd name="connsiteX3815" fmla="*/ 1291825 w 4102080"/>
              <a:gd name="connsiteY3815" fmla="*/ 880131 h 4361942"/>
              <a:gd name="connsiteX3816" fmla="*/ 1285932 w 4102080"/>
              <a:gd name="connsiteY3816" fmla="*/ 868345 h 4361942"/>
              <a:gd name="connsiteX3817" fmla="*/ 1282003 w 4102080"/>
              <a:gd name="connsiteY3817" fmla="*/ 858524 h 4361942"/>
              <a:gd name="connsiteX3818" fmla="*/ 1274145 w 4102080"/>
              <a:gd name="connsiteY3818" fmla="*/ 848598 h 4361942"/>
              <a:gd name="connsiteX3819" fmla="*/ 1266288 w 4102080"/>
              <a:gd name="connsiteY3819" fmla="*/ 840741 h 4361942"/>
              <a:gd name="connsiteX3820" fmla="*/ 1266288 w 4102080"/>
              <a:gd name="connsiteY3820" fmla="*/ 828955 h 4361942"/>
              <a:gd name="connsiteX3821" fmla="*/ 1264324 w 4102080"/>
              <a:gd name="connsiteY3821" fmla="*/ 813138 h 4361942"/>
              <a:gd name="connsiteX3822" fmla="*/ 1256466 w 4102080"/>
              <a:gd name="connsiteY3822" fmla="*/ 787601 h 4361942"/>
              <a:gd name="connsiteX3823" fmla="*/ 1248505 w 4102080"/>
              <a:gd name="connsiteY3823" fmla="*/ 718642 h 4361942"/>
              <a:gd name="connsiteX3824" fmla="*/ 1250470 w 4102080"/>
              <a:gd name="connsiteY3824" fmla="*/ 708820 h 4361942"/>
              <a:gd name="connsiteX3825" fmla="*/ 1258431 w 4102080"/>
              <a:gd name="connsiteY3825" fmla="*/ 706753 h 4361942"/>
              <a:gd name="connsiteX3826" fmla="*/ 1293789 w 4102080"/>
              <a:gd name="connsiteY3826" fmla="*/ 718642 h 4361942"/>
              <a:gd name="connsiteX3827" fmla="*/ 1305679 w 4102080"/>
              <a:gd name="connsiteY3827" fmla="*/ 716678 h 4361942"/>
              <a:gd name="connsiteX3828" fmla="*/ 1315500 w 4102080"/>
              <a:gd name="connsiteY3828" fmla="*/ 712749 h 4361942"/>
              <a:gd name="connsiteX3829" fmla="*/ 1323358 w 4102080"/>
              <a:gd name="connsiteY3829" fmla="*/ 710784 h 4361942"/>
              <a:gd name="connsiteX3830" fmla="*/ 1333180 w 4102080"/>
              <a:gd name="connsiteY3830" fmla="*/ 716678 h 4361942"/>
              <a:gd name="connsiteX3831" fmla="*/ 1335247 w 4102080"/>
              <a:gd name="connsiteY3831" fmla="*/ 726499 h 4361942"/>
              <a:gd name="connsiteX3832" fmla="*/ 1337108 w 4102080"/>
              <a:gd name="connsiteY3832" fmla="*/ 742318 h 4361942"/>
              <a:gd name="connsiteX3833" fmla="*/ 1337108 w 4102080"/>
              <a:gd name="connsiteY3833" fmla="*/ 758032 h 4361942"/>
              <a:gd name="connsiteX3834" fmla="*/ 1333180 w 4102080"/>
              <a:gd name="connsiteY3834" fmla="*/ 767855 h 4361942"/>
              <a:gd name="connsiteX3835" fmla="*/ 1333180 w 4102080"/>
              <a:gd name="connsiteY3835" fmla="*/ 787601 h 4361942"/>
              <a:gd name="connsiteX3836" fmla="*/ 1352927 w 4102080"/>
              <a:gd name="connsiteY3836" fmla="*/ 803315 h 4361942"/>
              <a:gd name="connsiteX3837" fmla="*/ 1378463 w 4102080"/>
              <a:gd name="connsiteY3837" fmla="*/ 815101 h 4361942"/>
              <a:gd name="connsiteX3838" fmla="*/ 1394281 w 4102080"/>
              <a:gd name="connsiteY3838" fmla="*/ 815101 h 4361942"/>
              <a:gd name="connsiteX3839" fmla="*/ 1380428 w 4102080"/>
              <a:gd name="connsiteY3839" fmla="*/ 803315 h 4361942"/>
              <a:gd name="connsiteX3840" fmla="*/ 1343105 w 4102080"/>
              <a:gd name="connsiteY3840" fmla="*/ 775711 h 4361942"/>
              <a:gd name="connsiteX3841" fmla="*/ 1354891 w 4102080"/>
              <a:gd name="connsiteY3841" fmla="*/ 746143 h 4361942"/>
              <a:gd name="connsiteX3842" fmla="*/ 1358820 w 4102080"/>
              <a:gd name="connsiteY3842" fmla="*/ 728463 h 4361942"/>
              <a:gd name="connsiteX3843" fmla="*/ 1354891 w 4102080"/>
              <a:gd name="connsiteY3843" fmla="*/ 716678 h 4361942"/>
              <a:gd name="connsiteX3844" fmla="*/ 1348895 w 4102080"/>
              <a:gd name="connsiteY3844" fmla="*/ 704891 h 4361942"/>
              <a:gd name="connsiteX3845" fmla="*/ 1348895 w 4102080"/>
              <a:gd name="connsiteY3845" fmla="*/ 696930 h 4361942"/>
              <a:gd name="connsiteX3846" fmla="*/ 1347033 w 4102080"/>
              <a:gd name="connsiteY3846" fmla="*/ 687109 h 4361942"/>
              <a:gd name="connsiteX3847" fmla="*/ 1350962 w 4102080"/>
              <a:gd name="connsiteY3847" fmla="*/ 671395 h 4361942"/>
              <a:gd name="connsiteX3848" fmla="*/ 1356855 w 4102080"/>
              <a:gd name="connsiteY3848" fmla="*/ 657541 h 4361942"/>
              <a:gd name="connsiteX3849" fmla="*/ 1352927 w 4102080"/>
              <a:gd name="connsiteY3849" fmla="*/ 651647 h 4361942"/>
              <a:gd name="connsiteX3850" fmla="*/ 1347033 w 4102080"/>
              <a:gd name="connsiteY3850" fmla="*/ 651647 h 4361942"/>
              <a:gd name="connsiteX3851" fmla="*/ 1337108 w 4102080"/>
              <a:gd name="connsiteY3851" fmla="*/ 659505 h 4361942"/>
              <a:gd name="connsiteX3852" fmla="*/ 1331215 w 4102080"/>
              <a:gd name="connsiteY3852" fmla="*/ 588685 h 4361942"/>
              <a:gd name="connsiteX3853" fmla="*/ 1335247 w 4102080"/>
              <a:gd name="connsiteY3853" fmla="*/ 568938 h 4361942"/>
              <a:gd name="connsiteX3854" fmla="*/ 1343105 w 4102080"/>
              <a:gd name="connsiteY3854" fmla="*/ 563046 h 4361942"/>
              <a:gd name="connsiteX3855" fmla="*/ 1354891 w 4102080"/>
              <a:gd name="connsiteY3855" fmla="*/ 561081 h 4361942"/>
              <a:gd name="connsiteX3856" fmla="*/ 1372570 w 4102080"/>
              <a:gd name="connsiteY3856" fmla="*/ 555188 h 4361942"/>
              <a:gd name="connsiteX3857" fmla="*/ 1398210 w 4102080"/>
              <a:gd name="connsiteY3857" fmla="*/ 535544 h 4361942"/>
              <a:gd name="connsiteX3858" fmla="*/ 1453316 w 4102080"/>
              <a:gd name="connsiteY3858" fmla="*/ 448907 h 4361942"/>
              <a:gd name="connsiteX3859" fmla="*/ 1465102 w 4102080"/>
              <a:gd name="connsiteY3859" fmla="*/ 438982 h 4361942"/>
              <a:gd name="connsiteX3860" fmla="*/ 1490742 w 4102080"/>
              <a:gd name="connsiteY3860" fmla="*/ 419338 h 4361942"/>
              <a:gd name="connsiteX3861" fmla="*/ 1500667 w 4102080"/>
              <a:gd name="connsiteY3861" fmla="*/ 405484 h 4361942"/>
              <a:gd name="connsiteX3862" fmla="*/ 1514418 w 4102080"/>
              <a:gd name="connsiteY3862" fmla="*/ 373951 h 4361942"/>
              <a:gd name="connsiteX3863" fmla="*/ 1522275 w 4102080"/>
              <a:gd name="connsiteY3863" fmla="*/ 352343 h 4361942"/>
              <a:gd name="connsiteX3864" fmla="*/ 1530133 w 4102080"/>
              <a:gd name="connsiteY3864" fmla="*/ 340557 h 4361942"/>
              <a:gd name="connsiteX3865" fmla="*/ 1543883 w 4102080"/>
              <a:gd name="connsiteY3865" fmla="*/ 348415 h 4361942"/>
              <a:gd name="connsiteX3866" fmla="*/ 1565594 w 4102080"/>
              <a:gd name="connsiteY3866" fmla="*/ 362165 h 4361942"/>
              <a:gd name="connsiteX3867" fmla="*/ 1575416 w 4102080"/>
              <a:gd name="connsiteY3867" fmla="*/ 368058 h 4361942"/>
              <a:gd name="connsiteX3868" fmla="*/ 1581309 w 4102080"/>
              <a:gd name="connsiteY3868" fmla="*/ 381912 h 4361942"/>
              <a:gd name="connsiteX3869" fmla="*/ 1589270 w 4102080"/>
              <a:gd name="connsiteY3869" fmla="*/ 387805 h 4361942"/>
              <a:gd name="connsiteX3870" fmla="*/ 1595163 w 4102080"/>
              <a:gd name="connsiteY3870" fmla="*/ 393698 h 4361942"/>
              <a:gd name="connsiteX3871" fmla="*/ 1599092 w 4102080"/>
              <a:gd name="connsiteY3871" fmla="*/ 407449 h 4361942"/>
              <a:gd name="connsiteX3872" fmla="*/ 1606949 w 4102080"/>
              <a:gd name="connsiteY3872" fmla="*/ 417270 h 4361942"/>
              <a:gd name="connsiteX3873" fmla="*/ 1607213 w 4102080"/>
              <a:gd name="connsiteY3873" fmla="*/ 417270 h 4361942"/>
              <a:gd name="connsiteX3874" fmla="*/ 1599408 w 4102080"/>
              <a:gd name="connsiteY3874" fmla="*/ 407514 h 4361942"/>
              <a:gd name="connsiteX3875" fmla="*/ 1595480 w 4102080"/>
              <a:gd name="connsiteY3875" fmla="*/ 393765 h 4361942"/>
              <a:gd name="connsiteX3876" fmla="*/ 1589587 w 4102080"/>
              <a:gd name="connsiteY3876" fmla="*/ 387873 h 4361942"/>
              <a:gd name="connsiteX3877" fmla="*/ 1581627 w 4102080"/>
              <a:gd name="connsiteY3877" fmla="*/ 381980 h 4361942"/>
              <a:gd name="connsiteX3878" fmla="*/ 1575734 w 4102080"/>
              <a:gd name="connsiteY3878" fmla="*/ 368127 h 4361942"/>
              <a:gd name="connsiteX3879" fmla="*/ 1565913 w 4102080"/>
              <a:gd name="connsiteY3879" fmla="*/ 362235 h 4361942"/>
              <a:gd name="connsiteX3880" fmla="*/ 1544204 w 4102080"/>
              <a:gd name="connsiteY3880" fmla="*/ 348486 h 4361942"/>
              <a:gd name="connsiteX3881" fmla="*/ 1530454 w 4102080"/>
              <a:gd name="connsiteY3881" fmla="*/ 340629 h 4361942"/>
              <a:gd name="connsiteX3882" fmla="*/ 1534382 w 4102080"/>
              <a:gd name="connsiteY3882" fmla="*/ 336597 h 4361942"/>
              <a:gd name="connsiteX3883" fmla="*/ 1569842 w 4102080"/>
              <a:gd name="connsiteY3883" fmla="*/ 307135 h 4361942"/>
              <a:gd name="connsiteX3884" fmla="*/ 1611194 w 4102080"/>
              <a:gd name="connsiteY3884" fmla="*/ 281497 h 4361942"/>
              <a:gd name="connsiteX3885" fmla="*/ 1656474 w 4102080"/>
              <a:gd name="connsiteY3885" fmla="*/ 263820 h 4361942"/>
              <a:gd name="connsiteX3886" fmla="*/ 1697826 w 4102080"/>
              <a:gd name="connsiteY3886" fmla="*/ 257824 h 4361942"/>
              <a:gd name="connsiteX3887" fmla="*/ 1717572 w 4102080"/>
              <a:gd name="connsiteY3887" fmla="*/ 261855 h 4361942"/>
              <a:gd name="connsiteX3888" fmla="*/ 1798208 w 4102080"/>
              <a:gd name="connsiteY3888" fmla="*/ 253999 h 4361942"/>
              <a:gd name="connsiteX3889" fmla="*/ 1859306 w 4102080"/>
              <a:gd name="connsiteY3889" fmla="*/ 273640 h 4361942"/>
              <a:gd name="connsiteX3890" fmla="*/ 1879051 w 4102080"/>
              <a:gd name="connsiteY3890" fmla="*/ 271676 h 4361942"/>
              <a:gd name="connsiteX3891" fmla="*/ 1918439 w 4102080"/>
              <a:gd name="connsiteY3891" fmla="*/ 259892 h 4361942"/>
              <a:gd name="connsiteX3892" fmla="*/ 2042391 w 4102080"/>
              <a:gd name="connsiteY3892" fmla="*/ 248003 h 4361942"/>
              <a:gd name="connsiteX3893" fmla="*/ 2048387 w 4102080"/>
              <a:gd name="connsiteY3893" fmla="*/ 252034 h 4361942"/>
              <a:gd name="connsiteX3894" fmla="*/ 2056244 w 4102080"/>
              <a:gd name="connsiteY3894" fmla="*/ 263820 h 4361942"/>
              <a:gd name="connsiteX3895" fmla="*/ 2064101 w 4102080"/>
              <a:gd name="connsiteY3895" fmla="*/ 271676 h 4361942"/>
              <a:gd name="connsiteX3896" fmla="*/ 2073922 w 4102080"/>
              <a:gd name="connsiteY3896" fmla="*/ 273640 h 4361942"/>
              <a:gd name="connsiteX3897" fmla="*/ 2117342 w 4102080"/>
              <a:gd name="connsiteY3897" fmla="*/ 265784 h 4361942"/>
              <a:gd name="connsiteX3898" fmla="*/ 2184229 w 4102080"/>
              <a:gd name="connsiteY3898" fmla="*/ 269713 h 4361942"/>
              <a:gd name="connsiteX3899" fmla="*/ 2229509 w 4102080"/>
              <a:gd name="connsiteY3899" fmla="*/ 265784 h 4361942"/>
              <a:gd name="connsiteX3900" fmla="*/ 2274790 w 4102080"/>
              <a:gd name="connsiteY3900" fmla="*/ 249967 h 4361942"/>
              <a:gd name="connsiteX3901" fmla="*/ 2316142 w 4102080"/>
              <a:gd name="connsiteY3901" fmla="*/ 222469 h 4361942"/>
              <a:gd name="connsiteX3902" fmla="*/ 2349637 w 4102080"/>
              <a:gd name="connsiteY3902" fmla="*/ 187010 h 4361942"/>
              <a:gd name="connsiteX3903" fmla="*/ 2365350 w 4102080"/>
              <a:gd name="connsiteY3903" fmla="*/ 165405 h 4361942"/>
              <a:gd name="connsiteX3904" fmla="*/ 2377239 w 4102080"/>
              <a:gd name="connsiteY3904" fmla="*/ 141731 h 4361942"/>
              <a:gd name="connsiteX3905" fmla="*/ 2387060 w 4102080"/>
              <a:gd name="connsiteY3905" fmla="*/ 116093 h 4361942"/>
              <a:gd name="connsiteX3906" fmla="*/ 2389024 w 4102080"/>
              <a:gd name="connsiteY3906" fmla="*/ 86631 h 4361942"/>
              <a:gd name="connsiteX3907" fmla="*/ 2383132 w 4102080"/>
              <a:gd name="connsiteY3907" fmla="*/ 59029 h 4361942"/>
              <a:gd name="connsiteX3908" fmla="*/ 2383132 w 4102080"/>
              <a:gd name="connsiteY3908" fmla="*/ 43213 h 4361942"/>
              <a:gd name="connsiteX3909" fmla="*/ 2387060 w 4102080"/>
              <a:gd name="connsiteY3909" fmla="*/ 33392 h 4361942"/>
              <a:gd name="connsiteX3910" fmla="*/ 2404738 w 4102080"/>
              <a:gd name="connsiteY3910" fmla="*/ 19642 h 436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</a:cxnLst>
            <a:rect l="l" t="t" r="r" b="b"/>
            <a:pathLst>
              <a:path w="4102080" h="4361942">
                <a:moveTo>
                  <a:pt x="1417730" y="4076196"/>
                </a:moveTo>
                <a:lnTo>
                  <a:pt x="1437476" y="4080128"/>
                </a:lnTo>
                <a:lnTo>
                  <a:pt x="1445333" y="4089956"/>
                </a:lnTo>
                <a:lnTo>
                  <a:pt x="1455154" y="4097922"/>
                </a:lnTo>
                <a:lnTo>
                  <a:pt x="1486685" y="4111682"/>
                </a:lnTo>
                <a:lnTo>
                  <a:pt x="1496506" y="4121510"/>
                </a:lnTo>
                <a:lnTo>
                  <a:pt x="1502502" y="4143236"/>
                </a:lnTo>
                <a:lnTo>
                  <a:pt x="1508395" y="4153064"/>
                </a:lnTo>
                <a:lnTo>
                  <a:pt x="1512323" y="4149029"/>
                </a:lnTo>
                <a:lnTo>
                  <a:pt x="1516252" y="4145201"/>
                </a:lnTo>
                <a:lnTo>
                  <a:pt x="1518216" y="4143236"/>
                </a:lnTo>
                <a:lnTo>
                  <a:pt x="1522145" y="4153064"/>
                </a:lnTo>
                <a:lnTo>
                  <a:pt x="1520180" y="4156995"/>
                </a:lnTo>
                <a:lnTo>
                  <a:pt x="1512323" y="4158961"/>
                </a:lnTo>
                <a:lnTo>
                  <a:pt x="1508395" y="4162892"/>
                </a:lnTo>
                <a:lnTo>
                  <a:pt x="1508395" y="4168789"/>
                </a:lnTo>
                <a:lnTo>
                  <a:pt x="1512323" y="4174790"/>
                </a:lnTo>
                <a:lnTo>
                  <a:pt x="1512323" y="4178618"/>
                </a:lnTo>
                <a:lnTo>
                  <a:pt x="1510359" y="4184618"/>
                </a:lnTo>
                <a:lnTo>
                  <a:pt x="1504363" y="4190515"/>
                </a:lnTo>
                <a:lnTo>
                  <a:pt x="1504363" y="4192481"/>
                </a:lnTo>
                <a:lnTo>
                  <a:pt x="1492578" y="4206240"/>
                </a:lnTo>
                <a:lnTo>
                  <a:pt x="1470971" y="4224035"/>
                </a:lnTo>
                <a:lnTo>
                  <a:pt x="1463114" y="4239760"/>
                </a:lnTo>
                <a:lnTo>
                  <a:pt x="1453189" y="4257451"/>
                </a:lnTo>
                <a:lnTo>
                  <a:pt x="1453189" y="4263452"/>
                </a:lnTo>
                <a:lnTo>
                  <a:pt x="1449261" y="4273280"/>
                </a:lnTo>
                <a:lnTo>
                  <a:pt x="1433547" y="4275246"/>
                </a:lnTo>
                <a:lnTo>
                  <a:pt x="1427551" y="4279177"/>
                </a:lnTo>
                <a:lnTo>
                  <a:pt x="1409873" y="4277211"/>
                </a:lnTo>
                <a:lnTo>
                  <a:pt x="1384338" y="4296868"/>
                </a:lnTo>
                <a:lnTo>
                  <a:pt x="1319311" y="4308765"/>
                </a:lnTo>
                <a:lnTo>
                  <a:pt x="1297704" y="4328422"/>
                </a:lnTo>
                <a:lnTo>
                  <a:pt x="1270102" y="4334319"/>
                </a:lnTo>
                <a:lnTo>
                  <a:pt x="1240535" y="4330388"/>
                </a:lnTo>
                <a:lnTo>
                  <a:pt x="1209004" y="4336285"/>
                </a:lnTo>
                <a:lnTo>
                  <a:pt x="1181401" y="4328422"/>
                </a:lnTo>
                <a:lnTo>
                  <a:pt x="1118442" y="4330388"/>
                </a:lnTo>
                <a:lnTo>
                  <a:pt x="1100763" y="4338250"/>
                </a:lnTo>
                <a:lnTo>
                  <a:pt x="1088875" y="4359976"/>
                </a:lnTo>
                <a:lnTo>
                  <a:pt x="1077089" y="4361942"/>
                </a:lnTo>
                <a:lnTo>
                  <a:pt x="1067268" y="4356045"/>
                </a:lnTo>
                <a:lnTo>
                  <a:pt x="1053518" y="4332353"/>
                </a:lnTo>
                <a:lnTo>
                  <a:pt x="1033772" y="4326456"/>
                </a:lnTo>
                <a:lnTo>
                  <a:pt x="1014130" y="4304731"/>
                </a:lnTo>
                <a:lnTo>
                  <a:pt x="1006170" y="4281143"/>
                </a:lnTo>
                <a:lnTo>
                  <a:pt x="1017955" y="4249589"/>
                </a:lnTo>
                <a:lnTo>
                  <a:pt x="1029844" y="4229932"/>
                </a:lnTo>
                <a:lnTo>
                  <a:pt x="1035737" y="4222069"/>
                </a:lnTo>
                <a:lnTo>
                  <a:pt x="1059411" y="4210172"/>
                </a:lnTo>
                <a:lnTo>
                  <a:pt x="1079053" y="4174790"/>
                </a:lnTo>
                <a:lnTo>
                  <a:pt x="1096732" y="4170755"/>
                </a:lnTo>
                <a:lnTo>
                  <a:pt x="1104588" y="4153064"/>
                </a:lnTo>
                <a:lnTo>
                  <a:pt x="1134155" y="4143236"/>
                </a:lnTo>
                <a:lnTo>
                  <a:pt x="1201147" y="4123476"/>
                </a:lnTo>
                <a:lnTo>
                  <a:pt x="1216964" y="4109716"/>
                </a:lnTo>
                <a:lnTo>
                  <a:pt x="1281887" y="4103819"/>
                </a:lnTo>
                <a:lnTo>
                  <a:pt x="1323240" y="4084059"/>
                </a:lnTo>
                <a:lnTo>
                  <a:pt x="1335128" y="4086025"/>
                </a:lnTo>
                <a:lnTo>
                  <a:pt x="1386302" y="4078162"/>
                </a:lnTo>
                <a:close/>
                <a:moveTo>
                  <a:pt x="1745010" y="3685941"/>
                </a:moveTo>
                <a:lnTo>
                  <a:pt x="1746974" y="3689766"/>
                </a:lnTo>
                <a:lnTo>
                  <a:pt x="1745010" y="3695762"/>
                </a:lnTo>
                <a:lnTo>
                  <a:pt x="1745010" y="3705583"/>
                </a:lnTo>
                <a:lnTo>
                  <a:pt x="1754831" y="3717369"/>
                </a:lnTo>
                <a:lnTo>
                  <a:pt x="1758759" y="3721297"/>
                </a:lnTo>
                <a:lnTo>
                  <a:pt x="1762687" y="3723261"/>
                </a:lnTo>
                <a:lnTo>
                  <a:pt x="1764651" y="3725329"/>
                </a:lnTo>
                <a:lnTo>
                  <a:pt x="1762687" y="3729154"/>
                </a:lnTo>
                <a:lnTo>
                  <a:pt x="1754831" y="3725329"/>
                </a:lnTo>
                <a:lnTo>
                  <a:pt x="1745010" y="3723261"/>
                </a:lnTo>
                <a:lnTo>
                  <a:pt x="1742942" y="3721297"/>
                </a:lnTo>
                <a:lnTo>
                  <a:pt x="1740978" y="3715404"/>
                </a:lnTo>
                <a:lnTo>
                  <a:pt x="1739014" y="3709512"/>
                </a:lnTo>
                <a:lnTo>
                  <a:pt x="1737050" y="3707548"/>
                </a:lnTo>
                <a:lnTo>
                  <a:pt x="1735086" y="3703619"/>
                </a:lnTo>
                <a:lnTo>
                  <a:pt x="1733121" y="3699691"/>
                </a:lnTo>
                <a:lnTo>
                  <a:pt x="1735086" y="3695762"/>
                </a:lnTo>
                <a:lnTo>
                  <a:pt x="1735086" y="3691731"/>
                </a:lnTo>
                <a:lnTo>
                  <a:pt x="1735086" y="3689766"/>
                </a:lnTo>
                <a:lnTo>
                  <a:pt x="1737050" y="3687906"/>
                </a:lnTo>
                <a:lnTo>
                  <a:pt x="1739014" y="3689766"/>
                </a:lnTo>
                <a:lnTo>
                  <a:pt x="1742942" y="3687906"/>
                </a:lnTo>
                <a:close/>
                <a:moveTo>
                  <a:pt x="319339" y="3658339"/>
                </a:moveTo>
                <a:lnTo>
                  <a:pt x="325128" y="3660303"/>
                </a:lnTo>
                <a:lnTo>
                  <a:pt x="331124" y="3668160"/>
                </a:lnTo>
                <a:lnTo>
                  <a:pt x="340945" y="3687906"/>
                </a:lnTo>
                <a:lnTo>
                  <a:pt x="340945" y="3693798"/>
                </a:lnTo>
                <a:lnTo>
                  <a:pt x="338980" y="3697727"/>
                </a:lnTo>
                <a:lnTo>
                  <a:pt x="337016" y="3697727"/>
                </a:lnTo>
                <a:lnTo>
                  <a:pt x="335052" y="3695762"/>
                </a:lnTo>
                <a:lnTo>
                  <a:pt x="331124" y="3693798"/>
                </a:lnTo>
                <a:lnTo>
                  <a:pt x="319339" y="3681910"/>
                </a:lnTo>
                <a:lnTo>
                  <a:pt x="311379" y="3677981"/>
                </a:lnTo>
                <a:lnTo>
                  <a:pt x="311379" y="3672088"/>
                </a:lnTo>
                <a:lnTo>
                  <a:pt x="313343" y="3664232"/>
                </a:lnTo>
                <a:close/>
                <a:moveTo>
                  <a:pt x="1248697" y="3593314"/>
                </a:moveTo>
                <a:lnTo>
                  <a:pt x="1258621" y="3593314"/>
                </a:lnTo>
                <a:lnTo>
                  <a:pt x="1272371" y="3601170"/>
                </a:lnTo>
                <a:lnTo>
                  <a:pt x="1276299" y="3601170"/>
                </a:lnTo>
                <a:lnTo>
                  <a:pt x="1280227" y="3601170"/>
                </a:lnTo>
                <a:lnTo>
                  <a:pt x="1288084" y="3601170"/>
                </a:lnTo>
                <a:lnTo>
                  <a:pt x="1292012" y="3601170"/>
                </a:lnTo>
                <a:lnTo>
                  <a:pt x="1298008" y="3603135"/>
                </a:lnTo>
                <a:lnTo>
                  <a:pt x="1303901" y="3611095"/>
                </a:lnTo>
                <a:lnTo>
                  <a:pt x="1301833" y="3615023"/>
                </a:lnTo>
                <a:lnTo>
                  <a:pt x="1298008" y="3611095"/>
                </a:lnTo>
                <a:lnTo>
                  <a:pt x="1296044" y="3611095"/>
                </a:lnTo>
                <a:lnTo>
                  <a:pt x="1296044" y="3615023"/>
                </a:lnTo>
                <a:lnTo>
                  <a:pt x="1292012" y="3612956"/>
                </a:lnTo>
                <a:lnTo>
                  <a:pt x="1286120" y="3611095"/>
                </a:lnTo>
                <a:lnTo>
                  <a:pt x="1280227" y="3611095"/>
                </a:lnTo>
                <a:lnTo>
                  <a:pt x="1278263" y="3612956"/>
                </a:lnTo>
                <a:lnTo>
                  <a:pt x="1274335" y="3618952"/>
                </a:lnTo>
                <a:lnTo>
                  <a:pt x="1268442" y="3622880"/>
                </a:lnTo>
                <a:lnTo>
                  <a:pt x="1262446" y="3628773"/>
                </a:lnTo>
                <a:lnTo>
                  <a:pt x="1252626" y="3634665"/>
                </a:lnTo>
                <a:lnTo>
                  <a:pt x="1238877" y="3634665"/>
                </a:lnTo>
                <a:lnTo>
                  <a:pt x="1232984" y="3624844"/>
                </a:lnTo>
                <a:lnTo>
                  <a:pt x="1231020" y="3612956"/>
                </a:lnTo>
                <a:lnTo>
                  <a:pt x="1236912" y="3601170"/>
                </a:lnTo>
                <a:close/>
                <a:moveTo>
                  <a:pt x="1321578" y="3579564"/>
                </a:moveTo>
                <a:lnTo>
                  <a:pt x="1327471" y="3579564"/>
                </a:lnTo>
                <a:lnTo>
                  <a:pt x="1339255" y="3585457"/>
                </a:lnTo>
                <a:lnTo>
                  <a:pt x="1341220" y="3593314"/>
                </a:lnTo>
                <a:lnTo>
                  <a:pt x="1333363" y="3597242"/>
                </a:lnTo>
                <a:lnTo>
                  <a:pt x="1333363" y="3603135"/>
                </a:lnTo>
                <a:lnTo>
                  <a:pt x="1339255" y="3612956"/>
                </a:lnTo>
                <a:lnTo>
                  <a:pt x="1341220" y="3615023"/>
                </a:lnTo>
                <a:lnTo>
                  <a:pt x="1345251" y="3618952"/>
                </a:lnTo>
                <a:lnTo>
                  <a:pt x="1343287" y="3620916"/>
                </a:lnTo>
                <a:lnTo>
                  <a:pt x="1339255" y="3620916"/>
                </a:lnTo>
                <a:lnTo>
                  <a:pt x="1339255" y="3626808"/>
                </a:lnTo>
                <a:lnTo>
                  <a:pt x="1339255" y="3634665"/>
                </a:lnTo>
                <a:lnTo>
                  <a:pt x="1335431" y="3640558"/>
                </a:lnTo>
                <a:lnTo>
                  <a:pt x="1329435" y="3642522"/>
                </a:lnTo>
                <a:lnTo>
                  <a:pt x="1325506" y="3640558"/>
                </a:lnTo>
                <a:lnTo>
                  <a:pt x="1323542" y="3636629"/>
                </a:lnTo>
                <a:lnTo>
                  <a:pt x="1321578" y="3634665"/>
                </a:lnTo>
                <a:lnTo>
                  <a:pt x="1317650" y="3632701"/>
                </a:lnTo>
                <a:lnTo>
                  <a:pt x="1315685" y="3622880"/>
                </a:lnTo>
                <a:lnTo>
                  <a:pt x="1321578" y="3605099"/>
                </a:lnTo>
                <a:lnTo>
                  <a:pt x="1321578" y="3595278"/>
                </a:lnTo>
                <a:lnTo>
                  <a:pt x="1317650" y="3591349"/>
                </a:lnTo>
                <a:lnTo>
                  <a:pt x="1315685" y="3587421"/>
                </a:lnTo>
                <a:lnTo>
                  <a:pt x="1321578" y="3581528"/>
                </a:lnTo>
                <a:close/>
                <a:moveTo>
                  <a:pt x="1477160" y="3565711"/>
                </a:moveTo>
                <a:lnTo>
                  <a:pt x="1486981" y="3569743"/>
                </a:lnTo>
                <a:lnTo>
                  <a:pt x="1494838" y="3579564"/>
                </a:lnTo>
                <a:lnTo>
                  <a:pt x="1500833" y="3585457"/>
                </a:lnTo>
                <a:lnTo>
                  <a:pt x="1504659" y="3589385"/>
                </a:lnTo>
                <a:lnTo>
                  <a:pt x="1502798" y="3599310"/>
                </a:lnTo>
                <a:lnTo>
                  <a:pt x="1500833" y="3603135"/>
                </a:lnTo>
                <a:lnTo>
                  <a:pt x="1496802" y="3611095"/>
                </a:lnTo>
                <a:lnTo>
                  <a:pt x="1488945" y="3615023"/>
                </a:lnTo>
                <a:lnTo>
                  <a:pt x="1479124" y="3615023"/>
                </a:lnTo>
                <a:lnTo>
                  <a:pt x="1473232" y="3611095"/>
                </a:lnTo>
                <a:lnTo>
                  <a:pt x="1467236" y="3607166"/>
                </a:lnTo>
                <a:lnTo>
                  <a:pt x="1461447" y="3607166"/>
                </a:lnTo>
                <a:lnTo>
                  <a:pt x="1459379" y="3611095"/>
                </a:lnTo>
                <a:lnTo>
                  <a:pt x="1457415" y="3609131"/>
                </a:lnTo>
                <a:lnTo>
                  <a:pt x="1455451" y="3597242"/>
                </a:lnTo>
                <a:lnTo>
                  <a:pt x="1459379" y="3589385"/>
                </a:lnTo>
                <a:lnTo>
                  <a:pt x="1459379" y="3581528"/>
                </a:lnTo>
                <a:lnTo>
                  <a:pt x="1463411" y="3575636"/>
                </a:lnTo>
                <a:lnTo>
                  <a:pt x="1467236" y="3571707"/>
                </a:lnTo>
                <a:close/>
                <a:moveTo>
                  <a:pt x="1266478" y="3549998"/>
                </a:moveTo>
                <a:lnTo>
                  <a:pt x="1272371" y="3551962"/>
                </a:lnTo>
                <a:lnTo>
                  <a:pt x="1276299" y="3553926"/>
                </a:lnTo>
                <a:lnTo>
                  <a:pt x="1290048" y="3555890"/>
                </a:lnTo>
                <a:lnTo>
                  <a:pt x="1298008" y="3559922"/>
                </a:lnTo>
                <a:lnTo>
                  <a:pt x="1299869" y="3561783"/>
                </a:lnTo>
                <a:lnTo>
                  <a:pt x="1303901" y="3565711"/>
                </a:lnTo>
                <a:lnTo>
                  <a:pt x="1303901" y="3573568"/>
                </a:lnTo>
                <a:lnTo>
                  <a:pt x="1299869" y="3577600"/>
                </a:lnTo>
                <a:lnTo>
                  <a:pt x="1298008" y="3585457"/>
                </a:lnTo>
                <a:lnTo>
                  <a:pt x="1288084" y="3587421"/>
                </a:lnTo>
                <a:lnTo>
                  <a:pt x="1282191" y="3587421"/>
                </a:lnTo>
                <a:lnTo>
                  <a:pt x="1286120" y="3593314"/>
                </a:lnTo>
                <a:lnTo>
                  <a:pt x="1282191" y="3595278"/>
                </a:lnTo>
                <a:lnTo>
                  <a:pt x="1272371" y="3593314"/>
                </a:lnTo>
                <a:lnTo>
                  <a:pt x="1266478" y="3589385"/>
                </a:lnTo>
                <a:lnTo>
                  <a:pt x="1266478" y="3585457"/>
                </a:lnTo>
                <a:lnTo>
                  <a:pt x="1262446" y="3585457"/>
                </a:lnTo>
                <a:lnTo>
                  <a:pt x="1260482" y="3583493"/>
                </a:lnTo>
                <a:lnTo>
                  <a:pt x="1258621" y="3581528"/>
                </a:lnTo>
                <a:lnTo>
                  <a:pt x="1262446" y="3571707"/>
                </a:lnTo>
                <a:lnTo>
                  <a:pt x="1264514" y="3567779"/>
                </a:lnTo>
                <a:lnTo>
                  <a:pt x="1264514" y="3565711"/>
                </a:lnTo>
                <a:lnTo>
                  <a:pt x="1264514" y="3563747"/>
                </a:lnTo>
                <a:lnTo>
                  <a:pt x="1264514" y="3561783"/>
                </a:lnTo>
                <a:lnTo>
                  <a:pt x="1266478" y="3561783"/>
                </a:lnTo>
                <a:lnTo>
                  <a:pt x="1268442" y="3559922"/>
                </a:lnTo>
                <a:lnTo>
                  <a:pt x="1268442" y="3557854"/>
                </a:lnTo>
                <a:lnTo>
                  <a:pt x="1264514" y="3551962"/>
                </a:lnTo>
                <a:close/>
                <a:moveTo>
                  <a:pt x="923783" y="3486936"/>
                </a:moveTo>
                <a:lnTo>
                  <a:pt x="947457" y="3490968"/>
                </a:lnTo>
                <a:lnTo>
                  <a:pt x="955313" y="3489004"/>
                </a:lnTo>
                <a:lnTo>
                  <a:pt x="961206" y="3492932"/>
                </a:lnTo>
                <a:lnTo>
                  <a:pt x="959242" y="3500789"/>
                </a:lnTo>
                <a:lnTo>
                  <a:pt x="961206" y="3506682"/>
                </a:lnTo>
                <a:lnTo>
                  <a:pt x="957278" y="3510610"/>
                </a:lnTo>
                <a:lnTo>
                  <a:pt x="951385" y="3512574"/>
                </a:lnTo>
                <a:lnTo>
                  <a:pt x="947457" y="3514539"/>
                </a:lnTo>
                <a:lnTo>
                  <a:pt x="945493" y="3512574"/>
                </a:lnTo>
                <a:lnTo>
                  <a:pt x="941564" y="3508646"/>
                </a:lnTo>
                <a:lnTo>
                  <a:pt x="939497" y="3508646"/>
                </a:lnTo>
                <a:lnTo>
                  <a:pt x="939497" y="3512574"/>
                </a:lnTo>
                <a:lnTo>
                  <a:pt x="933708" y="3514539"/>
                </a:lnTo>
                <a:lnTo>
                  <a:pt x="921819" y="3508646"/>
                </a:lnTo>
                <a:lnTo>
                  <a:pt x="915927" y="3502753"/>
                </a:lnTo>
                <a:lnTo>
                  <a:pt x="915927" y="3496861"/>
                </a:lnTo>
                <a:lnTo>
                  <a:pt x="919855" y="3492932"/>
                </a:lnTo>
                <a:lnTo>
                  <a:pt x="919855" y="3489004"/>
                </a:lnTo>
                <a:close/>
                <a:moveTo>
                  <a:pt x="1447594" y="3455509"/>
                </a:moveTo>
                <a:lnTo>
                  <a:pt x="1451523" y="3459437"/>
                </a:lnTo>
                <a:lnTo>
                  <a:pt x="1455451" y="3459437"/>
                </a:lnTo>
                <a:lnTo>
                  <a:pt x="1459379" y="3459437"/>
                </a:lnTo>
                <a:lnTo>
                  <a:pt x="1461447" y="3459437"/>
                </a:lnTo>
                <a:lnTo>
                  <a:pt x="1469304" y="3459437"/>
                </a:lnTo>
                <a:lnTo>
                  <a:pt x="1477160" y="3463366"/>
                </a:lnTo>
                <a:lnTo>
                  <a:pt x="1483053" y="3465330"/>
                </a:lnTo>
                <a:lnTo>
                  <a:pt x="1483053" y="3471223"/>
                </a:lnTo>
                <a:lnTo>
                  <a:pt x="1479124" y="3475151"/>
                </a:lnTo>
                <a:lnTo>
                  <a:pt x="1477160" y="3479080"/>
                </a:lnTo>
                <a:lnTo>
                  <a:pt x="1477160" y="3484972"/>
                </a:lnTo>
                <a:lnTo>
                  <a:pt x="1473232" y="3489004"/>
                </a:lnTo>
                <a:lnTo>
                  <a:pt x="1467236" y="3486936"/>
                </a:lnTo>
                <a:lnTo>
                  <a:pt x="1461447" y="3489004"/>
                </a:lnTo>
                <a:lnTo>
                  <a:pt x="1457415" y="3490968"/>
                </a:lnTo>
                <a:lnTo>
                  <a:pt x="1455451" y="3494897"/>
                </a:lnTo>
                <a:lnTo>
                  <a:pt x="1449559" y="3494897"/>
                </a:lnTo>
                <a:lnTo>
                  <a:pt x="1445630" y="3490968"/>
                </a:lnTo>
                <a:lnTo>
                  <a:pt x="1445630" y="3484972"/>
                </a:lnTo>
                <a:lnTo>
                  <a:pt x="1441702" y="3481147"/>
                </a:lnTo>
                <a:lnTo>
                  <a:pt x="1435809" y="3479080"/>
                </a:lnTo>
                <a:lnTo>
                  <a:pt x="1429917" y="3479080"/>
                </a:lnTo>
                <a:lnTo>
                  <a:pt x="1422060" y="3481147"/>
                </a:lnTo>
                <a:lnTo>
                  <a:pt x="1416065" y="3481147"/>
                </a:lnTo>
                <a:lnTo>
                  <a:pt x="1412136" y="3481147"/>
                </a:lnTo>
                <a:lnTo>
                  <a:pt x="1410172" y="3479080"/>
                </a:lnTo>
                <a:lnTo>
                  <a:pt x="1396423" y="3473187"/>
                </a:lnTo>
                <a:lnTo>
                  <a:pt x="1394459" y="3469258"/>
                </a:lnTo>
                <a:lnTo>
                  <a:pt x="1402315" y="3469258"/>
                </a:lnTo>
                <a:lnTo>
                  <a:pt x="1408208" y="3467294"/>
                </a:lnTo>
                <a:lnTo>
                  <a:pt x="1412136" y="3465330"/>
                </a:lnTo>
                <a:lnTo>
                  <a:pt x="1414204" y="3463366"/>
                </a:lnTo>
                <a:lnTo>
                  <a:pt x="1418029" y="3465330"/>
                </a:lnTo>
                <a:lnTo>
                  <a:pt x="1424025" y="3467294"/>
                </a:lnTo>
                <a:lnTo>
                  <a:pt x="1431881" y="3465330"/>
                </a:lnTo>
                <a:lnTo>
                  <a:pt x="1441702" y="3457473"/>
                </a:lnTo>
                <a:close/>
                <a:moveTo>
                  <a:pt x="1569683" y="3433799"/>
                </a:moveTo>
                <a:lnTo>
                  <a:pt x="1571647" y="3435764"/>
                </a:lnTo>
                <a:lnTo>
                  <a:pt x="1575575" y="3439692"/>
                </a:lnTo>
                <a:lnTo>
                  <a:pt x="1579607" y="3445585"/>
                </a:lnTo>
                <a:lnTo>
                  <a:pt x="1583432" y="3453545"/>
                </a:lnTo>
                <a:lnTo>
                  <a:pt x="1587463" y="3455509"/>
                </a:lnTo>
                <a:lnTo>
                  <a:pt x="1597284" y="3451581"/>
                </a:lnTo>
                <a:lnTo>
                  <a:pt x="1603177" y="3451581"/>
                </a:lnTo>
                <a:lnTo>
                  <a:pt x="1607105" y="3453545"/>
                </a:lnTo>
                <a:lnTo>
                  <a:pt x="1609069" y="3457473"/>
                </a:lnTo>
                <a:lnTo>
                  <a:pt x="1612997" y="3463366"/>
                </a:lnTo>
                <a:lnTo>
                  <a:pt x="1614962" y="3465330"/>
                </a:lnTo>
                <a:lnTo>
                  <a:pt x="1616926" y="3469258"/>
                </a:lnTo>
                <a:lnTo>
                  <a:pt x="1611033" y="3469258"/>
                </a:lnTo>
                <a:lnTo>
                  <a:pt x="1607105" y="3467294"/>
                </a:lnTo>
                <a:lnTo>
                  <a:pt x="1599248" y="3465330"/>
                </a:lnTo>
                <a:lnTo>
                  <a:pt x="1595320" y="3467294"/>
                </a:lnTo>
                <a:lnTo>
                  <a:pt x="1597284" y="3469258"/>
                </a:lnTo>
                <a:lnTo>
                  <a:pt x="1601213" y="3471223"/>
                </a:lnTo>
                <a:lnTo>
                  <a:pt x="1597284" y="3475151"/>
                </a:lnTo>
                <a:lnTo>
                  <a:pt x="1585396" y="3484972"/>
                </a:lnTo>
                <a:lnTo>
                  <a:pt x="1577539" y="3489004"/>
                </a:lnTo>
                <a:lnTo>
                  <a:pt x="1577539" y="3481147"/>
                </a:lnTo>
                <a:lnTo>
                  <a:pt x="1581467" y="3477115"/>
                </a:lnTo>
                <a:lnTo>
                  <a:pt x="1585396" y="3473187"/>
                </a:lnTo>
                <a:lnTo>
                  <a:pt x="1583432" y="3471223"/>
                </a:lnTo>
                <a:lnTo>
                  <a:pt x="1567718" y="3467294"/>
                </a:lnTo>
                <a:lnTo>
                  <a:pt x="1569683" y="3463366"/>
                </a:lnTo>
                <a:lnTo>
                  <a:pt x="1569683" y="3459437"/>
                </a:lnTo>
                <a:lnTo>
                  <a:pt x="1563790" y="3457473"/>
                </a:lnTo>
                <a:lnTo>
                  <a:pt x="1553866" y="3457473"/>
                </a:lnTo>
                <a:lnTo>
                  <a:pt x="1550041" y="3455509"/>
                </a:lnTo>
                <a:lnTo>
                  <a:pt x="1548077" y="3453545"/>
                </a:lnTo>
                <a:lnTo>
                  <a:pt x="1553866" y="3451581"/>
                </a:lnTo>
                <a:lnTo>
                  <a:pt x="1557898" y="3449616"/>
                </a:lnTo>
                <a:lnTo>
                  <a:pt x="1563790" y="3441760"/>
                </a:lnTo>
                <a:lnTo>
                  <a:pt x="1569683" y="3435764"/>
                </a:lnTo>
                <a:close/>
                <a:moveTo>
                  <a:pt x="1349076" y="3418086"/>
                </a:moveTo>
                <a:lnTo>
                  <a:pt x="1357036" y="3420050"/>
                </a:lnTo>
                <a:lnTo>
                  <a:pt x="1364893" y="3425943"/>
                </a:lnTo>
                <a:lnTo>
                  <a:pt x="1372750" y="3433799"/>
                </a:lnTo>
                <a:lnTo>
                  <a:pt x="1378642" y="3449616"/>
                </a:lnTo>
                <a:lnTo>
                  <a:pt x="1380606" y="3461402"/>
                </a:lnTo>
                <a:lnTo>
                  <a:pt x="1382674" y="3467294"/>
                </a:lnTo>
                <a:lnTo>
                  <a:pt x="1384638" y="3473187"/>
                </a:lnTo>
                <a:lnTo>
                  <a:pt x="1386602" y="3479080"/>
                </a:lnTo>
                <a:lnTo>
                  <a:pt x="1400351" y="3490968"/>
                </a:lnTo>
                <a:lnTo>
                  <a:pt x="1400351" y="3496861"/>
                </a:lnTo>
                <a:lnTo>
                  <a:pt x="1404279" y="3504718"/>
                </a:lnTo>
                <a:lnTo>
                  <a:pt x="1402315" y="3506682"/>
                </a:lnTo>
                <a:lnTo>
                  <a:pt x="1398387" y="3506682"/>
                </a:lnTo>
                <a:lnTo>
                  <a:pt x="1396423" y="3504718"/>
                </a:lnTo>
                <a:lnTo>
                  <a:pt x="1390530" y="3502753"/>
                </a:lnTo>
                <a:lnTo>
                  <a:pt x="1384638" y="3498825"/>
                </a:lnTo>
                <a:lnTo>
                  <a:pt x="1382674" y="3500789"/>
                </a:lnTo>
                <a:lnTo>
                  <a:pt x="1380606" y="3504718"/>
                </a:lnTo>
                <a:lnTo>
                  <a:pt x="1378642" y="3506682"/>
                </a:lnTo>
                <a:lnTo>
                  <a:pt x="1372750" y="3504718"/>
                </a:lnTo>
                <a:lnTo>
                  <a:pt x="1362929" y="3502753"/>
                </a:lnTo>
                <a:lnTo>
                  <a:pt x="1351144" y="3496861"/>
                </a:lnTo>
                <a:lnTo>
                  <a:pt x="1351144" y="3492932"/>
                </a:lnTo>
                <a:lnTo>
                  <a:pt x="1357036" y="3486936"/>
                </a:lnTo>
                <a:lnTo>
                  <a:pt x="1355072" y="3481147"/>
                </a:lnTo>
                <a:lnTo>
                  <a:pt x="1349076" y="3481147"/>
                </a:lnTo>
                <a:lnTo>
                  <a:pt x="1343287" y="3483111"/>
                </a:lnTo>
                <a:lnTo>
                  <a:pt x="1333363" y="3479080"/>
                </a:lnTo>
                <a:lnTo>
                  <a:pt x="1327471" y="3475151"/>
                </a:lnTo>
                <a:lnTo>
                  <a:pt x="1321578" y="3469258"/>
                </a:lnTo>
                <a:lnTo>
                  <a:pt x="1319614" y="3461402"/>
                </a:lnTo>
                <a:lnTo>
                  <a:pt x="1319614" y="3451581"/>
                </a:lnTo>
                <a:lnTo>
                  <a:pt x="1319614" y="3441760"/>
                </a:lnTo>
                <a:lnTo>
                  <a:pt x="1321578" y="3431835"/>
                </a:lnTo>
                <a:lnTo>
                  <a:pt x="1327471" y="3423978"/>
                </a:lnTo>
                <a:lnTo>
                  <a:pt x="1335431" y="3420050"/>
                </a:lnTo>
                <a:lnTo>
                  <a:pt x="1339255" y="3420050"/>
                </a:lnTo>
                <a:close/>
                <a:moveTo>
                  <a:pt x="1437774" y="3388519"/>
                </a:moveTo>
                <a:lnTo>
                  <a:pt x="1445630" y="3390484"/>
                </a:lnTo>
                <a:lnTo>
                  <a:pt x="1449559" y="3394515"/>
                </a:lnTo>
                <a:lnTo>
                  <a:pt x="1449559" y="3400305"/>
                </a:lnTo>
                <a:lnTo>
                  <a:pt x="1445630" y="3402372"/>
                </a:lnTo>
                <a:lnTo>
                  <a:pt x="1447594" y="3404336"/>
                </a:lnTo>
                <a:lnTo>
                  <a:pt x="1453487" y="3408161"/>
                </a:lnTo>
                <a:lnTo>
                  <a:pt x="1457415" y="3414157"/>
                </a:lnTo>
                <a:lnTo>
                  <a:pt x="1461447" y="3420050"/>
                </a:lnTo>
                <a:lnTo>
                  <a:pt x="1463411" y="3425943"/>
                </a:lnTo>
                <a:lnTo>
                  <a:pt x="1457415" y="3425943"/>
                </a:lnTo>
                <a:lnTo>
                  <a:pt x="1443666" y="3422014"/>
                </a:lnTo>
                <a:lnTo>
                  <a:pt x="1439738" y="3423978"/>
                </a:lnTo>
                <a:lnTo>
                  <a:pt x="1435809" y="3427907"/>
                </a:lnTo>
                <a:lnTo>
                  <a:pt x="1418029" y="3435764"/>
                </a:lnTo>
                <a:lnTo>
                  <a:pt x="1412136" y="3443724"/>
                </a:lnTo>
                <a:lnTo>
                  <a:pt x="1410172" y="3453545"/>
                </a:lnTo>
                <a:lnTo>
                  <a:pt x="1406244" y="3455509"/>
                </a:lnTo>
                <a:lnTo>
                  <a:pt x="1402315" y="3449616"/>
                </a:lnTo>
                <a:lnTo>
                  <a:pt x="1402315" y="3441760"/>
                </a:lnTo>
                <a:lnTo>
                  <a:pt x="1402315" y="3435764"/>
                </a:lnTo>
                <a:lnTo>
                  <a:pt x="1398387" y="3433799"/>
                </a:lnTo>
                <a:lnTo>
                  <a:pt x="1394459" y="3431835"/>
                </a:lnTo>
                <a:lnTo>
                  <a:pt x="1392495" y="3429871"/>
                </a:lnTo>
                <a:lnTo>
                  <a:pt x="1394459" y="3425943"/>
                </a:lnTo>
                <a:lnTo>
                  <a:pt x="1398387" y="3420050"/>
                </a:lnTo>
                <a:lnTo>
                  <a:pt x="1402315" y="3410229"/>
                </a:lnTo>
                <a:lnTo>
                  <a:pt x="1412136" y="3398340"/>
                </a:lnTo>
                <a:lnTo>
                  <a:pt x="1424025" y="3390484"/>
                </a:lnTo>
                <a:close/>
                <a:moveTo>
                  <a:pt x="1847353" y="3362985"/>
                </a:moveTo>
                <a:lnTo>
                  <a:pt x="1851281" y="3362985"/>
                </a:lnTo>
                <a:lnTo>
                  <a:pt x="1855209" y="3364949"/>
                </a:lnTo>
                <a:lnTo>
                  <a:pt x="1861102" y="3366913"/>
                </a:lnTo>
                <a:lnTo>
                  <a:pt x="1868959" y="3368774"/>
                </a:lnTo>
                <a:lnTo>
                  <a:pt x="1868959" y="3370841"/>
                </a:lnTo>
                <a:lnTo>
                  <a:pt x="1872990" y="3370841"/>
                </a:lnTo>
                <a:lnTo>
                  <a:pt x="1878883" y="3364949"/>
                </a:lnTo>
                <a:lnTo>
                  <a:pt x="1884775" y="3364949"/>
                </a:lnTo>
                <a:lnTo>
                  <a:pt x="1898525" y="3380662"/>
                </a:lnTo>
                <a:lnTo>
                  <a:pt x="1902453" y="3386555"/>
                </a:lnTo>
                <a:lnTo>
                  <a:pt x="1902453" y="3392448"/>
                </a:lnTo>
                <a:lnTo>
                  <a:pt x="1896560" y="3398340"/>
                </a:lnTo>
                <a:lnTo>
                  <a:pt x="1884775" y="3404336"/>
                </a:lnTo>
                <a:lnTo>
                  <a:pt x="1874955" y="3408161"/>
                </a:lnTo>
                <a:lnTo>
                  <a:pt x="1871026" y="3406301"/>
                </a:lnTo>
                <a:lnTo>
                  <a:pt x="1871026" y="3400305"/>
                </a:lnTo>
                <a:lnTo>
                  <a:pt x="1866995" y="3394515"/>
                </a:lnTo>
                <a:lnTo>
                  <a:pt x="1859138" y="3392448"/>
                </a:lnTo>
                <a:lnTo>
                  <a:pt x="1857174" y="3388519"/>
                </a:lnTo>
                <a:lnTo>
                  <a:pt x="1859138" y="3384591"/>
                </a:lnTo>
                <a:lnTo>
                  <a:pt x="1851281" y="3380662"/>
                </a:lnTo>
                <a:lnTo>
                  <a:pt x="1847353" y="3378698"/>
                </a:lnTo>
                <a:lnTo>
                  <a:pt x="1849317" y="3372806"/>
                </a:lnTo>
                <a:lnTo>
                  <a:pt x="1849317" y="3366913"/>
                </a:lnTo>
                <a:close/>
                <a:moveTo>
                  <a:pt x="1685878" y="3351096"/>
                </a:moveTo>
                <a:lnTo>
                  <a:pt x="1695699" y="3351096"/>
                </a:lnTo>
                <a:lnTo>
                  <a:pt x="1705623" y="3356989"/>
                </a:lnTo>
                <a:lnTo>
                  <a:pt x="1711412" y="3368774"/>
                </a:lnTo>
                <a:lnTo>
                  <a:pt x="1709448" y="3384591"/>
                </a:lnTo>
                <a:lnTo>
                  <a:pt x="1701591" y="3396376"/>
                </a:lnTo>
                <a:lnTo>
                  <a:pt x="1689807" y="3400305"/>
                </a:lnTo>
                <a:lnTo>
                  <a:pt x="1662205" y="3406301"/>
                </a:lnTo>
                <a:lnTo>
                  <a:pt x="1652384" y="3404336"/>
                </a:lnTo>
                <a:lnTo>
                  <a:pt x="1644527" y="3400305"/>
                </a:lnTo>
                <a:lnTo>
                  <a:pt x="1628814" y="3390484"/>
                </a:lnTo>
                <a:lnTo>
                  <a:pt x="1628814" y="3384591"/>
                </a:lnTo>
                <a:lnTo>
                  <a:pt x="1632639" y="3380662"/>
                </a:lnTo>
                <a:lnTo>
                  <a:pt x="1632639" y="3376734"/>
                </a:lnTo>
                <a:lnTo>
                  <a:pt x="1630778" y="3372806"/>
                </a:lnTo>
                <a:lnTo>
                  <a:pt x="1624782" y="3368774"/>
                </a:lnTo>
                <a:lnTo>
                  <a:pt x="1634707" y="3360917"/>
                </a:lnTo>
                <a:lnTo>
                  <a:pt x="1644527" y="3356989"/>
                </a:lnTo>
                <a:lnTo>
                  <a:pt x="1666237" y="3353060"/>
                </a:lnTo>
                <a:close/>
                <a:moveTo>
                  <a:pt x="2040357" y="3299923"/>
                </a:moveTo>
                <a:lnTo>
                  <a:pt x="2048214" y="3305816"/>
                </a:lnTo>
                <a:lnTo>
                  <a:pt x="2058035" y="3325561"/>
                </a:lnTo>
                <a:lnTo>
                  <a:pt x="2056071" y="3331454"/>
                </a:lnTo>
                <a:lnTo>
                  <a:pt x="2056071" y="3333418"/>
                </a:lnTo>
                <a:lnTo>
                  <a:pt x="2061963" y="3335382"/>
                </a:lnTo>
                <a:lnTo>
                  <a:pt x="2065892" y="3337347"/>
                </a:lnTo>
                <a:lnTo>
                  <a:pt x="2069820" y="3341275"/>
                </a:lnTo>
                <a:lnTo>
                  <a:pt x="2067959" y="3347168"/>
                </a:lnTo>
                <a:lnTo>
                  <a:pt x="2059999" y="3349132"/>
                </a:lnTo>
                <a:lnTo>
                  <a:pt x="2054107" y="3349132"/>
                </a:lnTo>
                <a:lnTo>
                  <a:pt x="2052143" y="3349132"/>
                </a:lnTo>
                <a:lnTo>
                  <a:pt x="2050178" y="3345203"/>
                </a:lnTo>
                <a:lnTo>
                  <a:pt x="2044286" y="3341275"/>
                </a:lnTo>
                <a:lnTo>
                  <a:pt x="2036429" y="3339311"/>
                </a:lnTo>
                <a:lnTo>
                  <a:pt x="2028573" y="3333418"/>
                </a:lnTo>
                <a:lnTo>
                  <a:pt x="2026505" y="3327526"/>
                </a:lnTo>
                <a:lnTo>
                  <a:pt x="2022577" y="3321530"/>
                </a:lnTo>
                <a:lnTo>
                  <a:pt x="2018648" y="3319565"/>
                </a:lnTo>
                <a:lnTo>
                  <a:pt x="2012756" y="3313673"/>
                </a:lnTo>
                <a:lnTo>
                  <a:pt x="2016684" y="3307780"/>
                </a:lnTo>
                <a:lnTo>
                  <a:pt x="2028573" y="3301888"/>
                </a:lnTo>
                <a:close/>
                <a:moveTo>
                  <a:pt x="1073473" y="3280178"/>
                </a:moveTo>
                <a:lnTo>
                  <a:pt x="1085258" y="3286174"/>
                </a:lnTo>
                <a:lnTo>
                  <a:pt x="1095079" y="3294031"/>
                </a:lnTo>
                <a:lnTo>
                  <a:pt x="1101075" y="3297959"/>
                </a:lnTo>
                <a:lnTo>
                  <a:pt x="1103039" y="3299923"/>
                </a:lnTo>
                <a:lnTo>
                  <a:pt x="1104900" y="3305816"/>
                </a:lnTo>
                <a:lnTo>
                  <a:pt x="1106967" y="3309744"/>
                </a:lnTo>
                <a:lnTo>
                  <a:pt x="1112860" y="3313673"/>
                </a:lnTo>
                <a:lnTo>
                  <a:pt x="1114824" y="3313673"/>
                </a:lnTo>
                <a:lnTo>
                  <a:pt x="1130641" y="3303852"/>
                </a:lnTo>
                <a:lnTo>
                  <a:pt x="1130641" y="3309744"/>
                </a:lnTo>
                <a:lnTo>
                  <a:pt x="1150282" y="3341275"/>
                </a:lnTo>
                <a:lnTo>
                  <a:pt x="1150282" y="3353060"/>
                </a:lnTo>
                <a:lnTo>
                  <a:pt x="1148318" y="3364949"/>
                </a:lnTo>
                <a:lnTo>
                  <a:pt x="1146354" y="3376734"/>
                </a:lnTo>
                <a:lnTo>
                  <a:pt x="1132501" y="3404336"/>
                </a:lnTo>
                <a:lnTo>
                  <a:pt x="1126609" y="3412193"/>
                </a:lnTo>
                <a:lnTo>
                  <a:pt x="1120716" y="3416122"/>
                </a:lnTo>
                <a:lnTo>
                  <a:pt x="1120716" y="3414157"/>
                </a:lnTo>
                <a:lnTo>
                  <a:pt x="1108932" y="3404336"/>
                </a:lnTo>
                <a:lnTo>
                  <a:pt x="1103039" y="3400305"/>
                </a:lnTo>
                <a:lnTo>
                  <a:pt x="1103039" y="3406301"/>
                </a:lnTo>
                <a:lnTo>
                  <a:pt x="1101075" y="3418086"/>
                </a:lnTo>
                <a:lnTo>
                  <a:pt x="1039979" y="3451581"/>
                </a:lnTo>
                <a:lnTo>
                  <a:pt x="1032122" y="3455509"/>
                </a:lnTo>
                <a:lnTo>
                  <a:pt x="1004521" y="3457473"/>
                </a:lnTo>
                <a:lnTo>
                  <a:pt x="996664" y="3455509"/>
                </a:lnTo>
                <a:lnTo>
                  <a:pt x="994700" y="3447549"/>
                </a:lnTo>
                <a:lnTo>
                  <a:pt x="998628" y="3441760"/>
                </a:lnTo>
                <a:lnTo>
                  <a:pt x="1004521" y="3437728"/>
                </a:lnTo>
                <a:lnTo>
                  <a:pt x="1006485" y="3433799"/>
                </a:lnTo>
                <a:lnTo>
                  <a:pt x="1002557" y="3427907"/>
                </a:lnTo>
                <a:lnTo>
                  <a:pt x="982915" y="3416122"/>
                </a:lnTo>
                <a:lnTo>
                  <a:pt x="982915" y="3433799"/>
                </a:lnTo>
                <a:lnTo>
                  <a:pt x="969063" y="3418086"/>
                </a:lnTo>
                <a:lnTo>
                  <a:pt x="976919" y="3390484"/>
                </a:lnTo>
                <a:lnTo>
                  <a:pt x="996664" y="3368774"/>
                </a:lnTo>
                <a:lnTo>
                  <a:pt x="1014445" y="3368774"/>
                </a:lnTo>
                <a:lnTo>
                  <a:pt x="1020338" y="3351096"/>
                </a:lnTo>
                <a:lnTo>
                  <a:pt x="1024266" y="3345203"/>
                </a:lnTo>
                <a:lnTo>
                  <a:pt x="1030158" y="3339311"/>
                </a:lnTo>
                <a:lnTo>
                  <a:pt x="1038015" y="3335382"/>
                </a:lnTo>
                <a:lnTo>
                  <a:pt x="1043907" y="3333418"/>
                </a:lnTo>
                <a:lnTo>
                  <a:pt x="1047836" y="3329386"/>
                </a:lnTo>
                <a:lnTo>
                  <a:pt x="1049800" y="3319565"/>
                </a:lnTo>
                <a:lnTo>
                  <a:pt x="1057657" y="3327526"/>
                </a:lnTo>
                <a:lnTo>
                  <a:pt x="1067581" y="3329386"/>
                </a:lnTo>
                <a:lnTo>
                  <a:pt x="1077402" y="3323597"/>
                </a:lnTo>
                <a:lnTo>
                  <a:pt x="1081330" y="3311709"/>
                </a:lnTo>
                <a:lnTo>
                  <a:pt x="1075437" y="3301888"/>
                </a:lnTo>
                <a:lnTo>
                  <a:pt x="1059724" y="3288138"/>
                </a:lnTo>
                <a:lnTo>
                  <a:pt x="1063652" y="3282142"/>
                </a:lnTo>
                <a:close/>
                <a:moveTo>
                  <a:pt x="947457" y="3240790"/>
                </a:moveTo>
                <a:lnTo>
                  <a:pt x="955313" y="3248751"/>
                </a:lnTo>
                <a:lnTo>
                  <a:pt x="959242" y="3252679"/>
                </a:lnTo>
                <a:lnTo>
                  <a:pt x="967098" y="3256607"/>
                </a:lnTo>
                <a:lnTo>
                  <a:pt x="967098" y="3264464"/>
                </a:lnTo>
                <a:lnTo>
                  <a:pt x="969063" y="3266428"/>
                </a:lnTo>
                <a:lnTo>
                  <a:pt x="971027" y="3270357"/>
                </a:lnTo>
                <a:lnTo>
                  <a:pt x="969063" y="3278317"/>
                </a:lnTo>
                <a:lnTo>
                  <a:pt x="967098" y="3286174"/>
                </a:lnTo>
                <a:lnTo>
                  <a:pt x="967098" y="3294031"/>
                </a:lnTo>
                <a:lnTo>
                  <a:pt x="963170" y="3297959"/>
                </a:lnTo>
                <a:lnTo>
                  <a:pt x="959242" y="3301888"/>
                </a:lnTo>
                <a:lnTo>
                  <a:pt x="953349" y="3307780"/>
                </a:lnTo>
                <a:lnTo>
                  <a:pt x="939497" y="3315740"/>
                </a:lnTo>
                <a:lnTo>
                  <a:pt x="933708" y="3315740"/>
                </a:lnTo>
                <a:lnTo>
                  <a:pt x="925851" y="3313673"/>
                </a:lnTo>
                <a:lnTo>
                  <a:pt x="923783" y="3309744"/>
                </a:lnTo>
                <a:lnTo>
                  <a:pt x="927712" y="3307780"/>
                </a:lnTo>
                <a:lnTo>
                  <a:pt x="931640" y="3307780"/>
                </a:lnTo>
                <a:lnTo>
                  <a:pt x="933708" y="3305816"/>
                </a:lnTo>
                <a:lnTo>
                  <a:pt x="937636" y="3301888"/>
                </a:lnTo>
                <a:lnTo>
                  <a:pt x="937636" y="3299923"/>
                </a:lnTo>
                <a:lnTo>
                  <a:pt x="923783" y="3295995"/>
                </a:lnTo>
                <a:lnTo>
                  <a:pt x="925851" y="3292067"/>
                </a:lnTo>
                <a:lnTo>
                  <a:pt x="935672" y="3290102"/>
                </a:lnTo>
                <a:lnTo>
                  <a:pt x="945493" y="3290102"/>
                </a:lnTo>
                <a:lnTo>
                  <a:pt x="951385" y="3284210"/>
                </a:lnTo>
                <a:lnTo>
                  <a:pt x="955313" y="3276353"/>
                </a:lnTo>
                <a:lnTo>
                  <a:pt x="951385" y="3268393"/>
                </a:lnTo>
                <a:lnTo>
                  <a:pt x="945493" y="3258572"/>
                </a:lnTo>
                <a:lnTo>
                  <a:pt x="941564" y="3244822"/>
                </a:lnTo>
                <a:close/>
                <a:moveTo>
                  <a:pt x="921819" y="3234898"/>
                </a:moveTo>
                <a:lnTo>
                  <a:pt x="929676" y="3252679"/>
                </a:lnTo>
                <a:lnTo>
                  <a:pt x="935672" y="3262500"/>
                </a:lnTo>
                <a:lnTo>
                  <a:pt x="941564" y="3274285"/>
                </a:lnTo>
                <a:lnTo>
                  <a:pt x="939497" y="3284210"/>
                </a:lnTo>
                <a:lnTo>
                  <a:pt x="933708" y="3286174"/>
                </a:lnTo>
                <a:lnTo>
                  <a:pt x="927712" y="3286174"/>
                </a:lnTo>
                <a:lnTo>
                  <a:pt x="921819" y="3288138"/>
                </a:lnTo>
                <a:lnTo>
                  <a:pt x="915927" y="3284210"/>
                </a:lnTo>
                <a:lnTo>
                  <a:pt x="913963" y="3256607"/>
                </a:lnTo>
                <a:lnTo>
                  <a:pt x="915927" y="3240790"/>
                </a:lnTo>
                <a:close/>
                <a:moveTo>
                  <a:pt x="2355327" y="3221209"/>
                </a:moveTo>
                <a:lnTo>
                  <a:pt x="2359359" y="3221209"/>
                </a:lnTo>
                <a:lnTo>
                  <a:pt x="2379002" y="3231030"/>
                </a:lnTo>
                <a:lnTo>
                  <a:pt x="2379002" y="3237025"/>
                </a:lnTo>
                <a:lnTo>
                  <a:pt x="2382931" y="3237025"/>
                </a:lnTo>
                <a:lnTo>
                  <a:pt x="2394717" y="3231030"/>
                </a:lnTo>
                <a:lnTo>
                  <a:pt x="2396682" y="3232994"/>
                </a:lnTo>
                <a:lnTo>
                  <a:pt x="2394717" y="3237025"/>
                </a:lnTo>
                <a:lnTo>
                  <a:pt x="2388824" y="3244882"/>
                </a:lnTo>
                <a:lnTo>
                  <a:pt x="2386860" y="3246846"/>
                </a:lnTo>
                <a:lnTo>
                  <a:pt x="2382931" y="3246846"/>
                </a:lnTo>
                <a:lnTo>
                  <a:pt x="2377038" y="3244882"/>
                </a:lnTo>
                <a:lnTo>
                  <a:pt x="2371145" y="3246846"/>
                </a:lnTo>
                <a:lnTo>
                  <a:pt x="2363184" y="3248810"/>
                </a:lnTo>
                <a:lnTo>
                  <a:pt x="2361323" y="3252739"/>
                </a:lnTo>
                <a:lnTo>
                  <a:pt x="2357291" y="3252739"/>
                </a:lnTo>
                <a:lnTo>
                  <a:pt x="2355327" y="3250775"/>
                </a:lnTo>
                <a:lnTo>
                  <a:pt x="2359359" y="3244882"/>
                </a:lnTo>
                <a:lnTo>
                  <a:pt x="2357291" y="3240850"/>
                </a:lnTo>
                <a:lnTo>
                  <a:pt x="2355327" y="3238990"/>
                </a:lnTo>
                <a:lnTo>
                  <a:pt x="2353363" y="3238990"/>
                </a:lnTo>
                <a:lnTo>
                  <a:pt x="2349434" y="3234958"/>
                </a:lnTo>
                <a:lnTo>
                  <a:pt x="2349434" y="3231030"/>
                </a:lnTo>
                <a:lnTo>
                  <a:pt x="2351502" y="3229065"/>
                </a:lnTo>
                <a:lnTo>
                  <a:pt x="2351502" y="3223173"/>
                </a:lnTo>
                <a:close/>
                <a:moveTo>
                  <a:pt x="531985" y="3183725"/>
                </a:moveTo>
                <a:lnTo>
                  <a:pt x="533949" y="3185689"/>
                </a:lnTo>
                <a:lnTo>
                  <a:pt x="535913" y="3191582"/>
                </a:lnTo>
                <a:lnTo>
                  <a:pt x="541806" y="3191582"/>
                </a:lnTo>
                <a:lnTo>
                  <a:pt x="549662" y="3189721"/>
                </a:lnTo>
                <a:lnTo>
                  <a:pt x="551627" y="3193546"/>
                </a:lnTo>
                <a:lnTo>
                  <a:pt x="545734" y="3199542"/>
                </a:lnTo>
                <a:lnTo>
                  <a:pt x="541806" y="3201506"/>
                </a:lnTo>
                <a:lnTo>
                  <a:pt x="539842" y="3207399"/>
                </a:lnTo>
                <a:lnTo>
                  <a:pt x="529918" y="3219184"/>
                </a:lnTo>
                <a:lnTo>
                  <a:pt x="527953" y="3225077"/>
                </a:lnTo>
                <a:lnTo>
                  <a:pt x="524128" y="3230969"/>
                </a:lnTo>
                <a:lnTo>
                  <a:pt x="520097" y="3236965"/>
                </a:lnTo>
                <a:lnTo>
                  <a:pt x="518133" y="3238930"/>
                </a:lnTo>
                <a:lnTo>
                  <a:pt x="512240" y="3236965"/>
                </a:lnTo>
                <a:lnTo>
                  <a:pt x="508312" y="3225077"/>
                </a:lnTo>
                <a:lnTo>
                  <a:pt x="508312" y="3215256"/>
                </a:lnTo>
                <a:lnTo>
                  <a:pt x="512240" y="3205435"/>
                </a:lnTo>
                <a:lnTo>
                  <a:pt x="516168" y="3195510"/>
                </a:lnTo>
                <a:lnTo>
                  <a:pt x="520097" y="3189721"/>
                </a:lnTo>
                <a:lnTo>
                  <a:pt x="526093" y="3185689"/>
                </a:lnTo>
                <a:close/>
                <a:moveTo>
                  <a:pt x="2063927" y="3168011"/>
                </a:moveTo>
                <a:lnTo>
                  <a:pt x="2071784" y="3171940"/>
                </a:lnTo>
                <a:lnTo>
                  <a:pt x="2071784" y="3179797"/>
                </a:lnTo>
                <a:lnTo>
                  <a:pt x="2069820" y="3187653"/>
                </a:lnTo>
                <a:lnTo>
                  <a:pt x="2061963" y="3195510"/>
                </a:lnTo>
                <a:lnTo>
                  <a:pt x="2067959" y="3197578"/>
                </a:lnTo>
                <a:lnTo>
                  <a:pt x="2073748" y="3205435"/>
                </a:lnTo>
                <a:lnTo>
                  <a:pt x="2079744" y="3217220"/>
                </a:lnTo>
                <a:lnTo>
                  <a:pt x="2083673" y="3236965"/>
                </a:lnTo>
                <a:lnTo>
                  <a:pt x="2085637" y="3248751"/>
                </a:lnTo>
                <a:lnTo>
                  <a:pt x="2083673" y="3260536"/>
                </a:lnTo>
                <a:lnTo>
                  <a:pt x="2077780" y="3270357"/>
                </a:lnTo>
                <a:lnTo>
                  <a:pt x="2071784" y="3278317"/>
                </a:lnTo>
                <a:lnTo>
                  <a:pt x="2063927" y="3278317"/>
                </a:lnTo>
                <a:lnTo>
                  <a:pt x="2058035" y="3274285"/>
                </a:lnTo>
                <a:lnTo>
                  <a:pt x="2034362" y="3250715"/>
                </a:lnTo>
                <a:lnTo>
                  <a:pt x="2032397" y="3240790"/>
                </a:lnTo>
                <a:lnTo>
                  <a:pt x="2036429" y="3227041"/>
                </a:lnTo>
                <a:lnTo>
                  <a:pt x="2038393" y="3223113"/>
                </a:lnTo>
                <a:lnTo>
                  <a:pt x="2050178" y="3213292"/>
                </a:lnTo>
                <a:lnTo>
                  <a:pt x="2052143" y="3209363"/>
                </a:lnTo>
                <a:lnTo>
                  <a:pt x="2058035" y="3189721"/>
                </a:lnTo>
                <a:lnTo>
                  <a:pt x="2048214" y="3179797"/>
                </a:lnTo>
                <a:lnTo>
                  <a:pt x="2048214" y="3171940"/>
                </a:lnTo>
                <a:lnTo>
                  <a:pt x="2056071" y="3169976"/>
                </a:lnTo>
                <a:close/>
                <a:moveTo>
                  <a:pt x="888325" y="3160155"/>
                </a:moveTo>
                <a:lnTo>
                  <a:pt x="890289" y="3162119"/>
                </a:lnTo>
                <a:lnTo>
                  <a:pt x="896285" y="3171940"/>
                </a:lnTo>
                <a:lnTo>
                  <a:pt x="904142" y="3179797"/>
                </a:lnTo>
                <a:lnTo>
                  <a:pt x="906106" y="3181761"/>
                </a:lnTo>
                <a:lnTo>
                  <a:pt x="906106" y="3187653"/>
                </a:lnTo>
                <a:lnTo>
                  <a:pt x="904142" y="3195510"/>
                </a:lnTo>
                <a:lnTo>
                  <a:pt x="902178" y="3201506"/>
                </a:lnTo>
                <a:lnTo>
                  <a:pt x="892254" y="3213292"/>
                </a:lnTo>
                <a:lnTo>
                  <a:pt x="888325" y="3217220"/>
                </a:lnTo>
                <a:lnTo>
                  <a:pt x="882433" y="3217220"/>
                </a:lnTo>
                <a:lnTo>
                  <a:pt x="876540" y="3217220"/>
                </a:lnTo>
                <a:lnTo>
                  <a:pt x="876540" y="3215256"/>
                </a:lnTo>
                <a:lnTo>
                  <a:pt x="866719" y="3209363"/>
                </a:lnTo>
                <a:lnTo>
                  <a:pt x="856899" y="3205435"/>
                </a:lnTo>
                <a:lnTo>
                  <a:pt x="852867" y="3205435"/>
                </a:lnTo>
                <a:lnTo>
                  <a:pt x="847078" y="3191582"/>
                </a:lnTo>
                <a:lnTo>
                  <a:pt x="852867" y="3185689"/>
                </a:lnTo>
                <a:lnTo>
                  <a:pt x="870648" y="3177832"/>
                </a:lnTo>
                <a:lnTo>
                  <a:pt x="882433" y="3162119"/>
                </a:lnTo>
                <a:close/>
                <a:moveTo>
                  <a:pt x="947457" y="3126660"/>
                </a:moveTo>
                <a:lnTo>
                  <a:pt x="953349" y="3128624"/>
                </a:lnTo>
                <a:lnTo>
                  <a:pt x="959242" y="3128624"/>
                </a:lnTo>
                <a:lnTo>
                  <a:pt x="963170" y="3126660"/>
                </a:lnTo>
                <a:lnTo>
                  <a:pt x="971027" y="3126660"/>
                </a:lnTo>
                <a:lnTo>
                  <a:pt x="978883" y="3126660"/>
                </a:lnTo>
                <a:lnTo>
                  <a:pt x="984879" y="3130588"/>
                </a:lnTo>
                <a:lnTo>
                  <a:pt x="988808" y="3134517"/>
                </a:lnTo>
                <a:lnTo>
                  <a:pt x="994700" y="3136481"/>
                </a:lnTo>
                <a:lnTo>
                  <a:pt x="1002557" y="3138445"/>
                </a:lnTo>
                <a:lnTo>
                  <a:pt x="1008449" y="3138445"/>
                </a:lnTo>
                <a:lnTo>
                  <a:pt x="1012481" y="3142373"/>
                </a:lnTo>
                <a:lnTo>
                  <a:pt x="1016306" y="3148266"/>
                </a:lnTo>
                <a:lnTo>
                  <a:pt x="1014445" y="3152194"/>
                </a:lnTo>
                <a:lnTo>
                  <a:pt x="1016306" y="3156123"/>
                </a:lnTo>
                <a:lnTo>
                  <a:pt x="1018270" y="3163980"/>
                </a:lnTo>
                <a:lnTo>
                  <a:pt x="1018270" y="3171940"/>
                </a:lnTo>
                <a:lnTo>
                  <a:pt x="1014445" y="3179797"/>
                </a:lnTo>
                <a:lnTo>
                  <a:pt x="1006485" y="3179797"/>
                </a:lnTo>
                <a:lnTo>
                  <a:pt x="998628" y="3171940"/>
                </a:lnTo>
                <a:lnTo>
                  <a:pt x="992736" y="3163980"/>
                </a:lnTo>
                <a:lnTo>
                  <a:pt x="984879" y="3163980"/>
                </a:lnTo>
                <a:lnTo>
                  <a:pt x="982915" y="3168011"/>
                </a:lnTo>
                <a:lnTo>
                  <a:pt x="978883" y="3168011"/>
                </a:lnTo>
                <a:lnTo>
                  <a:pt x="975058" y="3168011"/>
                </a:lnTo>
                <a:lnTo>
                  <a:pt x="971027" y="3166047"/>
                </a:lnTo>
                <a:lnTo>
                  <a:pt x="969063" y="3158190"/>
                </a:lnTo>
                <a:lnTo>
                  <a:pt x="963170" y="3148266"/>
                </a:lnTo>
                <a:lnTo>
                  <a:pt x="951385" y="3134517"/>
                </a:lnTo>
                <a:close/>
                <a:moveTo>
                  <a:pt x="896285" y="3110946"/>
                </a:moveTo>
                <a:lnTo>
                  <a:pt x="900110" y="3110946"/>
                </a:lnTo>
                <a:lnTo>
                  <a:pt x="902178" y="3110946"/>
                </a:lnTo>
                <a:lnTo>
                  <a:pt x="906106" y="3112807"/>
                </a:lnTo>
                <a:lnTo>
                  <a:pt x="908070" y="3118803"/>
                </a:lnTo>
                <a:lnTo>
                  <a:pt x="908070" y="3134517"/>
                </a:lnTo>
                <a:lnTo>
                  <a:pt x="904142" y="3134517"/>
                </a:lnTo>
                <a:lnTo>
                  <a:pt x="896285" y="3132552"/>
                </a:lnTo>
                <a:lnTo>
                  <a:pt x="894321" y="3130588"/>
                </a:lnTo>
                <a:lnTo>
                  <a:pt x="888325" y="3136481"/>
                </a:lnTo>
                <a:lnTo>
                  <a:pt x="878504" y="3138445"/>
                </a:lnTo>
                <a:lnTo>
                  <a:pt x="870648" y="3136481"/>
                </a:lnTo>
                <a:lnTo>
                  <a:pt x="866719" y="3138445"/>
                </a:lnTo>
                <a:lnTo>
                  <a:pt x="866719" y="3148266"/>
                </a:lnTo>
                <a:lnTo>
                  <a:pt x="862791" y="3158190"/>
                </a:lnTo>
                <a:lnTo>
                  <a:pt x="856899" y="3163980"/>
                </a:lnTo>
                <a:lnTo>
                  <a:pt x="848939" y="3168011"/>
                </a:lnTo>
                <a:lnTo>
                  <a:pt x="841082" y="3168011"/>
                </a:lnTo>
                <a:lnTo>
                  <a:pt x="835189" y="3162119"/>
                </a:lnTo>
                <a:lnTo>
                  <a:pt x="833225" y="3154159"/>
                </a:lnTo>
                <a:lnTo>
                  <a:pt x="831261" y="3142373"/>
                </a:lnTo>
                <a:lnTo>
                  <a:pt x="833225" y="3132552"/>
                </a:lnTo>
                <a:lnTo>
                  <a:pt x="839118" y="3126660"/>
                </a:lnTo>
                <a:lnTo>
                  <a:pt x="845010" y="3122731"/>
                </a:lnTo>
                <a:lnTo>
                  <a:pt x="852867" y="3118803"/>
                </a:lnTo>
                <a:lnTo>
                  <a:pt x="862791" y="3122731"/>
                </a:lnTo>
                <a:lnTo>
                  <a:pt x="874576" y="3118803"/>
                </a:lnTo>
                <a:close/>
                <a:moveTo>
                  <a:pt x="1000593" y="3097093"/>
                </a:moveTo>
                <a:lnTo>
                  <a:pt x="1006485" y="3099058"/>
                </a:lnTo>
                <a:lnTo>
                  <a:pt x="1010413" y="3106914"/>
                </a:lnTo>
                <a:lnTo>
                  <a:pt x="1012481" y="3108879"/>
                </a:lnTo>
                <a:lnTo>
                  <a:pt x="1010413" y="3110946"/>
                </a:lnTo>
                <a:lnTo>
                  <a:pt x="1008449" y="3116735"/>
                </a:lnTo>
                <a:lnTo>
                  <a:pt x="1008449" y="3126660"/>
                </a:lnTo>
                <a:lnTo>
                  <a:pt x="1004521" y="3132552"/>
                </a:lnTo>
                <a:lnTo>
                  <a:pt x="998628" y="3134517"/>
                </a:lnTo>
                <a:lnTo>
                  <a:pt x="990772" y="3128624"/>
                </a:lnTo>
                <a:lnTo>
                  <a:pt x="980951" y="3122731"/>
                </a:lnTo>
                <a:lnTo>
                  <a:pt x="971027" y="3118803"/>
                </a:lnTo>
                <a:lnTo>
                  <a:pt x="963170" y="3112807"/>
                </a:lnTo>
                <a:lnTo>
                  <a:pt x="969063" y="3108879"/>
                </a:lnTo>
                <a:lnTo>
                  <a:pt x="984879" y="3104950"/>
                </a:lnTo>
                <a:lnTo>
                  <a:pt x="994700" y="3101022"/>
                </a:lnTo>
                <a:close/>
                <a:moveTo>
                  <a:pt x="2432143" y="3075447"/>
                </a:moveTo>
                <a:lnTo>
                  <a:pt x="2441965" y="3079478"/>
                </a:lnTo>
                <a:lnTo>
                  <a:pt x="2449926" y="3085371"/>
                </a:lnTo>
                <a:lnTo>
                  <a:pt x="2453854" y="3087335"/>
                </a:lnTo>
                <a:lnTo>
                  <a:pt x="2459748" y="3085371"/>
                </a:lnTo>
                <a:lnTo>
                  <a:pt x="2469569" y="3083407"/>
                </a:lnTo>
                <a:lnTo>
                  <a:pt x="2481355" y="3081442"/>
                </a:lnTo>
                <a:lnTo>
                  <a:pt x="2487352" y="3087335"/>
                </a:lnTo>
                <a:lnTo>
                  <a:pt x="2489316" y="3099120"/>
                </a:lnTo>
                <a:lnTo>
                  <a:pt x="2487352" y="3105013"/>
                </a:lnTo>
                <a:lnTo>
                  <a:pt x="2489316" y="3108941"/>
                </a:lnTo>
                <a:lnTo>
                  <a:pt x="2485387" y="3112869"/>
                </a:lnTo>
                <a:lnTo>
                  <a:pt x="2479494" y="3111008"/>
                </a:lnTo>
                <a:lnTo>
                  <a:pt x="2477530" y="3112869"/>
                </a:lnTo>
                <a:lnTo>
                  <a:pt x="2477530" y="3114833"/>
                </a:lnTo>
                <a:lnTo>
                  <a:pt x="2483320" y="3114833"/>
                </a:lnTo>
                <a:lnTo>
                  <a:pt x="2487352" y="3118865"/>
                </a:lnTo>
                <a:lnTo>
                  <a:pt x="2485387" y="3124654"/>
                </a:lnTo>
                <a:lnTo>
                  <a:pt x="2479494" y="3132614"/>
                </a:lnTo>
                <a:lnTo>
                  <a:pt x="2467605" y="3132614"/>
                </a:lnTo>
                <a:lnTo>
                  <a:pt x="2463676" y="3126722"/>
                </a:lnTo>
                <a:lnTo>
                  <a:pt x="2459748" y="3120829"/>
                </a:lnTo>
                <a:lnTo>
                  <a:pt x="2455819" y="3120829"/>
                </a:lnTo>
                <a:lnTo>
                  <a:pt x="2455819" y="3114833"/>
                </a:lnTo>
                <a:lnTo>
                  <a:pt x="2453854" y="3111008"/>
                </a:lnTo>
                <a:lnTo>
                  <a:pt x="2445997" y="3108941"/>
                </a:lnTo>
                <a:lnTo>
                  <a:pt x="2443929" y="3106977"/>
                </a:lnTo>
                <a:lnTo>
                  <a:pt x="2449926" y="3101084"/>
                </a:lnTo>
                <a:lnTo>
                  <a:pt x="2449926" y="3095192"/>
                </a:lnTo>
                <a:lnTo>
                  <a:pt x="2443929" y="3091263"/>
                </a:lnTo>
                <a:lnTo>
                  <a:pt x="2432143" y="3085371"/>
                </a:lnTo>
                <a:lnTo>
                  <a:pt x="2424286" y="3089299"/>
                </a:lnTo>
                <a:lnTo>
                  <a:pt x="2420357" y="3089299"/>
                </a:lnTo>
                <a:lnTo>
                  <a:pt x="2418393" y="3083407"/>
                </a:lnTo>
                <a:lnTo>
                  <a:pt x="2424286" y="3077411"/>
                </a:lnTo>
                <a:close/>
                <a:moveTo>
                  <a:pt x="2351502" y="3073586"/>
                </a:moveTo>
                <a:lnTo>
                  <a:pt x="2359359" y="3075447"/>
                </a:lnTo>
                <a:lnTo>
                  <a:pt x="2369181" y="3085371"/>
                </a:lnTo>
                <a:lnTo>
                  <a:pt x="2373109" y="3091263"/>
                </a:lnTo>
                <a:lnTo>
                  <a:pt x="2371145" y="3097156"/>
                </a:lnTo>
                <a:lnTo>
                  <a:pt x="2363184" y="3097156"/>
                </a:lnTo>
                <a:lnTo>
                  <a:pt x="2359359" y="3097156"/>
                </a:lnTo>
                <a:lnTo>
                  <a:pt x="2361323" y="3103048"/>
                </a:lnTo>
                <a:lnTo>
                  <a:pt x="2359359" y="3105013"/>
                </a:lnTo>
                <a:lnTo>
                  <a:pt x="2351502" y="3105013"/>
                </a:lnTo>
                <a:lnTo>
                  <a:pt x="2347469" y="3103048"/>
                </a:lnTo>
                <a:lnTo>
                  <a:pt x="2341576" y="3097156"/>
                </a:lnTo>
                <a:lnTo>
                  <a:pt x="2337648" y="3091263"/>
                </a:lnTo>
                <a:lnTo>
                  <a:pt x="2337648" y="3087335"/>
                </a:lnTo>
                <a:lnTo>
                  <a:pt x="2341576" y="3079478"/>
                </a:lnTo>
                <a:close/>
                <a:moveTo>
                  <a:pt x="994700" y="3040028"/>
                </a:moveTo>
                <a:lnTo>
                  <a:pt x="998628" y="3041992"/>
                </a:lnTo>
                <a:lnTo>
                  <a:pt x="1000593" y="3047885"/>
                </a:lnTo>
                <a:lnTo>
                  <a:pt x="1002557" y="3051813"/>
                </a:lnTo>
                <a:lnTo>
                  <a:pt x="992736" y="3057706"/>
                </a:lnTo>
                <a:lnTo>
                  <a:pt x="996664" y="3069491"/>
                </a:lnTo>
                <a:lnTo>
                  <a:pt x="994700" y="3077348"/>
                </a:lnTo>
                <a:lnTo>
                  <a:pt x="990772" y="3079415"/>
                </a:lnTo>
                <a:lnTo>
                  <a:pt x="984879" y="3079415"/>
                </a:lnTo>
                <a:lnTo>
                  <a:pt x="978883" y="3085308"/>
                </a:lnTo>
                <a:lnTo>
                  <a:pt x="980951" y="3093165"/>
                </a:lnTo>
                <a:lnTo>
                  <a:pt x="976919" y="3101022"/>
                </a:lnTo>
                <a:lnTo>
                  <a:pt x="971027" y="3104950"/>
                </a:lnTo>
                <a:lnTo>
                  <a:pt x="965134" y="3104950"/>
                </a:lnTo>
                <a:lnTo>
                  <a:pt x="963170" y="3099058"/>
                </a:lnTo>
                <a:lnTo>
                  <a:pt x="963170" y="3097093"/>
                </a:lnTo>
                <a:lnTo>
                  <a:pt x="953349" y="3085308"/>
                </a:lnTo>
                <a:lnTo>
                  <a:pt x="949421" y="3077348"/>
                </a:lnTo>
                <a:lnTo>
                  <a:pt x="943528" y="3069491"/>
                </a:lnTo>
                <a:lnTo>
                  <a:pt x="945493" y="3063598"/>
                </a:lnTo>
                <a:lnTo>
                  <a:pt x="955313" y="3057706"/>
                </a:lnTo>
                <a:lnTo>
                  <a:pt x="963170" y="3057706"/>
                </a:lnTo>
                <a:lnTo>
                  <a:pt x="969063" y="3061634"/>
                </a:lnTo>
                <a:lnTo>
                  <a:pt x="975058" y="3061634"/>
                </a:lnTo>
                <a:lnTo>
                  <a:pt x="976919" y="3055742"/>
                </a:lnTo>
                <a:lnTo>
                  <a:pt x="976919" y="3047885"/>
                </a:lnTo>
                <a:lnTo>
                  <a:pt x="982915" y="3041992"/>
                </a:lnTo>
                <a:lnTo>
                  <a:pt x="990772" y="3041992"/>
                </a:lnTo>
                <a:close/>
                <a:moveTo>
                  <a:pt x="2215548" y="3010526"/>
                </a:moveTo>
                <a:lnTo>
                  <a:pt x="2217512" y="3020346"/>
                </a:lnTo>
                <a:lnTo>
                  <a:pt x="2213584" y="3032235"/>
                </a:lnTo>
                <a:lnTo>
                  <a:pt x="2211619" y="3042056"/>
                </a:lnTo>
                <a:lnTo>
                  <a:pt x="2211619" y="3047948"/>
                </a:lnTo>
                <a:lnTo>
                  <a:pt x="2215548" y="3051877"/>
                </a:lnTo>
                <a:lnTo>
                  <a:pt x="2219477" y="3042056"/>
                </a:lnTo>
                <a:lnTo>
                  <a:pt x="2227334" y="3030167"/>
                </a:lnTo>
                <a:lnTo>
                  <a:pt x="2233331" y="3030167"/>
                </a:lnTo>
                <a:lnTo>
                  <a:pt x="2235295" y="3034199"/>
                </a:lnTo>
                <a:lnTo>
                  <a:pt x="2239120" y="3038024"/>
                </a:lnTo>
                <a:lnTo>
                  <a:pt x="2241188" y="3040091"/>
                </a:lnTo>
                <a:lnTo>
                  <a:pt x="2243152" y="3049912"/>
                </a:lnTo>
                <a:lnTo>
                  <a:pt x="2246978" y="3061697"/>
                </a:lnTo>
                <a:lnTo>
                  <a:pt x="2251010" y="3067590"/>
                </a:lnTo>
                <a:lnTo>
                  <a:pt x="2252974" y="3069554"/>
                </a:lnTo>
                <a:lnTo>
                  <a:pt x="2256903" y="3075447"/>
                </a:lnTo>
                <a:lnTo>
                  <a:pt x="2249045" y="3077411"/>
                </a:lnTo>
                <a:lnTo>
                  <a:pt x="2221441" y="3069554"/>
                </a:lnTo>
                <a:lnTo>
                  <a:pt x="2203762" y="3075447"/>
                </a:lnTo>
                <a:lnTo>
                  <a:pt x="2195905" y="3073586"/>
                </a:lnTo>
                <a:lnTo>
                  <a:pt x="2185979" y="3067590"/>
                </a:lnTo>
                <a:lnTo>
                  <a:pt x="2180086" y="3055805"/>
                </a:lnTo>
                <a:lnTo>
                  <a:pt x="2184015" y="3044020"/>
                </a:lnTo>
                <a:lnTo>
                  <a:pt x="2193940" y="3032235"/>
                </a:lnTo>
                <a:lnTo>
                  <a:pt x="2197765" y="3022311"/>
                </a:lnTo>
                <a:lnTo>
                  <a:pt x="2203762" y="3014454"/>
                </a:lnTo>
                <a:close/>
                <a:moveTo>
                  <a:pt x="1095079" y="3010462"/>
                </a:moveTo>
                <a:lnTo>
                  <a:pt x="1106967" y="3012426"/>
                </a:lnTo>
                <a:lnTo>
                  <a:pt x="1118752" y="3018318"/>
                </a:lnTo>
                <a:lnTo>
                  <a:pt x="1126609" y="3028139"/>
                </a:lnTo>
                <a:lnTo>
                  <a:pt x="1126609" y="3032171"/>
                </a:lnTo>
                <a:lnTo>
                  <a:pt x="1120716" y="3032171"/>
                </a:lnTo>
                <a:lnTo>
                  <a:pt x="1110896" y="3040028"/>
                </a:lnTo>
                <a:lnTo>
                  <a:pt x="1108932" y="3041992"/>
                </a:lnTo>
                <a:lnTo>
                  <a:pt x="1108932" y="3047885"/>
                </a:lnTo>
                <a:lnTo>
                  <a:pt x="1110896" y="3051813"/>
                </a:lnTo>
                <a:lnTo>
                  <a:pt x="1114824" y="3051813"/>
                </a:lnTo>
                <a:lnTo>
                  <a:pt x="1124645" y="3051813"/>
                </a:lnTo>
                <a:lnTo>
                  <a:pt x="1136430" y="3057706"/>
                </a:lnTo>
                <a:lnTo>
                  <a:pt x="1138497" y="3073523"/>
                </a:lnTo>
                <a:lnTo>
                  <a:pt x="1124645" y="3085308"/>
                </a:lnTo>
                <a:lnTo>
                  <a:pt x="1118752" y="3083344"/>
                </a:lnTo>
                <a:lnTo>
                  <a:pt x="1122681" y="3077348"/>
                </a:lnTo>
                <a:lnTo>
                  <a:pt x="1124645" y="3073523"/>
                </a:lnTo>
                <a:lnTo>
                  <a:pt x="1122681" y="3071559"/>
                </a:lnTo>
                <a:lnTo>
                  <a:pt x="1104900" y="3059670"/>
                </a:lnTo>
                <a:lnTo>
                  <a:pt x="1101075" y="3059670"/>
                </a:lnTo>
                <a:lnTo>
                  <a:pt x="1083294" y="3061634"/>
                </a:lnTo>
                <a:lnTo>
                  <a:pt x="1073473" y="3065563"/>
                </a:lnTo>
                <a:lnTo>
                  <a:pt x="1063652" y="3067527"/>
                </a:lnTo>
                <a:lnTo>
                  <a:pt x="1055692" y="3065563"/>
                </a:lnTo>
                <a:lnTo>
                  <a:pt x="1051867" y="3059670"/>
                </a:lnTo>
                <a:lnTo>
                  <a:pt x="1055692" y="3055742"/>
                </a:lnTo>
                <a:lnTo>
                  <a:pt x="1065513" y="3055742"/>
                </a:lnTo>
                <a:lnTo>
                  <a:pt x="1079366" y="3049849"/>
                </a:lnTo>
                <a:lnTo>
                  <a:pt x="1081330" y="3047885"/>
                </a:lnTo>
                <a:lnTo>
                  <a:pt x="1083294" y="3045921"/>
                </a:lnTo>
                <a:lnTo>
                  <a:pt x="1085258" y="3041992"/>
                </a:lnTo>
                <a:lnTo>
                  <a:pt x="1093115" y="3040028"/>
                </a:lnTo>
                <a:lnTo>
                  <a:pt x="1095079" y="3034135"/>
                </a:lnTo>
                <a:lnTo>
                  <a:pt x="1097043" y="3028139"/>
                </a:lnTo>
                <a:lnTo>
                  <a:pt x="1091254" y="3022247"/>
                </a:lnTo>
                <a:lnTo>
                  <a:pt x="1089187" y="3014390"/>
                </a:lnTo>
                <a:close/>
                <a:moveTo>
                  <a:pt x="947457" y="3000641"/>
                </a:moveTo>
                <a:lnTo>
                  <a:pt x="955313" y="3006533"/>
                </a:lnTo>
                <a:lnTo>
                  <a:pt x="961206" y="3014390"/>
                </a:lnTo>
                <a:lnTo>
                  <a:pt x="961206" y="3026175"/>
                </a:lnTo>
                <a:lnTo>
                  <a:pt x="959242" y="3037960"/>
                </a:lnTo>
                <a:lnTo>
                  <a:pt x="955313" y="3047885"/>
                </a:lnTo>
                <a:lnTo>
                  <a:pt x="947457" y="3053777"/>
                </a:lnTo>
                <a:lnTo>
                  <a:pt x="937636" y="3055742"/>
                </a:lnTo>
                <a:lnTo>
                  <a:pt x="933708" y="3053777"/>
                </a:lnTo>
                <a:lnTo>
                  <a:pt x="927712" y="3051813"/>
                </a:lnTo>
                <a:lnTo>
                  <a:pt x="923783" y="3049849"/>
                </a:lnTo>
                <a:lnTo>
                  <a:pt x="902178" y="3053777"/>
                </a:lnTo>
                <a:lnTo>
                  <a:pt x="894321" y="3053777"/>
                </a:lnTo>
                <a:lnTo>
                  <a:pt x="894321" y="3049849"/>
                </a:lnTo>
                <a:lnTo>
                  <a:pt x="900110" y="3043956"/>
                </a:lnTo>
                <a:lnTo>
                  <a:pt x="911999" y="3024211"/>
                </a:lnTo>
                <a:lnTo>
                  <a:pt x="919855" y="3016354"/>
                </a:lnTo>
                <a:lnTo>
                  <a:pt x="925851" y="3016354"/>
                </a:lnTo>
                <a:lnTo>
                  <a:pt x="931640" y="3018318"/>
                </a:lnTo>
                <a:lnTo>
                  <a:pt x="935672" y="3018318"/>
                </a:lnTo>
                <a:lnTo>
                  <a:pt x="939497" y="3014390"/>
                </a:lnTo>
                <a:lnTo>
                  <a:pt x="941564" y="3002605"/>
                </a:lnTo>
                <a:close/>
                <a:moveTo>
                  <a:pt x="1051867" y="2996712"/>
                </a:moveTo>
                <a:lnTo>
                  <a:pt x="1063652" y="2996712"/>
                </a:lnTo>
                <a:lnTo>
                  <a:pt x="1067581" y="2998573"/>
                </a:lnTo>
                <a:lnTo>
                  <a:pt x="1067581" y="3000641"/>
                </a:lnTo>
                <a:lnTo>
                  <a:pt x="1065513" y="3008497"/>
                </a:lnTo>
                <a:lnTo>
                  <a:pt x="1063652" y="3010462"/>
                </a:lnTo>
                <a:lnTo>
                  <a:pt x="1057657" y="3014390"/>
                </a:lnTo>
                <a:lnTo>
                  <a:pt x="1049800" y="3014390"/>
                </a:lnTo>
                <a:lnTo>
                  <a:pt x="1045872" y="3006533"/>
                </a:lnTo>
                <a:lnTo>
                  <a:pt x="1047836" y="2998573"/>
                </a:lnTo>
                <a:close/>
                <a:moveTo>
                  <a:pt x="2138732" y="2992848"/>
                </a:moveTo>
                <a:lnTo>
                  <a:pt x="2148553" y="2994812"/>
                </a:lnTo>
                <a:lnTo>
                  <a:pt x="2158375" y="3002669"/>
                </a:lnTo>
                <a:lnTo>
                  <a:pt x="2162407" y="3012490"/>
                </a:lnTo>
                <a:lnTo>
                  <a:pt x="2162407" y="3024275"/>
                </a:lnTo>
                <a:lnTo>
                  <a:pt x="2156514" y="3034199"/>
                </a:lnTo>
                <a:lnTo>
                  <a:pt x="2142660" y="3049912"/>
                </a:lnTo>
                <a:lnTo>
                  <a:pt x="2144625" y="3053841"/>
                </a:lnTo>
                <a:lnTo>
                  <a:pt x="2146589" y="3067590"/>
                </a:lnTo>
                <a:lnTo>
                  <a:pt x="2150518" y="3075447"/>
                </a:lnTo>
                <a:lnTo>
                  <a:pt x="2156514" y="3079478"/>
                </a:lnTo>
                <a:lnTo>
                  <a:pt x="2170265" y="3083407"/>
                </a:lnTo>
                <a:lnTo>
                  <a:pt x="2178122" y="3097156"/>
                </a:lnTo>
                <a:lnTo>
                  <a:pt x="2191872" y="3095192"/>
                </a:lnTo>
                <a:lnTo>
                  <a:pt x="2207691" y="3089299"/>
                </a:lnTo>
                <a:lnTo>
                  <a:pt x="2221441" y="3087335"/>
                </a:lnTo>
                <a:lnTo>
                  <a:pt x="2245117" y="3089299"/>
                </a:lnTo>
                <a:lnTo>
                  <a:pt x="2249045" y="3091263"/>
                </a:lnTo>
                <a:lnTo>
                  <a:pt x="2251010" y="3101084"/>
                </a:lnTo>
                <a:lnTo>
                  <a:pt x="2249045" y="3108941"/>
                </a:lnTo>
                <a:lnTo>
                  <a:pt x="2246978" y="3116798"/>
                </a:lnTo>
                <a:lnTo>
                  <a:pt x="2245117" y="3126722"/>
                </a:lnTo>
                <a:lnTo>
                  <a:pt x="2246978" y="3144399"/>
                </a:lnTo>
                <a:lnTo>
                  <a:pt x="2245117" y="3152256"/>
                </a:lnTo>
                <a:lnTo>
                  <a:pt x="2241188" y="3156184"/>
                </a:lnTo>
                <a:lnTo>
                  <a:pt x="2237156" y="3160216"/>
                </a:lnTo>
                <a:lnTo>
                  <a:pt x="2243152" y="3175929"/>
                </a:lnTo>
                <a:lnTo>
                  <a:pt x="2239120" y="3183786"/>
                </a:lnTo>
                <a:lnTo>
                  <a:pt x="2229298" y="3185750"/>
                </a:lnTo>
                <a:lnTo>
                  <a:pt x="2219477" y="3179858"/>
                </a:lnTo>
                <a:lnTo>
                  <a:pt x="2209655" y="3175929"/>
                </a:lnTo>
                <a:lnTo>
                  <a:pt x="2197765" y="3181822"/>
                </a:lnTo>
                <a:lnTo>
                  <a:pt x="2187944" y="3181822"/>
                </a:lnTo>
                <a:lnTo>
                  <a:pt x="2180086" y="3168073"/>
                </a:lnTo>
                <a:lnTo>
                  <a:pt x="2174193" y="3134578"/>
                </a:lnTo>
                <a:lnTo>
                  <a:pt x="2162407" y="3130650"/>
                </a:lnTo>
                <a:lnTo>
                  <a:pt x="2154550" y="3136543"/>
                </a:lnTo>
                <a:lnTo>
                  <a:pt x="2148553" y="3148328"/>
                </a:lnTo>
                <a:lnTo>
                  <a:pt x="2146589" y="3166109"/>
                </a:lnTo>
                <a:lnTo>
                  <a:pt x="2142660" y="3172001"/>
                </a:lnTo>
                <a:lnTo>
                  <a:pt x="2132839" y="3172001"/>
                </a:lnTo>
                <a:lnTo>
                  <a:pt x="2123017" y="3170037"/>
                </a:lnTo>
                <a:lnTo>
                  <a:pt x="2117124" y="3166109"/>
                </a:lnTo>
                <a:lnTo>
                  <a:pt x="2113092" y="3158252"/>
                </a:lnTo>
                <a:lnTo>
                  <a:pt x="2113092" y="3152256"/>
                </a:lnTo>
                <a:lnTo>
                  <a:pt x="2113092" y="3146363"/>
                </a:lnTo>
                <a:lnTo>
                  <a:pt x="2111127" y="3134578"/>
                </a:lnTo>
                <a:lnTo>
                  <a:pt x="2093448" y="3077411"/>
                </a:lnTo>
                <a:lnTo>
                  <a:pt x="2091484" y="3063662"/>
                </a:lnTo>
                <a:lnTo>
                  <a:pt x="2091484" y="3049912"/>
                </a:lnTo>
                <a:lnTo>
                  <a:pt x="2099341" y="3034199"/>
                </a:lnTo>
                <a:lnTo>
                  <a:pt x="2105234" y="3030167"/>
                </a:lnTo>
                <a:lnTo>
                  <a:pt x="2109163" y="3030167"/>
                </a:lnTo>
                <a:lnTo>
                  <a:pt x="2113092" y="3028203"/>
                </a:lnTo>
                <a:lnTo>
                  <a:pt x="2117124" y="3010526"/>
                </a:lnTo>
                <a:lnTo>
                  <a:pt x="2120949" y="3004633"/>
                </a:lnTo>
                <a:lnTo>
                  <a:pt x="2130874" y="2996776"/>
                </a:lnTo>
                <a:close/>
                <a:moveTo>
                  <a:pt x="2660628" y="2918003"/>
                </a:moveTo>
                <a:lnTo>
                  <a:pt x="2672414" y="2923895"/>
                </a:lnTo>
                <a:lnTo>
                  <a:pt x="2674378" y="2929788"/>
                </a:lnTo>
                <a:lnTo>
                  <a:pt x="2674378" y="2937644"/>
                </a:lnTo>
                <a:lnTo>
                  <a:pt x="2670450" y="2967210"/>
                </a:lnTo>
                <a:lnTo>
                  <a:pt x="2670450" y="2971139"/>
                </a:lnTo>
                <a:lnTo>
                  <a:pt x="2674378" y="2980960"/>
                </a:lnTo>
                <a:lnTo>
                  <a:pt x="2678307" y="2988816"/>
                </a:lnTo>
                <a:lnTo>
                  <a:pt x="2680271" y="2996776"/>
                </a:lnTo>
                <a:lnTo>
                  <a:pt x="2680271" y="3006597"/>
                </a:lnTo>
                <a:lnTo>
                  <a:pt x="2678307" y="3016418"/>
                </a:lnTo>
                <a:lnTo>
                  <a:pt x="2668485" y="3044020"/>
                </a:lnTo>
                <a:lnTo>
                  <a:pt x="2680271" y="3038024"/>
                </a:lnTo>
                <a:lnTo>
                  <a:pt x="2688129" y="3034199"/>
                </a:lnTo>
                <a:lnTo>
                  <a:pt x="2690197" y="3036060"/>
                </a:lnTo>
                <a:lnTo>
                  <a:pt x="2690197" y="3049912"/>
                </a:lnTo>
                <a:lnTo>
                  <a:pt x="2690197" y="3057769"/>
                </a:lnTo>
                <a:lnTo>
                  <a:pt x="2686165" y="3067590"/>
                </a:lnTo>
                <a:lnTo>
                  <a:pt x="2680271" y="3073586"/>
                </a:lnTo>
                <a:lnTo>
                  <a:pt x="2672414" y="3069554"/>
                </a:lnTo>
                <a:lnTo>
                  <a:pt x="2676343" y="3081442"/>
                </a:lnTo>
                <a:lnTo>
                  <a:pt x="2684304" y="3099120"/>
                </a:lnTo>
                <a:lnTo>
                  <a:pt x="2686165" y="3111008"/>
                </a:lnTo>
                <a:lnTo>
                  <a:pt x="2680271" y="3112869"/>
                </a:lnTo>
                <a:lnTo>
                  <a:pt x="2668485" y="3108941"/>
                </a:lnTo>
                <a:lnTo>
                  <a:pt x="2656699" y="3103048"/>
                </a:lnTo>
                <a:lnTo>
                  <a:pt x="2648739" y="3097156"/>
                </a:lnTo>
                <a:lnTo>
                  <a:pt x="2646774" y="3108941"/>
                </a:lnTo>
                <a:lnTo>
                  <a:pt x="2644913" y="3114833"/>
                </a:lnTo>
                <a:lnTo>
                  <a:pt x="2634988" y="3126722"/>
                </a:lnTo>
                <a:lnTo>
                  <a:pt x="2631059" y="3138507"/>
                </a:lnTo>
                <a:lnTo>
                  <a:pt x="2638917" y="3144399"/>
                </a:lnTo>
                <a:lnTo>
                  <a:pt x="2648739" y="3148328"/>
                </a:lnTo>
                <a:lnTo>
                  <a:pt x="2654735" y="3154220"/>
                </a:lnTo>
                <a:lnTo>
                  <a:pt x="2644913" y="3162180"/>
                </a:lnTo>
                <a:lnTo>
                  <a:pt x="2597562" y="3177894"/>
                </a:lnTo>
                <a:lnTo>
                  <a:pt x="2583812" y="3177894"/>
                </a:lnTo>
                <a:lnTo>
                  <a:pt x="2605523" y="3162180"/>
                </a:lnTo>
                <a:lnTo>
                  <a:pt x="2595701" y="3158252"/>
                </a:lnTo>
                <a:lnTo>
                  <a:pt x="2591669" y="3150395"/>
                </a:lnTo>
                <a:lnTo>
                  <a:pt x="2593633" y="3142435"/>
                </a:lnTo>
                <a:lnTo>
                  <a:pt x="2595701" y="3130650"/>
                </a:lnTo>
                <a:lnTo>
                  <a:pt x="2575954" y="3140471"/>
                </a:lnTo>
                <a:lnTo>
                  <a:pt x="2569958" y="3136543"/>
                </a:lnTo>
                <a:lnTo>
                  <a:pt x="2568097" y="3126722"/>
                </a:lnTo>
                <a:lnTo>
                  <a:pt x="2568097" y="3118865"/>
                </a:lnTo>
                <a:lnTo>
                  <a:pt x="2572026" y="3112869"/>
                </a:lnTo>
                <a:lnTo>
                  <a:pt x="2587740" y="3111008"/>
                </a:lnTo>
                <a:lnTo>
                  <a:pt x="2591669" y="3101084"/>
                </a:lnTo>
                <a:lnTo>
                  <a:pt x="2593633" y="3089299"/>
                </a:lnTo>
                <a:lnTo>
                  <a:pt x="2595701" y="3075447"/>
                </a:lnTo>
                <a:lnTo>
                  <a:pt x="2587740" y="3069554"/>
                </a:lnTo>
                <a:lnTo>
                  <a:pt x="2581847" y="3077411"/>
                </a:lnTo>
                <a:lnTo>
                  <a:pt x="2558172" y="3089299"/>
                </a:lnTo>
                <a:lnTo>
                  <a:pt x="2546386" y="3097156"/>
                </a:lnTo>
                <a:lnTo>
                  <a:pt x="2540493" y="3085371"/>
                </a:lnTo>
                <a:lnTo>
                  <a:pt x="2530567" y="3075447"/>
                </a:lnTo>
                <a:lnTo>
                  <a:pt x="2522710" y="3063662"/>
                </a:lnTo>
                <a:lnTo>
                  <a:pt x="2520746" y="3049912"/>
                </a:lnTo>
                <a:lnTo>
                  <a:pt x="2524778" y="3040091"/>
                </a:lnTo>
                <a:lnTo>
                  <a:pt x="2534600" y="3032235"/>
                </a:lnTo>
                <a:lnTo>
                  <a:pt x="2544421" y="3024275"/>
                </a:lnTo>
                <a:lnTo>
                  <a:pt x="2552279" y="3022311"/>
                </a:lnTo>
                <a:lnTo>
                  <a:pt x="2575954" y="3016418"/>
                </a:lnTo>
                <a:lnTo>
                  <a:pt x="2583812" y="3016418"/>
                </a:lnTo>
                <a:lnTo>
                  <a:pt x="2593633" y="3020346"/>
                </a:lnTo>
                <a:lnTo>
                  <a:pt x="2601491" y="3026239"/>
                </a:lnTo>
                <a:lnTo>
                  <a:pt x="2611416" y="3030167"/>
                </a:lnTo>
                <a:lnTo>
                  <a:pt x="2623202" y="3032235"/>
                </a:lnTo>
                <a:lnTo>
                  <a:pt x="2623202" y="3026239"/>
                </a:lnTo>
                <a:lnTo>
                  <a:pt x="2611416" y="3018382"/>
                </a:lnTo>
                <a:lnTo>
                  <a:pt x="2603559" y="3006597"/>
                </a:lnTo>
                <a:lnTo>
                  <a:pt x="2601491" y="2992848"/>
                </a:lnTo>
                <a:lnTo>
                  <a:pt x="2599526" y="2980960"/>
                </a:lnTo>
                <a:lnTo>
                  <a:pt x="2609348" y="2980960"/>
                </a:lnTo>
                <a:lnTo>
                  <a:pt x="2654735" y="2955425"/>
                </a:lnTo>
                <a:lnTo>
                  <a:pt x="2646774" y="2941573"/>
                </a:lnTo>
                <a:lnTo>
                  <a:pt x="2650806" y="2925859"/>
                </a:lnTo>
                <a:close/>
                <a:moveTo>
                  <a:pt x="996664" y="2898192"/>
                </a:moveTo>
                <a:lnTo>
                  <a:pt x="1002557" y="2902120"/>
                </a:lnTo>
                <a:lnTo>
                  <a:pt x="1010413" y="2900156"/>
                </a:lnTo>
                <a:lnTo>
                  <a:pt x="1016306" y="2902120"/>
                </a:lnTo>
                <a:lnTo>
                  <a:pt x="1018270" y="2906152"/>
                </a:lnTo>
                <a:lnTo>
                  <a:pt x="1020338" y="2909977"/>
                </a:lnTo>
                <a:lnTo>
                  <a:pt x="1020338" y="2914009"/>
                </a:lnTo>
                <a:lnTo>
                  <a:pt x="1020338" y="2921865"/>
                </a:lnTo>
                <a:lnTo>
                  <a:pt x="1018270" y="2923830"/>
                </a:lnTo>
                <a:lnTo>
                  <a:pt x="1014445" y="2925794"/>
                </a:lnTo>
                <a:lnTo>
                  <a:pt x="1010413" y="2925794"/>
                </a:lnTo>
                <a:lnTo>
                  <a:pt x="1004521" y="2917937"/>
                </a:lnTo>
                <a:lnTo>
                  <a:pt x="1002557" y="2915973"/>
                </a:lnTo>
                <a:lnTo>
                  <a:pt x="998628" y="2917937"/>
                </a:lnTo>
                <a:lnTo>
                  <a:pt x="996664" y="2917937"/>
                </a:lnTo>
                <a:lnTo>
                  <a:pt x="994700" y="2914009"/>
                </a:lnTo>
                <a:lnTo>
                  <a:pt x="992736" y="2914009"/>
                </a:lnTo>
                <a:lnTo>
                  <a:pt x="988808" y="2914009"/>
                </a:lnTo>
                <a:lnTo>
                  <a:pt x="988808" y="2911941"/>
                </a:lnTo>
                <a:lnTo>
                  <a:pt x="992736" y="2908013"/>
                </a:lnTo>
                <a:lnTo>
                  <a:pt x="990772" y="2906152"/>
                </a:lnTo>
                <a:lnTo>
                  <a:pt x="988808" y="2908013"/>
                </a:lnTo>
                <a:lnTo>
                  <a:pt x="984879" y="2906152"/>
                </a:lnTo>
                <a:lnTo>
                  <a:pt x="986843" y="2902120"/>
                </a:lnTo>
                <a:lnTo>
                  <a:pt x="992736" y="2900156"/>
                </a:lnTo>
                <a:close/>
                <a:moveTo>
                  <a:pt x="2733516" y="2896293"/>
                </a:moveTo>
                <a:lnTo>
                  <a:pt x="2741373" y="2896293"/>
                </a:lnTo>
                <a:lnTo>
                  <a:pt x="2747266" y="2898258"/>
                </a:lnTo>
                <a:lnTo>
                  <a:pt x="2751195" y="2908078"/>
                </a:lnTo>
                <a:lnTo>
                  <a:pt x="2751195" y="2927824"/>
                </a:lnTo>
                <a:lnTo>
                  <a:pt x="2749230" y="2943537"/>
                </a:lnTo>
                <a:lnTo>
                  <a:pt x="2745302" y="2949430"/>
                </a:lnTo>
                <a:lnTo>
                  <a:pt x="2741373" y="2951394"/>
                </a:lnTo>
                <a:lnTo>
                  <a:pt x="2739409" y="2947465"/>
                </a:lnTo>
                <a:lnTo>
                  <a:pt x="2735377" y="2933716"/>
                </a:lnTo>
                <a:lnTo>
                  <a:pt x="2731551" y="2927824"/>
                </a:lnTo>
                <a:lnTo>
                  <a:pt x="2729587" y="2923895"/>
                </a:lnTo>
                <a:lnTo>
                  <a:pt x="2729587" y="2918003"/>
                </a:lnTo>
                <a:lnTo>
                  <a:pt x="2727519" y="2912007"/>
                </a:lnTo>
                <a:lnTo>
                  <a:pt x="2725555" y="2906218"/>
                </a:lnTo>
                <a:lnTo>
                  <a:pt x="2725555" y="2900222"/>
                </a:lnTo>
                <a:close/>
                <a:moveTo>
                  <a:pt x="1018270" y="2860768"/>
                </a:moveTo>
                <a:lnTo>
                  <a:pt x="1026230" y="2862733"/>
                </a:lnTo>
                <a:lnTo>
                  <a:pt x="1032122" y="2868729"/>
                </a:lnTo>
                <a:lnTo>
                  <a:pt x="1038015" y="2866764"/>
                </a:lnTo>
                <a:lnTo>
                  <a:pt x="1043907" y="2862733"/>
                </a:lnTo>
                <a:lnTo>
                  <a:pt x="1047836" y="2864697"/>
                </a:lnTo>
                <a:lnTo>
                  <a:pt x="1049800" y="2868729"/>
                </a:lnTo>
                <a:lnTo>
                  <a:pt x="1051867" y="2868729"/>
                </a:lnTo>
                <a:lnTo>
                  <a:pt x="1055692" y="2866764"/>
                </a:lnTo>
                <a:lnTo>
                  <a:pt x="1057657" y="2872554"/>
                </a:lnTo>
                <a:lnTo>
                  <a:pt x="1053832" y="2876585"/>
                </a:lnTo>
                <a:lnTo>
                  <a:pt x="1047836" y="2876585"/>
                </a:lnTo>
                <a:lnTo>
                  <a:pt x="1043907" y="2880514"/>
                </a:lnTo>
                <a:lnTo>
                  <a:pt x="1043907" y="2884442"/>
                </a:lnTo>
                <a:lnTo>
                  <a:pt x="1051867" y="2892299"/>
                </a:lnTo>
                <a:lnTo>
                  <a:pt x="1057657" y="2894263"/>
                </a:lnTo>
                <a:lnTo>
                  <a:pt x="1065513" y="2894263"/>
                </a:lnTo>
                <a:lnTo>
                  <a:pt x="1067581" y="2900156"/>
                </a:lnTo>
                <a:lnTo>
                  <a:pt x="1069545" y="2908013"/>
                </a:lnTo>
                <a:lnTo>
                  <a:pt x="1073473" y="2911941"/>
                </a:lnTo>
                <a:lnTo>
                  <a:pt x="1075437" y="2917937"/>
                </a:lnTo>
                <a:lnTo>
                  <a:pt x="1071509" y="2925794"/>
                </a:lnTo>
                <a:lnTo>
                  <a:pt x="1069545" y="2927758"/>
                </a:lnTo>
                <a:lnTo>
                  <a:pt x="1067581" y="2925794"/>
                </a:lnTo>
                <a:lnTo>
                  <a:pt x="1059724" y="2923830"/>
                </a:lnTo>
                <a:lnTo>
                  <a:pt x="1057657" y="2919798"/>
                </a:lnTo>
                <a:lnTo>
                  <a:pt x="1055692" y="2914009"/>
                </a:lnTo>
                <a:lnTo>
                  <a:pt x="1055692" y="2908013"/>
                </a:lnTo>
                <a:lnTo>
                  <a:pt x="1055692" y="2904084"/>
                </a:lnTo>
                <a:lnTo>
                  <a:pt x="1051867" y="2902120"/>
                </a:lnTo>
                <a:lnTo>
                  <a:pt x="1034087" y="2900156"/>
                </a:lnTo>
                <a:lnTo>
                  <a:pt x="1032122" y="2896227"/>
                </a:lnTo>
                <a:lnTo>
                  <a:pt x="1026230" y="2896227"/>
                </a:lnTo>
                <a:lnTo>
                  <a:pt x="1022302" y="2894263"/>
                </a:lnTo>
                <a:lnTo>
                  <a:pt x="1020338" y="2892299"/>
                </a:lnTo>
                <a:lnTo>
                  <a:pt x="1016306" y="2890335"/>
                </a:lnTo>
                <a:lnTo>
                  <a:pt x="1012481" y="2886406"/>
                </a:lnTo>
                <a:lnTo>
                  <a:pt x="1006485" y="2870589"/>
                </a:lnTo>
                <a:lnTo>
                  <a:pt x="1010413" y="2862733"/>
                </a:lnTo>
                <a:close/>
                <a:moveTo>
                  <a:pt x="1000593" y="2827377"/>
                </a:moveTo>
                <a:lnTo>
                  <a:pt x="1010413" y="2831202"/>
                </a:lnTo>
                <a:lnTo>
                  <a:pt x="990772" y="2843090"/>
                </a:lnTo>
                <a:lnTo>
                  <a:pt x="984879" y="2848983"/>
                </a:lnTo>
                <a:lnTo>
                  <a:pt x="984879" y="2856840"/>
                </a:lnTo>
                <a:lnTo>
                  <a:pt x="988808" y="2864697"/>
                </a:lnTo>
                <a:lnTo>
                  <a:pt x="996664" y="2878550"/>
                </a:lnTo>
                <a:lnTo>
                  <a:pt x="988808" y="2882478"/>
                </a:lnTo>
                <a:lnTo>
                  <a:pt x="982915" y="2890335"/>
                </a:lnTo>
                <a:lnTo>
                  <a:pt x="976919" y="2898192"/>
                </a:lnTo>
                <a:lnTo>
                  <a:pt x="975058" y="2904084"/>
                </a:lnTo>
                <a:lnTo>
                  <a:pt x="971027" y="2906152"/>
                </a:lnTo>
                <a:lnTo>
                  <a:pt x="953349" y="2900156"/>
                </a:lnTo>
                <a:lnTo>
                  <a:pt x="947457" y="2902120"/>
                </a:lnTo>
                <a:lnTo>
                  <a:pt x="945493" y="2900156"/>
                </a:lnTo>
                <a:lnTo>
                  <a:pt x="943528" y="2898192"/>
                </a:lnTo>
                <a:lnTo>
                  <a:pt x="941564" y="2896227"/>
                </a:lnTo>
                <a:lnTo>
                  <a:pt x="939497" y="2896227"/>
                </a:lnTo>
                <a:lnTo>
                  <a:pt x="943528" y="2870589"/>
                </a:lnTo>
                <a:lnTo>
                  <a:pt x="947457" y="2862733"/>
                </a:lnTo>
                <a:lnTo>
                  <a:pt x="951385" y="2860768"/>
                </a:lnTo>
                <a:lnTo>
                  <a:pt x="959242" y="2858804"/>
                </a:lnTo>
                <a:lnTo>
                  <a:pt x="967098" y="2854876"/>
                </a:lnTo>
                <a:lnTo>
                  <a:pt x="969063" y="2848983"/>
                </a:lnTo>
                <a:lnTo>
                  <a:pt x="975058" y="2839162"/>
                </a:lnTo>
                <a:lnTo>
                  <a:pt x="986843" y="2831202"/>
                </a:lnTo>
                <a:close/>
                <a:moveTo>
                  <a:pt x="1510654" y="2742606"/>
                </a:moveTo>
                <a:lnTo>
                  <a:pt x="1492873" y="2748602"/>
                </a:lnTo>
                <a:lnTo>
                  <a:pt x="1475196" y="2752530"/>
                </a:lnTo>
                <a:lnTo>
                  <a:pt x="1451523" y="2744570"/>
                </a:lnTo>
                <a:lnTo>
                  <a:pt x="1437774" y="2758423"/>
                </a:lnTo>
                <a:lnTo>
                  <a:pt x="1455451" y="2797810"/>
                </a:lnTo>
                <a:lnTo>
                  <a:pt x="1455472" y="2797823"/>
                </a:lnTo>
                <a:lnTo>
                  <a:pt x="1437904" y="2758540"/>
                </a:lnTo>
                <a:lnTo>
                  <a:pt x="1451632" y="2744659"/>
                </a:lnTo>
                <a:lnTo>
                  <a:pt x="1475268" y="2752636"/>
                </a:lnTo>
                <a:lnTo>
                  <a:pt x="1492918" y="2748699"/>
                </a:lnTo>
                <a:lnTo>
                  <a:pt x="1510671" y="2742691"/>
                </a:lnTo>
                <a:lnTo>
                  <a:pt x="1544009" y="2754500"/>
                </a:lnTo>
                <a:lnTo>
                  <a:pt x="1555853" y="2792022"/>
                </a:lnTo>
                <a:lnTo>
                  <a:pt x="1555933" y="2791918"/>
                </a:lnTo>
                <a:lnTo>
                  <a:pt x="1544045" y="2754391"/>
                </a:lnTo>
                <a:close/>
                <a:moveTo>
                  <a:pt x="1874799" y="2679533"/>
                </a:moveTo>
                <a:lnTo>
                  <a:pt x="1851128" y="2693281"/>
                </a:lnTo>
                <a:lnTo>
                  <a:pt x="1833452" y="2713024"/>
                </a:lnTo>
                <a:lnTo>
                  <a:pt x="1813709" y="2716952"/>
                </a:lnTo>
                <a:lnTo>
                  <a:pt x="1792105" y="2716952"/>
                </a:lnTo>
                <a:lnTo>
                  <a:pt x="1768434" y="2718916"/>
                </a:lnTo>
                <a:lnTo>
                  <a:pt x="1742799" y="2718916"/>
                </a:lnTo>
                <a:lnTo>
                  <a:pt x="1732980" y="2713024"/>
                </a:lnTo>
                <a:lnTo>
                  <a:pt x="1723160" y="2705065"/>
                </a:lnTo>
                <a:lnTo>
                  <a:pt x="1711273" y="2707029"/>
                </a:lnTo>
                <a:lnTo>
                  <a:pt x="1697525" y="2707029"/>
                </a:lnTo>
                <a:lnTo>
                  <a:pt x="1677885" y="2711060"/>
                </a:lnTo>
                <a:lnTo>
                  <a:pt x="1660106" y="2722844"/>
                </a:lnTo>
                <a:lnTo>
                  <a:pt x="1634605" y="2718921"/>
                </a:lnTo>
                <a:lnTo>
                  <a:pt x="1634707" y="2719035"/>
                </a:lnTo>
                <a:lnTo>
                  <a:pt x="1660241" y="2722964"/>
                </a:lnTo>
                <a:lnTo>
                  <a:pt x="1678021" y="2711179"/>
                </a:lnTo>
                <a:lnTo>
                  <a:pt x="1697663" y="2707147"/>
                </a:lnTo>
                <a:lnTo>
                  <a:pt x="1711412" y="2707147"/>
                </a:lnTo>
                <a:lnTo>
                  <a:pt x="1723301" y="2705183"/>
                </a:lnTo>
                <a:lnTo>
                  <a:pt x="1733121" y="2713143"/>
                </a:lnTo>
                <a:lnTo>
                  <a:pt x="1742942" y="2719035"/>
                </a:lnTo>
                <a:lnTo>
                  <a:pt x="1768580" y="2719035"/>
                </a:lnTo>
                <a:lnTo>
                  <a:pt x="1792253" y="2717071"/>
                </a:lnTo>
                <a:lnTo>
                  <a:pt x="1813859" y="2717071"/>
                </a:lnTo>
                <a:lnTo>
                  <a:pt x="1833604" y="2713143"/>
                </a:lnTo>
                <a:lnTo>
                  <a:pt x="1851281" y="2693397"/>
                </a:lnTo>
                <a:lnTo>
                  <a:pt x="1874955" y="2679648"/>
                </a:lnTo>
                <a:lnTo>
                  <a:pt x="1918233" y="2695349"/>
                </a:lnTo>
                <a:lnTo>
                  <a:pt x="1918109" y="2695245"/>
                </a:lnTo>
                <a:close/>
                <a:moveTo>
                  <a:pt x="2989552" y="2648493"/>
                </a:moveTo>
                <a:lnTo>
                  <a:pt x="2993430" y="2671861"/>
                </a:lnTo>
                <a:lnTo>
                  <a:pt x="2993451" y="2671882"/>
                </a:lnTo>
                <a:lnTo>
                  <a:pt x="2989573" y="2648509"/>
                </a:lnTo>
                <a:close/>
                <a:moveTo>
                  <a:pt x="2004714" y="2614615"/>
                </a:moveTo>
                <a:lnTo>
                  <a:pt x="2000803" y="2638187"/>
                </a:lnTo>
                <a:lnTo>
                  <a:pt x="1973204" y="2669713"/>
                </a:lnTo>
                <a:lnTo>
                  <a:pt x="1969276" y="2691317"/>
                </a:lnTo>
                <a:lnTo>
                  <a:pt x="1967312" y="2711060"/>
                </a:lnTo>
                <a:lnTo>
                  <a:pt x="1953470" y="2724799"/>
                </a:lnTo>
                <a:lnTo>
                  <a:pt x="1953624" y="2724928"/>
                </a:lnTo>
                <a:lnTo>
                  <a:pt x="1953623" y="2724941"/>
                </a:lnTo>
                <a:lnTo>
                  <a:pt x="1967420" y="2711248"/>
                </a:lnTo>
                <a:lnTo>
                  <a:pt x="1969384" y="2691503"/>
                </a:lnTo>
                <a:lnTo>
                  <a:pt x="1973313" y="2669897"/>
                </a:lnTo>
                <a:lnTo>
                  <a:pt x="2000917" y="2638367"/>
                </a:lnTo>
                <a:lnTo>
                  <a:pt x="2004846" y="2614693"/>
                </a:lnTo>
                <a:close/>
                <a:moveTo>
                  <a:pt x="1595192" y="2602732"/>
                </a:moveTo>
                <a:lnTo>
                  <a:pt x="1577413" y="2604696"/>
                </a:lnTo>
                <a:lnTo>
                  <a:pt x="1571521" y="2612552"/>
                </a:lnTo>
                <a:lnTo>
                  <a:pt x="1565629" y="2618444"/>
                </a:lnTo>
                <a:lnTo>
                  <a:pt x="1561701" y="2628263"/>
                </a:lnTo>
                <a:lnTo>
                  <a:pt x="1559737" y="2640151"/>
                </a:lnTo>
                <a:lnTo>
                  <a:pt x="1540136" y="2640151"/>
                </a:lnTo>
                <a:lnTo>
                  <a:pt x="1540220" y="2640260"/>
                </a:lnTo>
                <a:lnTo>
                  <a:pt x="1559862" y="2640260"/>
                </a:lnTo>
                <a:lnTo>
                  <a:pt x="1561826" y="2628372"/>
                </a:lnTo>
                <a:lnTo>
                  <a:pt x="1565754" y="2618551"/>
                </a:lnTo>
                <a:lnTo>
                  <a:pt x="1571647" y="2612658"/>
                </a:lnTo>
                <a:lnTo>
                  <a:pt x="1577539" y="2604801"/>
                </a:lnTo>
                <a:lnTo>
                  <a:pt x="1595269" y="2602843"/>
                </a:lnTo>
                <a:close/>
                <a:moveTo>
                  <a:pt x="1467120" y="2577097"/>
                </a:moveTo>
                <a:lnTo>
                  <a:pt x="1455336" y="2588881"/>
                </a:lnTo>
                <a:lnTo>
                  <a:pt x="1433733" y="2587020"/>
                </a:lnTo>
                <a:lnTo>
                  <a:pt x="1417918" y="2602732"/>
                </a:lnTo>
                <a:lnTo>
                  <a:pt x="1417918" y="2612552"/>
                </a:lnTo>
                <a:lnTo>
                  <a:pt x="1417918" y="2624439"/>
                </a:lnTo>
                <a:lnTo>
                  <a:pt x="1412026" y="2632295"/>
                </a:lnTo>
                <a:lnTo>
                  <a:pt x="1404170" y="2638187"/>
                </a:lnTo>
                <a:lnTo>
                  <a:pt x="1404170" y="2648006"/>
                </a:lnTo>
                <a:lnTo>
                  <a:pt x="1406134" y="2655862"/>
                </a:lnTo>
                <a:lnTo>
                  <a:pt x="1400242" y="2667646"/>
                </a:lnTo>
                <a:lnTo>
                  <a:pt x="1390422" y="2673641"/>
                </a:lnTo>
                <a:lnTo>
                  <a:pt x="1380499" y="2679533"/>
                </a:lnTo>
                <a:lnTo>
                  <a:pt x="1368715" y="2683461"/>
                </a:lnTo>
                <a:lnTo>
                  <a:pt x="1360859" y="2689353"/>
                </a:lnTo>
                <a:lnTo>
                  <a:pt x="1351039" y="2695245"/>
                </a:lnTo>
                <a:lnTo>
                  <a:pt x="1329332" y="2699173"/>
                </a:lnTo>
                <a:lnTo>
                  <a:pt x="1309589" y="2705065"/>
                </a:lnTo>
                <a:lnTo>
                  <a:pt x="1289950" y="2711060"/>
                </a:lnTo>
                <a:lnTo>
                  <a:pt x="1272379" y="2705100"/>
                </a:lnTo>
                <a:lnTo>
                  <a:pt x="1272371" y="2705183"/>
                </a:lnTo>
                <a:lnTo>
                  <a:pt x="1290048" y="2711179"/>
                </a:lnTo>
                <a:lnTo>
                  <a:pt x="1309690" y="2705183"/>
                </a:lnTo>
                <a:lnTo>
                  <a:pt x="1329435" y="2699290"/>
                </a:lnTo>
                <a:lnTo>
                  <a:pt x="1351144" y="2695362"/>
                </a:lnTo>
                <a:lnTo>
                  <a:pt x="1360965" y="2689469"/>
                </a:lnTo>
                <a:lnTo>
                  <a:pt x="1368821" y="2683576"/>
                </a:lnTo>
                <a:lnTo>
                  <a:pt x="1380606" y="2679648"/>
                </a:lnTo>
                <a:lnTo>
                  <a:pt x="1390530" y="2673755"/>
                </a:lnTo>
                <a:lnTo>
                  <a:pt x="1400351" y="2667759"/>
                </a:lnTo>
                <a:lnTo>
                  <a:pt x="1406244" y="2655974"/>
                </a:lnTo>
                <a:lnTo>
                  <a:pt x="1404279" y="2648117"/>
                </a:lnTo>
                <a:lnTo>
                  <a:pt x="1404279" y="2638296"/>
                </a:lnTo>
                <a:lnTo>
                  <a:pt x="1412136" y="2632404"/>
                </a:lnTo>
                <a:lnTo>
                  <a:pt x="1418029" y="2624547"/>
                </a:lnTo>
                <a:lnTo>
                  <a:pt x="1418029" y="2612658"/>
                </a:lnTo>
                <a:lnTo>
                  <a:pt x="1418029" y="2602837"/>
                </a:lnTo>
                <a:lnTo>
                  <a:pt x="1433845" y="2587124"/>
                </a:lnTo>
                <a:lnTo>
                  <a:pt x="1455451" y="2588984"/>
                </a:lnTo>
                <a:lnTo>
                  <a:pt x="1467236" y="2577199"/>
                </a:lnTo>
                <a:lnTo>
                  <a:pt x="1479124" y="2577199"/>
                </a:lnTo>
                <a:lnTo>
                  <a:pt x="1488945" y="2583195"/>
                </a:lnTo>
                <a:lnTo>
                  <a:pt x="1508589" y="2598828"/>
                </a:lnTo>
                <a:lnTo>
                  <a:pt x="1508570" y="2598804"/>
                </a:lnTo>
                <a:lnTo>
                  <a:pt x="1488827" y="2583092"/>
                </a:lnTo>
                <a:lnTo>
                  <a:pt x="1479007" y="2577097"/>
                </a:lnTo>
                <a:close/>
                <a:moveTo>
                  <a:pt x="1979122" y="2535985"/>
                </a:moveTo>
                <a:lnTo>
                  <a:pt x="1981060" y="2545674"/>
                </a:lnTo>
                <a:lnTo>
                  <a:pt x="1983024" y="2555493"/>
                </a:lnTo>
                <a:lnTo>
                  <a:pt x="1989019" y="2573169"/>
                </a:lnTo>
                <a:lnTo>
                  <a:pt x="1989019" y="2594876"/>
                </a:lnTo>
                <a:lnTo>
                  <a:pt x="1994808" y="2608624"/>
                </a:lnTo>
                <a:lnTo>
                  <a:pt x="1994859" y="2608654"/>
                </a:lnTo>
                <a:lnTo>
                  <a:pt x="1989131" y="2595052"/>
                </a:lnTo>
                <a:lnTo>
                  <a:pt x="1989131" y="2573342"/>
                </a:lnTo>
                <a:lnTo>
                  <a:pt x="1983135" y="2555665"/>
                </a:lnTo>
                <a:lnTo>
                  <a:pt x="1981170" y="2545844"/>
                </a:lnTo>
                <a:lnTo>
                  <a:pt x="1979206" y="2536023"/>
                </a:lnTo>
                <a:close/>
                <a:moveTo>
                  <a:pt x="1099031" y="2451093"/>
                </a:moveTo>
                <a:lnTo>
                  <a:pt x="1102959" y="2453057"/>
                </a:lnTo>
                <a:lnTo>
                  <a:pt x="1102959" y="2459052"/>
                </a:lnTo>
                <a:lnTo>
                  <a:pt x="1100995" y="2464944"/>
                </a:lnTo>
                <a:lnTo>
                  <a:pt x="1089108" y="2474764"/>
                </a:lnTo>
                <a:lnTo>
                  <a:pt x="1081252" y="2482620"/>
                </a:lnTo>
                <a:lnTo>
                  <a:pt x="1075360" y="2486548"/>
                </a:lnTo>
                <a:lnTo>
                  <a:pt x="1073396" y="2488512"/>
                </a:lnTo>
                <a:lnTo>
                  <a:pt x="1069468" y="2490476"/>
                </a:lnTo>
                <a:lnTo>
                  <a:pt x="1067504" y="2486548"/>
                </a:lnTo>
                <a:lnTo>
                  <a:pt x="1065437" y="2482620"/>
                </a:lnTo>
                <a:lnTo>
                  <a:pt x="1067504" y="2476728"/>
                </a:lnTo>
                <a:lnTo>
                  <a:pt x="1073396" y="2472800"/>
                </a:lnTo>
                <a:lnTo>
                  <a:pt x="1069468" y="2470836"/>
                </a:lnTo>
                <a:lnTo>
                  <a:pt x="1071432" y="2468872"/>
                </a:lnTo>
                <a:lnTo>
                  <a:pt x="1075360" y="2466908"/>
                </a:lnTo>
                <a:lnTo>
                  <a:pt x="1077324" y="2462877"/>
                </a:lnTo>
                <a:lnTo>
                  <a:pt x="1081252" y="2460913"/>
                </a:lnTo>
                <a:lnTo>
                  <a:pt x="1083216" y="2460913"/>
                </a:lnTo>
                <a:lnTo>
                  <a:pt x="1081252" y="2457088"/>
                </a:lnTo>
                <a:lnTo>
                  <a:pt x="1085180" y="2457088"/>
                </a:lnTo>
                <a:lnTo>
                  <a:pt x="1093036" y="2457088"/>
                </a:lnTo>
                <a:lnTo>
                  <a:pt x="1096964" y="2453057"/>
                </a:lnTo>
                <a:close/>
                <a:moveTo>
                  <a:pt x="3099699" y="2445565"/>
                </a:moveTo>
                <a:lnTo>
                  <a:pt x="3040606" y="2457446"/>
                </a:lnTo>
                <a:lnTo>
                  <a:pt x="3040762" y="2457499"/>
                </a:lnTo>
                <a:lnTo>
                  <a:pt x="3099878" y="2445614"/>
                </a:lnTo>
                <a:close/>
                <a:moveTo>
                  <a:pt x="2546255" y="2445557"/>
                </a:moveTo>
                <a:lnTo>
                  <a:pt x="2546244" y="2445565"/>
                </a:lnTo>
                <a:lnTo>
                  <a:pt x="2530564" y="2469034"/>
                </a:lnTo>
                <a:lnTo>
                  <a:pt x="2530567" y="2469035"/>
                </a:lnTo>
                <a:close/>
                <a:moveTo>
                  <a:pt x="2967668" y="2400278"/>
                </a:moveTo>
                <a:lnTo>
                  <a:pt x="2946059" y="2404207"/>
                </a:lnTo>
                <a:lnTo>
                  <a:pt x="2918453" y="2414029"/>
                </a:lnTo>
                <a:lnTo>
                  <a:pt x="2896845" y="2431813"/>
                </a:lnTo>
                <a:lnTo>
                  <a:pt x="2898809" y="2441636"/>
                </a:lnTo>
                <a:lnTo>
                  <a:pt x="2904702" y="2453423"/>
                </a:lnTo>
                <a:lnTo>
                  <a:pt x="2900773" y="2461281"/>
                </a:lnTo>
                <a:lnTo>
                  <a:pt x="2890848" y="2461281"/>
                </a:lnTo>
                <a:lnTo>
                  <a:pt x="2875132" y="2471207"/>
                </a:lnTo>
                <a:lnTo>
                  <a:pt x="2859551" y="2482894"/>
                </a:lnTo>
                <a:lnTo>
                  <a:pt x="2861508" y="2514314"/>
                </a:lnTo>
                <a:lnTo>
                  <a:pt x="2845690" y="2547808"/>
                </a:lnTo>
                <a:lnTo>
                  <a:pt x="2845777" y="2547980"/>
                </a:lnTo>
                <a:lnTo>
                  <a:pt x="2861546" y="2514585"/>
                </a:lnTo>
                <a:lnTo>
                  <a:pt x="2859581" y="2483043"/>
                </a:lnTo>
                <a:lnTo>
                  <a:pt x="2875300" y="2471254"/>
                </a:lnTo>
                <a:lnTo>
                  <a:pt x="2891019" y="2461326"/>
                </a:lnTo>
                <a:lnTo>
                  <a:pt x="2900947" y="2461326"/>
                </a:lnTo>
                <a:lnTo>
                  <a:pt x="2904877" y="2453466"/>
                </a:lnTo>
                <a:lnTo>
                  <a:pt x="2898982" y="2441677"/>
                </a:lnTo>
                <a:lnTo>
                  <a:pt x="2897017" y="2431852"/>
                </a:lnTo>
                <a:lnTo>
                  <a:pt x="2918631" y="2414064"/>
                </a:lnTo>
                <a:lnTo>
                  <a:pt x="2946242" y="2404240"/>
                </a:lnTo>
                <a:lnTo>
                  <a:pt x="2967815" y="2400318"/>
                </a:lnTo>
                <a:close/>
                <a:moveTo>
                  <a:pt x="2591752" y="2303787"/>
                </a:moveTo>
                <a:lnTo>
                  <a:pt x="2591713" y="2303826"/>
                </a:lnTo>
                <a:lnTo>
                  <a:pt x="2613242" y="2305671"/>
                </a:lnTo>
                <a:lnTo>
                  <a:pt x="2650669" y="2315597"/>
                </a:lnTo>
                <a:lnTo>
                  <a:pt x="2650806" y="2315528"/>
                </a:lnTo>
                <a:lnTo>
                  <a:pt x="2613480" y="2305646"/>
                </a:lnTo>
                <a:close/>
                <a:moveTo>
                  <a:pt x="2680181" y="2266396"/>
                </a:moveTo>
                <a:lnTo>
                  <a:pt x="2686029" y="2268345"/>
                </a:lnTo>
                <a:lnTo>
                  <a:pt x="2686084" y="2268280"/>
                </a:lnTo>
                <a:lnTo>
                  <a:pt x="2680422" y="2266396"/>
                </a:lnTo>
                <a:close/>
                <a:moveTo>
                  <a:pt x="2540418" y="2236854"/>
                </a:moveTo>
                <a:lnTo>
                  <a:pt x="2546244" y="2240739"/>
                </a:lnTo>
                <a:lnTo>
                  <a:pt x="2544279" y="2248597"/>
                </a:lnTo>
                <a:lnTo>
                  <a:pt x="2542315" y="2254594"/>
                </a:lnTo>
                <a:lnTo>
                  <a:pt x="2530425" y="2256455"/>
                </a:lnTo>
                <a:lnTo>
                  <a:pt x="2520603" y="2256455"/>
                </a:lnTo>
                <a:lnTo>
                  <a:pt x="2512745" y="2270310"/>
                </a:lnTo>
                <a:lnTo>
                  <a:pt x="2516777" y="2284061"/>
                </a:lnTo>
                <a:lnTo>
                  <a:pt x="2526599" y="2287990"/>
                </a:lnTo>
                <a:lnTo>
                  <a:pt x="2536422" y="2297813"/>
                </a:lnTo>
                <a:lnTo>
                  <a:pt x="2544279" y="2313633"/>
                </a:lnTo>
                <a:lnTo>
                  <a:pt x="2554102" y="2321491"/>
                </a:lnTo>
                <a:lnTo>
                  <a:pt x="2561959" y="2327384"/>
                </a:lnTo>
                <a:lnTo>
                  <a:pt x="2569817" y="2331417"/>
                </a:lnTo>
                <a:lnTo>
                  <a:pt x="2569921" y="2331313"/>
                </a:lnTo>
                <a:lnTo>
                  <a:pt x="2562161" y="2327337"/>
                </a:lnTo>
                <a:lnTo>
                  <a:pt x="2554298" y="2321450"/>
                </a:lnTo>
                <a:lnTo>
                  <a:pt x="2544469" y="2313600"/>
                </a:lnTo>
                <a:lnTo>
                  <a:pt x="2536605" y="2297796"/>
                </a:lnTo>
                <a:lnTo>
                  <a:pt x="2526776" y="2287983"/>
                </a:lnTo>
                <a:lnTo>
                  <a:pt x="2516947" y="2284058"/>
                </a:lnTo>
                <a:lnTo>
                  <a:pt x="2512912" y="2270321"/>
                </a:lnTo>
                <a:lnTo>
                  <a:pt x="2520775" y="2256480"/>
                </a:lnTo>
                <a:lnTo>
                  <a:pt x="2530605" y="2256480"/>
                </a:lnTo>
                <a:lnTo>
                  <a:pt x="2542503" y="2254620"/>
                </a:lnTo>
                <a:lnTo>
                  <a:pt x="2544469" y="2248629"/>
                </a:lnTo>
                <a:lnTo>
                  <a:pt x="2546435" y="2240779"/>
                </a:lnTo>
                <a:lnTo>
                  <a:pt x="2540537" y="2236854"/>
                </a:lnTo>
                <a:close/>
                <a:moveTo>
                  <a:pt x="2150353" y="2185724"/>
                </a:moveTo>
                <a:lnTo>
                  <a:pt x="2146447" y="2236504"/>
                </a:lnTo>
                <a:lnTo>
                  <a:pt x="2122879" y="2262139"/>
                </a:lnTo>
                <a:lnTo>
                  <a:pt x="2116987" y="2279815"/>
                </a:lnTo>
                <a:lnTo>
                  <a:pt x="2085460" y="2295526"/>
                </a:lnTo>
                <a:lnTo>
                  <a:pt x="2067785" y="2301522"/>
                </a:lnTo>
                <a:lnTo>
                  <a:pt x="2059825" y="2299558"/>
                </a:lnTo>
                <a:lnTo>
                  <a:pt x="2053933" y="2303486"/>
                </a:lnTo>
                <a:lnTo>
                  <a:pt x="2042046" y="2331085"/>
                </a:lnTo>
                <a:lnTo>
                  <a:pt x="2026335" y="2344729"/>
                </a:lnTo>
                <a:lnTo>
                  <a:pt x="2012587" y="2358580"/>
                </a:lnTo>
                <a:lnTo>
                  <a:pt x="2004731" y="2380287"/>
                </a:lnTo>
                <a:lnTo>
                  <a:pt x="2002767" y="2403855"/>
                </a:lnTo>
                <a:lnTo>
                  <a:pt x="1994808" y="2421530"/>
                </a:lnTo>
                <a:lnTo>
                  <a:pt x="1984988" y="2441273"/>
                </a:lnTo>
                <a:lnTo>
                  <a:pt x="1977132" y="2464944"/>
                </a:lnTo>
                <a:lnTo>
                  <a:pt x="1971240" y="2490476"/>
                </a:lnTo>
                <a:lnTo>
                  <a:pt x="1963384" y="2508255"/>
                </a:lnTo>
                <a:lnTo>
                  <a:pt x="1961420" y="2527894"/>
                </a:lnTo>
                <a:lnTo>
                  <a:pt x="1961539" y="2527948"/>
                </a:lnTo>
                <a:lnTo>
                  <a:pt x="1963491" y="2508421"/>
                </a:lnTo>
                <a:lnTo>
                  <a:pt x="1971348" y="2490640"/>
                </a:lnTo>
                <a:lnTo>
                  <a:pt x="1977242" y="2465106"/>
                </a:lnTo>
                <a:lnTo>
                  <a:pt x="1985099" y="2441433"/>
                </a:lnTo>
                <a:lnTo>
                  <a:pt x="1994921" y="2421688"/>
                </a:lnTo>
                <a:lnTo>
                  <a:pt x="2002881" y="2404010"/>
                </a:lnTo>
                <a:lnTo>
                  <a:pt x="2004846" y="2380440"/>
                </a:lnTo>
                <a:lnTo>
                  <a:pt x="2012703" y="2358731"/>
                </a:lnTo>
                <a:lnTo>
                  <a:pt x="2026454" y="2344878"/>
                </a:lnTo>
                <a:lnTo>
                  <a:pt x="2042168" y="2331232"/>
                </a:lnTo>
                <a:lnTo>
                  <a:pt x="2054058" y="2303631"/>
                </a:lnTo>
                <a:lnTo>
                  <a:pt x="2059951" y="2299702"/>
                </a:lnTo>
                <a:lnTo>
                  <a:pt x="2067912" y="2301667"/>
                </a:lnTo>
                <a:lnTo>
                  <a:pt x="2085591" y="2295671"/>
                </a:lnTo>
                <a:lnTo>
                  <a:pt x="2117124" y="2279957"/>
                </a:lnTo>
                <a:lnTo>
                  <a:pt x="2123017" y="2262280"/>
                </a:lnTo>
                <a:lnTo>
                  <a:pt x="2146431" y="2236814"/>
                </a:lnTo>
                <a:lnTo>
                  <a:pt x="2146429" y="2236810"/>
                </a:lnTo>
                <a:lnTo>
                  <a:pt x="2150358" y="2185732"/>
                </a:lnTo>
                <a:close/>
                <a:moveTo>
                  <a:pt x="1886404" y="2157844"/>
                </a:moveTo>
                <a:lnTo>
                  <a:pt x="1870765" y="2161753"/>
                </a:lnTo>
                <a:lnTo>
                  <a:pt x="1870871" y="2161770"/>
                </a:lnTo>
                <a:lnTo>
                  <a:pt x="1886575" y="2157844"/>
                </a:lnTo>
                <a:close/>
                <a:moveTo>
                  <a:pt x="2654598" y="2138481"/>
                </a:moveTo>
                <a:lnTo>
                  <a:pt x="2619135" y="2140342"/>
                </a:lnTo>
                <a:lnTo>
                  <a:pt x="2577778" y="2146339"/>
                </a:lnTo>
                <a:lnTo>
                  <a:pt x="2548208" y="2171877"/>
                </a:lnTo>
                <a:lnTo>
                  <a:pt x="2552137" y="2209203"/>
                </a:lnTo>
                <a:lnTo>
                  <a:pt x="2540351" y="2221094"/>
                </a:lnTo>
                <a:lnTo>
                  <a:pt x="2534457" y="2236810"/>
                </a:lnTo>
                <a:lnTo>
                  <a:pt x="2534657" y="2236810"/>
                </a:lnTo>
                <a:lnTo>
                  <a:pt x="2540537" y="2221154"/>
                </a:lnTo>
                <a:lnTo>
                  <a:pt x="2552332" y="2209275"/>
                </a:lnTo>
                <a:lnTo>
                  <a:pt x="2548400" y="2171987"/>
                </a:lnTo>
                <a:lnTo>
                  <a:pt x="2577991" y="2146474"/>
                </a:lnTo>
                <a:lnTo>
                  <a:pt x="2619377" y="2140483"/>
                </a:lnTo>
                <a:lnTo>
                  <a:pt x="2654790" y="2138628"/>
                </a:lnTo>
                <a:close/>
                <a:moveTo>
                  <a:pt x="1955085" y="2122555"/>
                </a:moveTo>
                <a:lnTo>
                  <a:pt x="1939536" y="2138205"/>
                </a:lnTo>
                <a:lnTo>
                  <a:pt x="1923824" y="2151952"/>
                </a:lnTo>
                <a:lnTo>
                  <a:pt x="1904087" y="2157842"/>
                </a:lnTo>
                <a:lnTo>
                  <a:pt x="1904258" y="2157842"/>
                </a:lnTo>
                <a:lnTo>
                  <a:pt x="1924001" y="2151950"/>
                </a:lnTo>
                <a:lnTo>
                  <a:pt x="1939713" y="2138202"/>
                </a:lnTo>
                <a:lnTo>
                  <a:pt x="1955155" y="2122660"/>
                </a:lnTo>
                <a:close/>
                <a:moveTo>
                  <a:pt x="2175911" y="2077597"/>
                </a:moveTo>
                <a:lnTo>
                  <a:pt x="2175900" y="2077611"/>
                </a:lnTo>
                <a:lnTo>
                  <a:pt x="2171972" y="2087538"/>
                </a:lnTo>
                <a:lnTo>
                  <a:pt x="2166113" y="2107073"/>
                </a:lnTo>
                <a:lnTo>
                  <a:pt x="2166177" y="2106945"/>
                </a:lnTo>
                <a:lnTo>
                  <a:pt x="2172070" y="2087300"/>
                </a:lnTo>
                <a:close/>
                <a:moveTo>
                  <a:pt x="1752540" y="2049624"/>
                </a:moveTo>
                <a:lnTo>
                  <a:pt x="1740652" y="2059443"/>
                </a:lnTo>
                <a:lnTo>
                  <a:pt x="1732796" y="2073190"/>
                </a:lnTo>
                <a:lnTo>
                  <a:pt x="1719048" y="2077118"/>
                </a:lnTo>
                <a:lnTo>
                  <a:pt x="1709124" y="2081046"/>
                </a:lnTo>
                <a:lnTo>
                  <a:pt x="1699304" y="2083010"/>
                </a:lnTo>
                <a:lnTo>
                  <a:pt x="1663848" y="2090865"/>
                </a:lnTo>
                <a:lnTo>
                  <a:pt x="1646172" y="2096860"/>
                </a:lnTo>
                <a:lnTo>
                  <a:pt x="1626701" y="2100652"/>
                </a:lnTo>
                <a:lnTo>
                  <a:pt x="1626719" y="2100680"/>
                </a:lnTo>
                <a:lnTo>
                  <a:pt x="1646358" y="2096856"/>
                </a:lnTo>
                <a:lnTo>
                  <a:pt x="1664034" y="2090861"/>
                </a:lnTo>
                <a:lnTo>
                  <a:pt x="1699489" y="2083005"/>
                </a:lnTo>
                <a:lnTo>
                  <a:pt x="1709309" y="2081041"/>
                </a:lnTo>
                <a:lnTo>
                  <a:pt x="1719232" y="2077113"/>
                </a:lnTo>
                <a:lnTo>
                  <a:pt x="1732980" y="2073185"/>
                </a:lnTo>
                <a:lnTo>
                  <a:pt x="1740835" y="2059437"/>
                </a:lnTo>
                <a:lnTo>
                  <a:pt x="1752624" y="2049699"/>
                </a:lnTo>
                <a:close/>
                <a:moveTo>
                  <a:pt x="2179951" y="2024355"/>
                </a:moveTo>
                <a:lnTo>
                  <a:pt x="2179828" y="2024462"/>
                </a:lnTo>
                <a:lnTo>
                  <a:pt x="2183756" y="2046073"/>
                </a:lnTo>
                <a:lnTo>
                  <a:pt x="2183756" y="2057965"/>
                </a:lnTo>
                <a:lnTo>
                  <a:pt x="2181814" y="2069620"/>
                </a:lnTo>
                <a:lnTo>
                  <a:pt x="2181892" y="2069516"/>
                </a:lnTo>
                <a:lnTo>
                  <a:pt x="2183857" y="2057729"/>
                </a:lnTo>
                <a:lnTo>
                  <a:pt x="2183857" y="2045838"/>
                </a:lnTo>
                <a:close/>
                <a:moveTo>
                  <a:pt x="1921860" y="2020264"/>
                </a:moveTo>
                <a:lnTo>
                  <a:pt x="1921860" y="2047660"/>
                </a:lnTo>
                <a:lnTo>
                  <a:pt x="1921928" y="2047977"/>
                </a:lnTo>
                <a:lnTo>
                  <a:pt x="1921928" y="2020533"/>
                </a:lnTo>
                <a:close/>
                <a:moveTo>
                  <a:pt x="2093301" y="1910123"/>
                </a:moveTo>
                <a:lnTo>
                  <a:pt x="2093207" y="1910202"/>
                </a:lnTo>
                <a:lnTo>
                  <a:pt x="2097135" y="1949599"/>
                </a:lnTo>
                <a:lnTo>
                  <a:pt x="2122770" y="1943705"/>
                </a:lnTo>
                <a:lnTo>
                  <a:pt x="2138481" y="1947634"/>
                </a:lnTo>
                <a:lnTo>
                  <a:pt x="2158121" y="1963351"/>
                </a:lnTo>
                <a:lnTo>
                  <a:pt x="2170008" y="1969348"/>
                </a:lnTo>
                <a:lnTo>
                  <a:pt x="2203499" y="1961490"/>
                </a:lnTo>
                <a:lnTo>
                  <a:pt x="2217247" y="1973278"/>
                </a:lnTo>
                <a:lnTo>
                  <a:pt x="2225059" y="2014303"/>
                </a:lnTo>
                <a:lnTo>
                  <a:pt x="2225213" y="2014303"/>
                </a:lnTo>
                <a:lnTo>
                  <a:pt x="2217355" y="1973048"/>
                </a:lnTo>
                <a:lnTo>
                  <a:pt x="2203604" y="1961261"/>
                </a:lnTo>
                <a:lnTo>
                  <a:pt x="2170105" y="1969119"/>
                </a:lnTo>
                <a:lnTo>
                  <a:pt x="2158215" y="1963122"/>
                </a:lnTo>
                <a:lnTo>
                  <a:pt x="2138571" y="1947406"/>
                </a:lnTo>
                <a:lnTo>
                  <a:pt x="2122856" y="1943477"/>
                </a:lnTo>
                <a:lnTo>
                  <a:pt x="2097214" y="1949371"/>
                </a:lnTo>
                <a:close/>
                <a:moveTo>
                  <a:pt x="1742619" y="1856730"/>
                </a:moveTo>
                <a:lnTo>
                  <a:pt x="1744683" y="1913702"/>
                </a:lnTo>
                <a:lnTo>
                  <a:pt x="1758432" y="1958975"/>
                </a:lnTo>
                <a:lnTo>
                  <a:pt x="1758439" y="1958973"/>
                </a:lnTo>
                <a:lnTo>
                  <a:pt x="1744803" y="1914053"/>
                </a:lnTo>
                <a:lnTo>
                  <a:pt x="1742736" y="1856965"/>
                </a:lnTo>
                <a:close/>
                <a:moveTo>
                  <a:pt x="1902064" y="1831379"/>
                </a:moveTo>
                <a:lnTo>
                  <a:pt x="1900152" y="1844862"/>
                </a:lnTo>
                <a:lnTo>
                  <a:pt x="1890332" y="1854682"/>
                </a:lnTo>
                <a:lnTo>
                  <a:pt x="1882476" y="1866465"/>
                </a:lnTo>
                <a:lnTo>
                  <a:pt x="1876481" y="1878249"/>
                </a:lnTo>
                <a:lnTo>
                  <a:pt x="1862836" y="1905846"/>
                </a:lnTo>
                <a:lnTo>
                  <a:pt x="1854876" y="1937372"/>
                </a:lnTo>
                <a:lnTo>
                  <a:pt x="1852912" y="1958975"/>
                </a:lnTo>
                <a:lnTo>
                  <a:pt x="1854876" y="1982645"/>
                </a:lnTo>
                <a:lnTo>
                  <a:pt x="1854909" y="1982639"/>
                </a:lnTo>
                <a:lnTo>
                  <a:pt x="1852983" y="1959422"/>
                </a:lnTo>
                <a:lnTo>
                  <a:pt x="1854947" y="1937811"/>
                </a:lnTo>
                <a:lnTo>
                  <a:pt x="1862906" y="1906273"/>
                </a:lnTo>
                <a:lnTo>
                  <a:pt x="1876550" y="1878664"/>
                </a:lnTo>
                <a:lnTo>
                  <a:pt x="1882546" y="1866876"/>
                </a:lnTo>
                <a:lnTo>
                  <a:pt x="1890401" y="1855088"/>
                </a:lnTo>
                <a:lnTo>
                  <a:pt x="1900221" y="1845265"/>
                </a:lnTo>
                <a:lnTo>
                  <a:pt x="1902185" y="1831409"/>
                </a:lnTo>
                <a:close/>
                <a:moveTo>
                  <a:pt x="2118860" y="1772348"/>
                </a:moveTo>
                <a:lnTo>
                  <a:pt x="2118842" y="1772366"/>
                </a:lnTo>
                <a:lnTo>
                  <a:pt x="2112847" y="1790048"/>
                </a:lnTo>
                <a:lnTo>
                  <a:pt x="2108919" y="1833374"/>
                </a:lnTo>
                <a:lnTo>
                  <a:pt x="2104991" y="1853124"/>
                </a:lnTo>
                <a:lnTo>
                  <a:pt x="2108919" y="1866876"/>
                </a:lnTo>
                <a:lnTo>
                  <a:pt x="2116858" y="1880594"/>
                </a:lnTo>
                <a:lnTo>
                  <a:pt x="2116962" y="1880406"/>
                </a:lnTo>
                <a:lnTo>
                  <a:pt x="2109001" y="1866654"/>
                </a:lnTo>
                <a:lnTo>
                  <a:pt x="2105072" y="1852903"/>
                </a:lnTo>
                <a:lnTo>
                  <a:pt x="2109001" y="1833154"/>
                </a:lnTo>
                <a:lnTo>
                  <a:pt x="2112930" y="1789831"/>
                </a:lnTo>
                <a:close/>
                <a:moveTo>
                  <a:pt x="1766780" y="1758236"/>
                </a:moveTo>
                <a:lnTo>
                  <a:pt x="1725426" y="1770018"/>
                </a:lnTo>
                <a:lnTo>
                  <a:pt x="1695858" y="1777976"/>
                </a:lnTo>
                <a:lnTo>
                  <a:pt x="1695496" y="1778070"/>
                </a:lnTo>
                <a:lnTo>
                  <a:pt x="1695543" y="1778143"/>
                </a:lnTo>
                <a:lnTo>
                  <a:pt x="1725056" y="1770194"/>
                </a:lnTo>
                <a:lnTo>
                  <a:pt x="1766411" y="1758404"/>
                </a:lnTo>
                <a:lnTo>
                  <a:pt x="1782102" y="1760366"/>
                </a:lnTo>
                <a:lnTo>
                  <a:pt x="1782157" y="1760158"/>
                </a:lnTo>
                <a:close/>
                <a:moveTo>
                  <a:pt x="2065739" y="1691429"/>
                </a:moveTo>
                <a:lnTo>
                  <a:pt x="2065608" y="1691505"/>
                </a:lnTo>
                <a:lnTo>
                  <a:pt x="2073464" y="1709290"/>
                </a:lnTo>
                <a:lnTo>
                  <a:pt x="2099099" y="1713220"/>
                </a:lnTo>
                <a:lnTo>
                  <a:pt x="2130575" y="1760399"/>
                </a:lnTo>
                <a:lnTo>
                  <a:pt x="2130713" y="1760260"/>
                </a:lnTo>
                <a:lnTo>
                  <a:pt x="2099179" y="1713009"/>
                </a:lnTo>
                <a:lnTo>
                  <a:pt x="2073538" y="1709080"/>
                </a:lnTo>
                <a:close/>
                <a:moveTo>
                  <a:pt x="1136143" y="1653849"/>
                </a:moveTo>
                <a:lnTo>
                  <a:pt x="1146066" y="1667596"/>
                </a:lnTo>
                <a:lnTo>
                  <a:pt x="1146066" y="1673487"/>
                </a:lnTo>
                <a:lnTo>
                  <a:pt x="1143999" y="1679379"/>
                </a:lnTo>
                <a:lnTo>
                  <a:pt x="1138210" y="1683307"/>
                </a:lnTo>
                <a:lnTo>
                  <a:pt x="1140174" y="1689302"/>
                </a:lnTo>
                <a:lnTo>
                  <a:pt x="1149994" y="1712869"/>
                </a:lnTo>
                <a:lnTo>
                  <a:pt x="1151958" y="1720724"/>
                </a:lnTo>
                <a:lnTo>
                  <a:pt x="1149994" y="1728683"/>
                </a:lnTo>
                <a:lnTo>
                  <a:pt x="1151958" y="1734575"/>
                </a:lnTo>
                <a:lnTo>
                  <a:pt x="1159814" y="1738502"/>
                </a:lnTo>
                <a:lnTo>
                  <a:pt x="1165706" y="1748322"/>
                </a:lnTo>
                <a:lnTo>
                  <a:pt x="1151958" y="1748322"/>
                </a:lnTo>
                <a:lnTo>
                  <a:pt x="1151958" y="1754214"/>
                </a:lnTo>
                <a:lnTo>
                  <a:pt x="1155886" y="1754214"/>
                </a:lnTo>
                <a:lnTo>
                  <a:pt x="1165706" y="1760105"/>
                </a:lnTo>
                <a:lnTo>
                  <a:pt x="1165706" y="1764136"/>
                </a:lnTo>
                <a:lnTo>
                  <a:pt x="1163742" y="1768064"/>
                </a:lnTo>
                <a:lnTo>
                  <a:pt x="1165706" y="1775920"/>
                </a:lnTo>
                <a:lnTo>
                  <a:pt x="1171599" y="1791631"/>
                </a:lnTo>
                <a:lnTo>
                  <a:pt x="1179558" y="1805481"/>
                </a:lnTo>
                <a:lnTo>
                  <a:pt x="1183383" y="1817265"/>
                </a:lnTo>
                <a:lnTo>
                  <a:pt x="1177594" y="1815301"/>
                </a:lnTo>
                <a:lnTo>
                  <a:pt x="1148030" y="1815301"/>
                </a:lnTo>
                <a:lnTo>
                  <a:pt x="1138210" y="1815301"/>
                </a:lnTo>
                <a:lnTo>
                  <a:pt x="1136143" y="1801450"/>
                </a:lnTo>
                <a:lnTo>
                  <a:pt x="1140174" y="1797522"/>
                </a:lnTo>
                <a:lnTo>
                  <a:pt x="1146066" y="1793595"/>
                </a:lnTo>
                <a:lnTo>
                  <a:pt x="1148030" y="1785739"/>
                </a:lnTo>
                <a:lnTo>
                  <a:pt x="1132214" y="1795559"/>
                </a:lnTo>
                <a:lnTo>
                  <a:pt x="1124358" y="1793595"/>
                </a:lnTo>
                <a:lnTo>
                  <a:pt x="1126322" y="1779847"/>
                </a:lnTo>
                <a:lnTo>
                  <a:pt x="1138210" y="1764136"/>
                </a:lnTo>
                <a:lnTo>
                  <a:pt x="1134178" y="1760105"/>
                </a:lnTo>
                <a:lnTo>
                  <a:pt x="1126322" y="1769925"/>
                </a:lnTo>
                <a:lnTo>
                  <a:pt x="1122394" y="1762069"/>
                </a:lnTo>
                <a:lnTo>
                  <a:pt x="1116502" y="1766100"/>
                </a:lnTo>
                <a:lnTo>
                  <a:pt x="1118466" y="1746358"/>
                </a:lnTo>
                <a:lnTo>
                  <a:pt x="1116502" y="1716900"/>
                </a:lnTo>
                <a:lnTo>
                  <a:pt x="1114538" y="1699121"/>
                </a:lnTo>
                <a:lnTo>
                  <a:pt x="1106682" y="1677519"/>
                </a:lnTo>
                <a:lnTo>
                  <a:pt x="1112574" y="1669560"/>
                </a:lnTo>
                <a:lnTo>
                  <a:pt x="1124358" y="1657776"/>
                </a:lnTo>
                <a:close/>
                <a:moveTo>
                  <a:pt x="2112930" y="1628480"/>
                </a:moveTo>
                <a:lnTo>
                  <a:pt x="2112847" y="1628533"/>
                </a:lnTo>
                <a:lnTo>
                  <a:pt x="2112847" y="1638460"/>
                </a:lnTo>
                <a:lnTo>
                  <a:pt x="2112847" y="1646278"/>
                </a:lnTo>
                <a:lnTo>
                  <a:pt x="2112930" y="1646112"/>
                </a:lnTo>
                <a:lnTo>
                  <a:pt x="2112930" y="1638254"/>
                </a:lnTo>
                <a:close/>
                <a:moveTo>
                  <a:pt x="1620536" y="1586870"/>
                </a:moveTo>
                <a:lnTo>
                  <a:pt x="1604823" y="1630179"/>
                </a:lnTo>
                <a:lnTo>
                  <a:pt x="1606787" y="1752250"/>
                </a:lnTo>
                <a:lnTo>
                  <a:pt x="1596967" y="1762069"/>
                </a:lnTo>
                <a:lnTo>
                  <a:pt x="1591075" y="1777884"/>
                </a:lnTo>
                <a:lnTo>
                  <a:pt x="1650100" y="1789667"/>
                </a:lnTo>
                <a:lnTo>
                  <a:pt x="1650108" y="1789665"/>
                </a:lnTo>
                <a:lnTo>
                  <a:pt x="1591542" y="1777976"/>
                </a:lnTo>
                <a:lnTo>
                  <a:pt x="1597435" y="1762163"/>
                </a:lnTo>
                <a:lnTo>
                  <a:pt x="1607257" y="1752345"/>
                </a:lnTo>
                <a:lnTo>
                  <a:pt x="1605292" y="1630290"/>
                </a:lnTo>
                <a:lnTo>
                  <a:pt x="1620984" y="1587051"/>
                </a:lnTo>
                <a:close/>
                <a:moveTo>
                  <a:pt x="2233169" y="1533835"/>
                </a:moveTo>
                <a:lnTo>
                  <a:pt x="2233062" y="1534023"/>
                </a:lnTo>
                <a:lnTo>
                  <a:pt x="2225103" y="1551808"/>
                </a:lnTo>
                <a:lnTo>
                  <a:pt x="2219211" y="1567525"/>
                </a:lnTo>
                <a:lnTo>
                  <a:pt x="2233062" y="1583242"/>
                </a:lnTo>
                <a:lnTo>
                  <a:pt x="2240816" y="1600796"/>
                </a:lnTo>
                <a:lnTo>
                  <a:pt x="2241032" y="1600825"/>
                </a:lnTo>
                <a:lnTo>
                  <a:pt x="2233174" y="1583041"/>
                </a:lnTo>
                <a:lnTo>
                  <a:pt x="2219320" y="1567325"/>
                </a:lnTo>
                <a:lnTo>
                  <a:pt x="2225213" y="1551608"/>
                </a:lnTo>
                <a:close/>
                <a:moveTo>
                  <a:pt x="2240918" y="1520270"/>
                </a:moveTo>
                <a:lnTo>
                  <a:pt x="2236973" y="1527176"/>
                </a:lnTo>
                <a:lnTo>
                  <a:pt x="2240919" y="1520271"/>
                </a:lnTo>
                <a:close/>
                <a:moveTo>
                  <a:pt x="1772242" y="1520243"/>
                </a:moveTo>
                <a:lnTo>
                  <a:pt x="1774144" y="1527850"/>
                </a:lnTo>
                <a:lnTo>
                  <a:pt x="1772180" y="1537669"/>
                </a:lnTo>
                <a:lnTo>
                  <a:pt x="1768252" y="1545525"/>
                </a:lnTo>
                <a:lnTo>
                  <a:pt x="1766288" y="1555344"/>
                </a:lnTo>
                <a:lnTo>
                  <a:pt x="1766288" y="1561339"/>
                </a:lnTo>
                <a:lnTo>
                  <a:pt x="1762360" y="1567231"/>
                </a:lnTo>
                <a:lnTo>
                  <a:pt x="1756468" y="1569195"/>
                </a:lnTo>
                <a:lnTo>
                  <a:pt x="1750472" y="1569195"/>
                </a:lnTo>
                <a:lnTo>
                  <a:pt x="1744683" y="1575086"/>
                </a:lnTo>
                <a:lnTo>
                  <a:pt x="1730832" y="1598756"/>
                </a:lnTo>
                <a:lnTo>
                  <a:pt x="1713201" y="1624221"/>
                </a:lnTo>
                <a:lnTo>
                  <a:pt x="1713431" y="1624314"/>
                </a:lnTo>
                <a:lnTo>
                  <a:pt x="1730907" y="1599063"/>
                </a:lnTo>
                <a:lnTo>
                  <a:pt x="1744758" y="1575384"/>
                </a:lnTo>
                <a:lnTo>
                  <a:pt x="1750546" y="1569490"/>
                </a:lnTo>
                <a:lnTo>
                  <a:pt x="1756542" y="1569490"/>
                </a:lnTo>
                <a:lnTo>
                  <a:pt x="1762434" y="1567525"/>
                </a:lnTo>
                <a:lnTo>
                  <a:pt x="1766361" y="1561631"/>
                </a:lnTo>
                <a:lnTo>
                  <a:pt x="1766361" y="1555634"/>
                </a:lnTo>
                <a:lnTo>
                  <a:pt x="1768325" y="1545811"/>
                </a:lnTo>
                <a:lnTo>
                  <a:pt x="1772253" y="1537952"/>
                </a:lnTo>
                <a:lnTo>
                  <a:pt x="1774217" y="1528129"/>
                </a:lnTo>
                <a:lnTo>
                  <a:pt x="1772253" y="1520270"/>
                </a:lnTo>
                <a:close/>
                <a:moveTo>
                  <a:pt x="1762360" y="1488677"/>
                </a:moveTo>
                <a:lnTo>
                  <a:pt x="1762360" y="1506144"/>
                </a:lnTo>
                <a:lnTo>
                  <a:pt x="1762434" y="1506193"/>
                </a:lnTo>
                <a:lnTo>
                  <a:pt x="1762434" y="1488732"/>
                </a:lnTo>
                <a:close/>
                <a:moveTo>
                  <a:pt x="3040542" y="1484684"/>
                </a:moveTo>
                <a:lnTo>
                  <a:pt x="3036630" y="1502289"/>
                </a:lnTo>
                <a:lnTo>
                  <a:pt x="3042523" y="1508182"/>
                </a:lnTo>
                <a:lnTo>
                  <a:pt x="3048417" y="1514076"/>
                </a:lnTo>
                <a:lnTo>
                  <a:pt x="3040559" y="1533824"/>
                </a:lnTo>
                <a:lnTo>
                  <a:pt x="3032701" y="1555434"/>
                </a:lnTo>
                <a:lnTo>
                  <a:pt x="3034665" y="1579112"/>
                </a:lnTo>
                <a:lnTo>
                  <a:pt x="3038594" y="1598860"/>
                </a:lnTo>
                <a:lnTo>
                  <a:pt x="3042523" y="1616541"/>
                </a:lnTo>
                <a:lnTo>
                  <a:pt x="3034665" y="1636186"/>
                </a:lnTo>
                <a:lnTo>
                  <a:pt x="3079951" y="1652005"/>
                </a:lnTo>
                <a:lnTo>
                  <a:pt x="3079984" y="1651992"/>
                </a:lnTo>
                <a:lnTo>
                  <a:pt x="3034942" y="1636259"/>
                </a:lnTo>
                <a:lnTo>
                  <a:pt x="3042799" y="1616617"/>
                </a:lnTo>
                <a:lnTo>
                  <a:pt x="3038871" y="1598940"/>
                </a:lnTo>
                <a:lnTo>
                  <a:pt x="3034942" y="1579195"/>
                </a:lnTo>
                <a:lnTo>
                  <a:pt x="3032978" y="1555521"/>
                </a:lnTo>
                <a:lnTo>
                  <a:pt x="3040835" y="1533915"/>
                </a:lnTo>
                <a:lnTo>
                  <a:pt x="3048692" y="1514170"/>
                </a:lnTo>
                <a:lnTo>
                  <a:pt x="3042799" y="1508278"/>
                </a:lnTo>
                <a:lnTo>
                  <a:pt x="3036907" y="1502385"/>
                </a:lnTo>
                <a:lnTo>
                  <a:pt x="3040835" y="1484708"/>
                </a:lnTo>
                <a:close/>
                <a:moveTo>
                  <a:pt x="2349202" y="1482779"/>
                </a:moveTo>
                <a:lnTo>
                  <a:pt x="2349143" y="1482838"/>
                </a:lnTo>
                <a:lnTo>
                  <a:pt x="2343251" y="1492662"/>
                </a:lnTo>
                <a:lnTo>
                  <a:pt x="2339323" y="1506414"/>
                </a:lnTo>
                <a:lnTo>
                  <a:pt x="2335461" y="1518005"/>
                </a:lnTo>
                <a:lnTo>
                  <a:pt x="2335532" y="1518005"/>
                </a:lnTo>
                <a:lnTo>
                  <a:pt x="2339461" y="1506218"/>
                </a:lnTo>
                <a:lnTo>
                  <a:pt x="2343390" y="1492466"/>
                </a:lnTo>
                <a:close/>
                <a:moveTo>
                  <a:pt x="1764947" y="1420446"/>
                </a:moveTo>
                <a:lnTo>
                  <a:pt x="1750658" y="1427563"/>
                </a:lnTo>
                <a:lnTo>
                  <a:pt x="1721192" y="1435524"/>
                </a:lnTo>
                <a:lnTo>
                  <a:pt x="1721097" y="1435511"/>
                </a:lnTo>
                <a:lnTo>
                  <a:pt x="1721128" y="1435572"/>
                </a:lnTo>
                <a:lnTo>
                  <a:pt x="1750546" y="1427621"/>
                </a:lnTo>
                <a:close/>
                <a:moveTo>
                  <a:pt x="2504804" y="1409880"/>
                </a:moveTo>
                <a:lnTo>
                  <a:pt x="2504710" y="1409939"/>
                </a:lnTo>
                <a:lnTo>
                  <a:pt x="2490858" y="1431551"/>
                </a:lnTo>
                <a:lnTo>
                  <a:pt x="2485070" y="1445407"/>
                </a:lnTo>
                <a:lnTo>
                  <a:pt x="2475147" y="1461124"/>
                </a:lnTo>
                <a:lnTo>
                  <a:pt x="2481039" y="1468982"/>
                </a:lnTo>
                <a:lnTo>
                  <a:pt x="2488998" y="1476841"/>
                </a:lnTo>
                <a:lnTo>
                  <a:pt x="2479221" y="1508240"/>
                </a:lnTo>
                <a:lnTo>
                  <a:pt x="2479350" y="1508182"/>
                </a:lnTo>
                <a:lnTo>
                  <a:pt x="2489172" y="1476647"/>
                </a:lnTo>
                <a:lnTo>
                  <a:pt x="2481211" y="1468789"/>
                </a:lnTo>
                <a:lnTo>
                  <a:pt x="2475317" y="1460931"/>
                </a:lnTo>
                <a:lnTo>
                  <a:pt x="2485243" y="1445215"/>
                </a:lnTo>
                <a:lnTo>
                  <a:pt x="2491033" y="1431360"/>
                </a:lnTo>
                <a:close/>
                <a:moveTo>
                  <a:pt x="1799855" y="1405998"/>
                </a:moveTo>
                <a:lnTo>
                  <a:pt x="1778262" y="1413813"/>
                </a:lnTo>
                <a:lnTo>
                  <a:pt x="1778162" y="1413863"/>
                </a:lnTo>
                <a:lnTo>
                  <a:pt x="1799852" y="1406010"/>
                </a:lnTo>
                <a:close/>
                <a:moveTo>
                  <a:pt x="2530402" y="1386133"/>
                </a:moveTo>
                <a:lnTo>
                  <a:pt x="2530241" y="1386260"/>
                </a:lnTo>
                <a:lnTo>
                  <a:pt x="2526454" y="1396090"/>
                </a:lnTo>
                <a:lnTo>
                  <a:pt x="2526599" y="1395998"/>
                </a:lnTo>
                <a:close/>
                <a:moveTo>
                  <a:pt x="1833344" y="1364648"/>
                </a:moveTo>
                <a:lnTo>
                  <a:pt x="1817653" y="1370494"/>
                </a:lnTo>
                <a:lnTo>
                  <a:pt x="1817649" y="1370498"/>
                </a:lnTo>
                <a:lnTo>
                  <a:pt x="1833343" y="1364649"/>
                </a:lnTo>
                <a:close/>
                <a:moveTo>
                  <a:pt x="2595408" y="1335045"/>
                </a:moveTo>
                <a:lnTo>
                  <a:pt x="2595362" y="1335076"/>
                </a:lnTo>
                <a:lnTo>
                  <a:pt x="2579658" y="1350683"/>
                </a:lnTo>
                <a:lnTo>
                  <a:pt x="2579743" y="1350608"/>
                </a:lnTo>
                <a:close/>
                <a:moveTo>
                  <a:pt x="1857043" y="1329139"/>
                </a:moveTo>
                <a:lnTo>
                  <a:pt x="1856986" y="1329207"/>
                </a:lnTo>
                <a:lnTo>
                  <a:pt x="1868694" y="1333111"/>
                </a:lnTo>
                <a:lnTo>
                  <a:pt x="1872726" y="1337040"/>
                </a:lnTo>
                <a:lnTo>
                  <a:pt x="1872828" y="1336964"/>
                </a:lnTo>
                <a:lnTo>
                  <a:pt x="1868829" y="1333068"/>
                </a:lnTo>
                <a:close/>
                <a:moveTo>
                  <a:pt x="2950146" y="1309345"/>
                </a:moveTo>
                <a:lnTo>
                  <a:pt x="2969632" y="1321037"/>
                </a:lnTo>
                <a:lnTo>
                  <a:pt x="2977593" y="1338821"/>
                </a:lnTo>
                <a:lnTo>
                  <a:pt x="2961774" y="1350608"/>
                </a:lnTo>
                <a:lnTo>
                  <a:pt x="2942130" y="1342750"/>
                </a:lnTo>
                <a:lnTo>
                  <a:pt x="2930240" y="1348643"/>
                </a:lnTo>
                <a:lnTo>
                  <a:pt x="2918453" y="1356605"/>
                </a:lnTo>
                <a:lnTo>
                  <a:pt x="2914525" y="1376250"/>
                </a:lnTo>
                <a:lnTo>
                  <a:pt x="2916489" y="1403856"/>
                </a:lnTo>
                <a:lnTo>
                  <a:pt x="2930240" y="1423502"/>
                </a:lnTo>
                <a:lnTo>
                  <a:pt x="2951952" y="1433428"/>
                </a:lnTo>
                <a:lnTo>
                  <a:pt x="2957845" y="1451108"/>
                </a:lnTo>
                <a:lnTo>
                  <a:pt x="2963739" y="1466824"/>
                </a:lnTo>
                <a:lnTo>
                  <a:pt x="2977593" y="1472821"/>
                </a:lnTo>
                <a:lnTo>
                  <a:pt x="2991344" y="1480679"/>
                </a:lnTo>
                <a:lnTo>
                  <a:pt x="2991468" y="1480689"/>
                </a:lnTo>
                <a:lnTo>
                  <a:pt x="2977877" y="1472923"/>
                </a:lnTo>
                <a:lnTo>
                  <a:pt x="2964024" y="1466927"/>
                </a:lnTo>
                <a:lnTo>
                  <a:pt x="2958131" y="1451213"/>
                </a:lnTo>
                <a:lnTo>
                  <a:pt x="2952238" y="1433536"/>
                </a:lnTo>
                <a:lnTo>
                  <a:pt x="2930529" y="1423612"/>
                </a:lnTo>
                <a:lnTo>
                  <a:pt x="2916779" y="1403970"/>
                </a:lnTo>
                <a:lnTo>
                  <a:pt x="2914815" y="1376368"/>
                </a:lnTo>
                <a:lnTo>
                  <a:pt x="2918743" y="1356726"/>
                </a:lnTo>
                <a:lnTo>
                  <a:pt x="2930529" y="1348766"/>
                </a:lnTo>
                <a:lnTo>
                  <a:pt x="2942417" y="1342874"/>
                </a:lnTo>
                <a:lnTo>
                  <a:pt x="2962059" y="1350730"/>
                </a:lnTo>
                <a:lnTo>
                  <a:pt x="2977877" y="1338945"/>
                </a:lnTo>
                <a:lnTo>
                  <a:pt x="2969916" y="1321164"/>
                </a:lnTo>
                <a:lnTo>
                  <a:pt x="2950274" y="1309379"/>
                </a:lnTo>
                <a:close/>
                <a:moveTo>
                  <a:pt x="2869482" y="1305443"/>
                </a:moveTo>
                <a:lnTo>
                  <a:pt x="2892812" y="1317211"/>
                </a:lnTo>
                <a:lnTo>
                  <a:pt x="2892838" y="1317205"/>
                </a:lnTo>
                <a:lnTo>
                  <a:pt x="2869534" y="1305451"/>
                </a:lnTo>
                <a:close/>
                <a:moveTo>
                  <a:pt x="2814329" y="1293666"/>
                </a:moveTo>
                <a:lnTo>
                  <a:pt x="2814316" y="1293676"/>
                </a:lnTo>
                <a:lnTo>
                  <a:pt x="2821989" y="1297463"/>
                </a:lnTo>
                <a:lnTo>
                  <a:pt x="2827882" y="1305321"/>
                </a:lnTo>
                <a:lnTo>
                  <a:pt x="2828084" y="1305321"/>
                </a:lnTo>
                <a:lnTo>
                  <a:pt x="2822290" y="1297594"/>
                </a:lnTo>
                <a:close/>
                <a:moveTo>
                  <a:pt x="2765062" y="1281768"/>
                </a:moveTo>
                <a:lnTo>
                  <a:pt x="2776704" y="1287640"/>
                </a:lnTo>
                <a:lnTo>
                  <a:pt x="2774636" y="1301392"/>
                </a:lnTo>
                <a:lnTo>
                  <a:pt x="2776704" y="1315247"/>
                </a:lnTo>
                <a:lnTo>
                  <a:pt x="2776974" y="1315139"/>
                </a:lnTo>
                <a:lnTo>
                  <a:pt x="2774942" y="1301523"/>
                </a:lnTo>
                <a:lnTo>
                  <a:pt x="2777009" y="1287774"/>
                </a:lnTo>
                <a:lnTo>
                  <a:pt x="2765121" y="1281778"/>
                </a:lnTo>
                <a:close/>
                <a:moveTo>
                  <a:pt x="2518973" y="1275989"/>
                </a:moveTo>
                <a:lnTo>
                  <a:pt x="2518853" y="1276033"/>
                </a:lnTo>
                <a:lnTo>
                  <a:pt x="2534272" y="1276033"/>
                </a:lnTo>
                <a:lnTo>
                  <a:pt x="2549984" y="1287821"/>
                </a:lnTo>
                <a:lnTo>
                  <a:pt x="2565799" y="1299609"/>
                </a:lnTo>
                <a:lnTo>
                  <a:pt x="2583475" y="1303538"/>
                </a:lnTo>
                <a:lnTo>
                  <a:pt x="2599187" y="1305503"/>
                </a:lnTo>
                <a:lnTo>
                  <a:pt x="2613038" y="1311397"/>
                </a:lnTo>
                <a:lnTo>
                  <a:pt x="2626786" y="1319359"/>
                </a:lnTo>
                <a:lnTo>
                  <a:pt x="2619082" y="1327065"/>
                </a:lnTo>
                <a:lnTo>
                  <a:pt x="2619135" y="1327034"/>
                </a:lnTo>
                <a:lnTo>
                  <a:pt x="2626993" y="1319176"/>
                </a:lnTo>
                <a:lnTo>
                  <a:pt x="2642811" y="1327034"/>
                </a:lnTo>
                <a:lnTo>
                  <a:pt x="2658527" y="1334892"/>
                </a:lnTo>
                <a:lnTo>
                  <a:pt x="2658640" y="1334914"/>
                </a:lnTo>
                <a:lnTo>
                  <a:pt x="2643132" y="1327160"/>
                </a:lnTo>
                <a:lnTo>
                  <a:pt x="2627315" y="1319304"/>
                </a:lnTo>
                <a:lnTo>
                  <a:pt x="2613566" y="1311344"/>
                </a:lnTo>
                <a:lnTo>
                  <a:pt x="2599713" y="1305451"/>
                </a:lnTo>
                <a:lnTo>
                  <a:pt x="2583999" y="1303487"/>
                </a:lnTo>
                <a:lnTo>
                  <a:pt x="2566321" y="1299559"/>
                </a:lnTo>
                <a:lnTo>
                  <a:pt x="2550504" y="1287774"/>
                </a:lnTo>
                <a:lnTo>
                  <a:pt x="2534790" y="1275989"/>
                </a:lnTo>
                <a:close/>
                <a:moveTo>
                  <a:pt x="2743281" y="1262136"/>
                </a:moveTo>
                <a:lnTo>
                  <a:pt x="2753027" y="1279782"/>
                </a:lnTo>
                <a:lnTo>
                  <a:pt x="2753283" y="1279823"/>
                </a:lnTo>
                <a:lnTo>
                  <a:pt x="2743514" y="1262136"/>
                </a:lnTo>
                <a:close/>
                <a:moveTo>
                  <a:pt x="2454050" y="1242494"/>
                </a:moveTo>
                <a:lnTo>
                  <a:pt x="2453561" y="1242555"/>
                </a:lnTo>
                <a:lnTo>
                  <a:pt x="2459435" y="1250389"/>
                </a:lnTo>
                <a:lnTo>
                  <a:pt x="2459435" y="1260212"/>
                </a:lnTo>
                <a:lnTo>
                  <a:pt x="2471219" y="1273965"/>
                </a:lnTo>
                <a:lnTo>
                  <a:pt x="2477214" y="1285856"/>
                </a:lnTo>
                <a:lnTo>
                  <a:pt x="2477706" y="1285774"/>
                </a:lnTo>
                <a:lnTo>
                  <a:pt x="2471728" y="1273921"/>
                </a:lnTo>
                <a:lnTo>
                  <a:pt x="2459943" y="1260172"/>
                </a:lnTo>
                <a:lnTo>
                  <a:pt x="2459943" y="1250351"/>
                </a:lnTo>
                <a:close/>
                <a:moveTo>
                  <a:pt x="2099561" y="1236602"/>
                </a:moveTo>
                <a:lnTo>
                  <a:pt x="2099292" y="1236656"/>
                </a:lnTo>
                <a:lnTo>
                  <a:pt x="2118842" y="1238601"/>
                </a:lnTo>
                <a:lnTo>
                  <a:pt x="2124734" y="1240566"/>
                </a:lnTo>
                <a:lnTo>
                  <a:pt x="2130626" y="1244495"/>
                </a:lnTo>
                <a:lnTo>
                  <a:pt x="2130834" y="1244287"/>
                </a:lnTo>
                <a:lnTo>
                  <a:pt x="2125199" y="1240530"/>
                </a:lnTo>
                <a:lnTo>
                  <a:pt x="2119306" y="1238566"/>
                </a:lnTo>
                <a:close/>
                <a:moveTo>
                  <a:pt x="2085811" y="1201143"/>
                </a:moveTo>
                <a:lnTo>
                  <a:pt x="2085345" y="1201210"/>
                </a:lnTo>
                <a:lnTo>
                  <a:pt x="2079459" y="1240566"/>
                </a:lnTo>
                <a:lnTo>
                  <a:pt x="2079927" y="1240472"/>
                </a:lnTo>
                <a:close/>
                <a:moveTo>
                  <a:pt x="2284714" y="1187291"/>
                </a:moveTo>
                <a:lnTo>
                  <a:pt x="2284612" y="1187364"/>
                </a:lnTo>
                <a:lnTo>
                  <a:pt x="2299940" y="1189381"/>
                </a:lnTo>
                <a:lnTo>
                  <a:pt x="2300078" y="1189312"/>
                </a:lnTo>
                <a:close/>
                <a:moveTo>
                  <a:pt x="2328030" y="1171577"/>
                </a:moveTo>
                <a:lnTo>
                  <a:pt x="2327846" y="1171715"/>
                </a:lnTo>
                <a:lnTo>
                  <a:pt x="2362891" y="1185349"/>
                </a:lnTo>
                <a:lnTo>
                  <a:pt x="2400413" y="1191346"/>
                </a:lnTo>
                <a:lnTo>
                  <a:pt x="2412196" y="1193207"/>
                </a:lnTo>
                <a:lnTo>
                  <a:pt x="2404237" y="1210992"/>
                </a:lnTo>
                <a:lnTo>
                  <a:pt x="2386561" y="1224745"/>
                </a:lnTo>
                <a:lnTo>
                  <a:pt x="2374778" y="1242530"/>
                </a:lnTo>
                <a:lnTo>
                  <a:pt x="2382634" y="1250389"/>
                </a:lnTo>
                <a:lnTo>
                  <a:pt x="2390489" y="1254318"/>
                </a:lnTo>
                <a:lnTo>
                  <a:pt x="2396381" y="1256283"/>
                </a:lnTo>
                <a:lnTo>
                  <a:pt x="2396587" y="1256145"/>
                </a:lnTo>
                <a:lnTo>
                  <a:pt x="2390989" y="1254279"/>
                </a:lnTo>
                <a:lnTo>
                  <a:pt x="2383132" y="1250351"/>
                </a:lnTo>
                <a:lnTo>
                  <a:pt x="2375275" y="1242494"/>
                </a:lnTo>
                <a:lnTo>
                  <a:pt x="2387060" y="1224713"/>
                </a:lnTo>
                <a:lnTo>
                  <a:pt x="2404738" y="1210964"/>
                </a:lnTo>
                <a:lnTo>
                  <a:pt x="2412698" y="1193183"/>
                </a:lnTo>
                <a:lnTo>
                  <a:pt x="2400913" y="1191322"/>
                </a:lnTo>
                <a:lnTo>
                  <a:pt x="2363386" y="1185326"/>
                </a:lnTo>
                <a:close/>
                <a:moveTo>
                  <a:pt x="2196117" y="1159792"/>
                </a:moveTo>
                <a:lnTo>
                  <a:pt x="2195732" y="1159905"/>
                </a:lnTo>
                <a:lnTo>
                  <a:pt x="2219211" y="1185349"/>
                </a:lnTo>
                <a:lnTo>
                  <a:pt x="2219211" y="1203134"/>
                </a:lnTo>
                <a:lnTo>
                  <a:pt x="2227067" y="1214922"/>
                </a:lnTo>
                <a:lnTo>
                  <a:pt x="2227488" y="1214808"/>
                </a:lnTo>
                <a:lnTo>
                  <a:pt x="2219688" y="1203107"/>
                </a:lnTo>
                <a:lnTo>
                  <a:pt x="2219688" y="1185326"/>
                </a:lnTo>
                <a:close/>
                <a:moveTo>
                  <a:pt x="970807" y="1118437"/>
                </a:moveTo>
                <a:lnTo>
                  <a:pt x="974839" y="1122366"/>
                </a:lnTo>
                <a:lnTo>
                  <a:pt x="980732" y="1130223"/>
                </a:lnTo>
                <a:lnTo>
                  <a:pt x="984661" y="1134152"/>
                </a:lnTo>
                <a:lnTo>
                  <a:pt x="1000376" y="1142113"/>
                </a:lnTo>
                <a:lnTo>
                  <a:pt x="1006269" y="1147902"/>
                </a:lnTo>
                <a:lnTo>
                  <a:pt x="1002340" y="1153899"/>
                </a:lnTo>
                <a:lnTo>
                  <a:pt x="994482" y="1161756"/>
                </a:lnTo>
                <a:lnTo>
                  <a:pt x="988589" y="1163721"/>
                </a:lnTo>
                <a:lnTo>
                  <a:pt x="980732" y="1165685"/>
                </a:lnTo>
                <a:lnTo>
                  <a:pt x="974839" y="1161756"/>
                </a:lnTo>
                <a:lnTo>
                  <a:pt x="970807" y="1155760"/>
                </a:lnTo>
                <a:lnTo>
                  <a:pt x="968842" y="1149970"/>
                </a:lnTo>
                <a:lnTo>
                  <a:pt x="966878" y="1151935"/>
                </a:lnTo>
                <a:lnTo>
                  <a:pt x="962949" y="1153899"/>
                </a:lnTo>
                <a:lnTo>
                  <a:pt x="959021" y="1153899"/>
                </a:lnTo>
                <a:lnTo>
                  <a:pt x="960985" y="1149970"/>
                </a:lnTo>
                <a:lnTo>
                  <a:pt x="962949" y="1136116"/>
                </a:lnTo>
                <a:lnTo>
                  <a:pt x="964914" y="1126295"/>
                </a:lnTo>
                <a:close/>
                <a:moveTo>
                  <a:pt x="1203222" y="1108512"/>
                </a:moveTo>
                <a:lnTo>
                  <a:pt x="1217076" y="1110580"/>
                </a:lnTo>
                <a:lnTo>
                  <a:pt x="1222865" y="1114509"/>
                </a:lnTo>
                <a:lnTo>
                  <a:pt x="1226897" y="1124330"/>
                </a:lnTo>
                <a:lnTo>
                  <a:pt x="1222865" y="1128259"/>
                </a:lnTo>
                <a:lnTo>
                  <a:pt x="1217076" y="1130223"/>
                </a:lnTo>
                <a:lnTo>
                  <a:pt x="1213043" y="1134152"/>
                </a:lnTo>
                <a:lnTo>
                  <a:pt x="1213043" y="1140045"/>
                </a:lnTo>
                <a:lnTo>
                  <a:pt x="1207151" y="1145938"/>
                </a:lnTo>
                <a:lnTo>
                  <a:pt x="1201257" y="1147902"/>
                </a:lnTo>
                <a:lnTo>
                  <a:pt x="1195364" y="1143974"/>
                </a:lnTo>
                <a:lnTo>
                  <a:pt x="1189471" y="1145938"/>
                </a:lnTo>
                <a:lnTo>
                  <a:pt x="1185542" y="1142113"/>
                </a:lnTo>
                <a:lnTo>
                  <a:pt x="1183475" y="1132188"/>
                </a:lnTo>
                <a:lnTo>
                  <a:pt x="1185542" y="1122366"/>
                </a:lnTo>
                <a:lnTo>
                  <a:pt x="1191436" y="1114509"/>
                </a:lnTo>
                <a:close/>
                <a:moveTo>
                  <a:pt x="1276110" y="1102723"/>
                </a:moveTo>
                <a:lnTo>
                  <a:pt x="1278074" y="1102723"/>
                </a:lnTo>
                <a:lnTo>
                  <a:pt x="1276110" y="1110580"/>
                </a:lnTo>
                <a:lnTo>
                  <a:pt x="1278074" y="1116370"/>
                </a:lnTo>
                <a:lnTo>
                  <a:pt x="1285932" y="1120402"/>
                </a:lnTo>
                <a:lnTo>
                  <a:pt x="1297821" y="1126295"/>
                </a:lnTo>
                <a:lnTo>
                  <a:pt x="1301647" y="1128259"/>
                </a:lnTo>
                <a:lnTo>
                  <a:pt x="1303714" y="1132188"/>
                </a:lnTo>
                <a:lnTo>
                  <a:pt x="1305679" y="1140045"/>
                </a:lnTo>
                <a:lnTo>
                  <a:pt x="1301647" y="1147902"/>
                </a:lnTo>
                <a:lnTo>
                  <a:pt x="1268252" y="1173542"/>
                </a:lnTo>
                <a:lnTo>
                  <a:pt x="1252434" y="1175507"/>
                </a:lnTo>
                <a:lnTo>
                  <a:pt x="1252434" y="1171578"/>
                </a:lnTo>
                <a:lnTo>
                  <a:pt x="1260291" y="1161756"/>
                </a:lnTo>
                <a:lnTo>
                  <a:pt x="1262256" y="1155760"/>
                </a:lnTo>
                <a:lnTo>
                  <a:pt x="1258431" y="1151935"/>
                </a:lnTo>
                <a:lnTo>
                  <a:pt x="1266288" y="1142113"/>
                </a:lnTo>
                <a:lnTo>
                  <a:pt x="1266288" y="1132188"/>
                </a:lnTo>
                <a:lnTo>
                  <a:pt x="1264324" y="1120402"/>
                </a:lnTo>
                <a:lnTo>
                  <a:pt x="1258431" y="1112544"/>
                </a:lnTo>
                <a:lnTo>
                  <a:pt x="1254399" y="1106548"/>
                </a:lnTo>
                <a:lnTo>
                  <a:pt x="1256466" y="1104584"/>
                </a:lnTo>
                <a:lnTo>
                  <a:pt x="1266288" y="1110580"/>
                </a:lnTo>
                <a:close/>
                <a:moveTo>
                  <a:pt x="1449385" y="947100"/>
                </a:moveTo>
                <a:lnTo>
                  <a:pt x="1449387" y="947126"/>
                </a:lnTo>
                <a:lnTo>
                  <a:pt x="1463241" y="954983"/>
                </a:lnTo>
                <a:lnTo>
                  <a:pt x="1482885" y="960876"/>
                </a:lnTo>
                <a:lnTo>
                  <a:pt x="1500667" y="986516"/>
                </a:lnTo>
                <a:lnTo>
                  <a:pt x="1528168" y="986516"/>
                </a:lnTo>
                <a:lnTo>
                  <a:pt x="1541919" y="984552"/>
                </a:lnTo>
                <a:lnTo>
                  <a:pt x="1551844" y="978555"/>
                </a:lnTo>
                <a:lnTo>
                  <a:pt x="1569523" y="974627"/>
                </a:lnTo>
                <a:lnTo>
                  <a:pt x="1585238" y="970698"/>
                </a:lnTo>
                <a:lnTo>
                  <a:pt x="1593095" y="986516"/>
                </a:lnTo>
                <a:lnTo>
                  <a:pt x="1610878" y="978555"/>
                </a:lnTo>
                <a:lnTo>
                  <a:pt x="1630625" y="972662"/>
                </a:lnTo>
                <a:lnTo>
                  <a:pt x="1646340" y="962841"/>
                </a:lnTo>
                <a:lnTo>
                  <a:pt x="1646353" y="962819"/>
                </a:lnTo>
                <a:lnTo>
                  <a:pt x="1630660" y="972618"/>
                </a:lnTo>
                <a:lnTo>
                  <a:pt x="1610909" y="978507"/>
                </a:lnTo>
                <a:lnTo>
                  <a:pt x="1593122" y="986463"/>
                </a:lnTo>
                <a:lnTo>
                  <a:pt x="1585263" y="970655"/>
                </a:lnTo>
                <a:lnTo>
                  <a:pt x="1569545" y="974581"/>
                </a:lnTo>
                <a:lnTo>
                  <a:pt x="1551862" y="978507"/>
                </a:lnTo>
                <a:lnTo>
                  <a:pt x="1541935" y="984500"/>
                </a:lnTo>
                <a:lnTo>
                  <a:pt x="1528181" y="986463"/>
                </a:lnTo>
                <a:lnTo>
                  <a:pt x="1500675" y="986463"/>
                </a:lnTo>
                <a:lnTo>
                  <a:pt x="1482888" y="960840"/>
                </a:lnTo>
                <a:lnTo>
                  <a:pt x="1463241" y="954951"/>
                </a:lnTo>
                <a:close/>
                <a:moveTo>
                  <a:pt x="1442493" y="917112"/>
                </a:moveTo>
                <a:lnTo>
                  <a:pt x="1447420" y="923446"/>
                </a:lnTo>
                <a:lnTo>
                  <a:pt x="1447419" y="923440"/>
                </a:lnTo>
                <a:close/>
                <a:moveTo>
                  <a:pt x="1236803" y="899555"/>
                </a:moveTo>
                <a:lnTo>
                  <a:pt x="1244666" y="907510"/>
                </a:lnTo>
                <a:lnTo>
                  <a:pt x="1248597" y="909474"/>
                </a:lnTo>
                <a:lnTo>
                  <a:pt x="1252528" y="911333"/>
                </a:lnTo>
                <a:lnTo>
                  <a:pt x="1256563" y="913400"/>
                </a:lnTo>
                <a:lnTo>
                  <a:pt x="1260391" y="913400"/>
                </a:lnTo>
                <a:lnTo>
                  <a:pt x="1264426" y="913400"/>
                </a:lnTo>
                <a:lnTo>
                  <a:pt x="1268357" y="917326"/>
                </a:lnTo>
                <a:lnTo>
                  <a:pt x="1272288" y="919289"/>
                </a:lnTo>
                <a:lnTo>
                  <a:pt x="1274254" y="923215"/>
                </a:lnTo>
                <a:lnTo>
                  <a:pt x="1278185" y="927141"/>
                </a:lnTo>
                <a:lnTo>
                  <a:pt x="1280151" y="931068"/>
                </a:lnTo>
                <a:lnTo>
                  <a:pt x="1282117" y="937060"/>
                </a:lnTo>
                <a:lnTo>
                  <a:pt x="1278185" y="937060"/>
                </a:lnTo>
                <a:lnTo>
                  <a:pt x="1272288" y="940883"/>
                </a:lnTo>
                <a:lnTo>
                  <a:pt x="1270323" y="944913"/>
                </a:lnTo>
                <a:lnTo>
                  <a:pt x="1258529" y="946876"/>
                </a:lnTo>
                <a:lnTo>
                  <a:pt x="1254494" y="946876"/>
                </a:lnTo>
                <a:lnTo>
                  <a:pt x="1246631" y="950699"/>
                </a:lnTo>
                <a:lnTo>
                  <a:pt x="1232872" y="956691"/>
                </a:lnTo>
                <a:lnTo>
                  <a:pt x="1222940" y="964544"/>
                </a:lnTo>
                <a:lnTo>
                  <a:pt x="1219112" y="972396"/>
                </a:lnTo>
                <a:lnTo>
                  <a:pt x="1191489" y="994093"/>
                </a:lnTo>
                <a:lnTo>
                  <a:pt x="1183523" y="992130"/>
                </a:lnTo>
                <a:lnTo>
                  <a:pt x="1177729" y="992130"/>
                </a:lnTo>
                <a:lnTo>
                  <a:pt x="1175660" y="992130"/>
                </a:lnTo>
                <a:lnTo>
                  <a:pt x="1173694" y="982211"/>
                </a:lnTo>
                <a:lnTo>
                  <a:pt x="1167798" y="978285"/>
                </a:lnTo>
                <a:lnTo>
                  <a:pt x="1165832" y="982211"/>
                </a:lnTo>
                <a:lnTo>
                  <a:pt x="1163866" y="982211"/>
                </a:lnTo>
                <a:lnTo>
                  <a:pt x="1161901" y="980248"/>
                </a:lnTo>
                <a:lnTo>
                  <a:pt x="1163866" y="978285"/>
                </a:lnTo>
                <a:lnTo>
                  <a:pt x="1161901" y="974359"/>
                </a:lnTo>
                <a:lnTo>
                  <a:pt x="1157969" y="972396"/>
                </a:lnTo>
                <a:lnTo>
                  <a:pt x="1156004" y="976322"/>
                </a:lnTo>
                <a:lnTo>
                  <a:pt x="1152072" y="980248"/>
                </a:lnTo>
                <a:lnTo>
                  <a:pt x="1146175" y="978285"/>
                </a:lnTo>
                <a:lnTo>
                  <a:pt x="1140278" y="976322"/>
                </a:lnTo>
                <a:lnTo>
                  <a:pt x="1144106" y="972396"/>
                </a:lnTo>
                <a:lnTo>
                  <a:pt x="1142244" y="966507"/>
                </a:lnTo>
                <a:lnTo>
                  <a:pt x="1136243" y="960617"/>
                </a:lnTo>
                <a:lnTo>
                  <a:pt x="1134278" y="956691"/>
                </a:lnTo>
                <a:lnTo>
                  <a:pt x="1136243" y="950699"/>
                </a:lnTo>
                <a:lnTo>
                  <a:pt x="1140278" y="948839"/>
                </a:lnTo>
                <a:lnTo>
                  <a:pt x="1146175" y="950699"/>
                </a:lnTo>
                <a:lnTo>
                  <a:pt x="1175660" y="931068"/>
                </a:lnTo>
                <a:lnTo>
                  <a:pt x="1195421" y="929105"/>
                </a:lnTo>
                <a:lnTo>
                  <a:pt x="1211146" y="929105"/>
                </a:lnTo>
                <a:lnTo>
                  <a:pt x="1222940" y="921252"/>
                </a:lnTo>
                <a:lnTo>
                  <a:pt x="1228940" y="903481"/>
                </a:lnTo>
                <a:close/>
                <a:moveTo>
                  <a:pt x="4084400" y="891739"/>
                </a:moveTo>
                <a:lnTo>
                  <a:pt x="4092257" y="891739"/>
                </a:lnTo>
                <a:lnTo>
                  <a:pt x="4102080" y="899597"/>
                </a:lnTo>
                <a:lnTo>
                  <a:pt x="4102080" y="919346"/>
                </a:lnTo>
                <a:lnTo>
                  <a:pt x="4094222" y="942920"/>
                </a:lnTo>
                <a:lnTo>
                  <a:pt x="4088329" y="958739"/>
                </a:lnTo>
                <a:lnTo>
                  <a:pt x="4074474" y="964633"/>
                </a:lnTo>
                <a:lnTo>
                  <a:pt x="4058759" y="962668"/>
                </a:lnTo>
                <a:lnTo>
                  <a:pt x="4043043" y="952846"/>
                </a:lnTo>
                <a:lnTo>
                  <a:pt x="4031256" y="938991"/>
                </a:lnTo>
                <a:lnTo>
                  <a:pt x="4029292" y="923275"/>
                </a:lnTo>
                <a:lnTo>
                  <a:pt x="4033117" y="909523"/>
                </a:lnTo>
                <a:lnTo>
                  <a:pt x="4045007" y="901562"/>
                </a:lnTo>
                <a:lnTo>
                  <a:pt x="4068684" y="897736"/>
                </a:lnTo>
                <a:close/>
                <a:moveTo>
                  <a:pt x="1662055" y="882096"/>
                </a:moveTo>
                <a:lnTo>
                  <a:pt x="1646340" y="886024"/>
                </a:lnTo>
                <a:lnTo>
                  <a:pt x="1628700" y="887984"/>
                </a:lnTo>
                <a:lnTo>
                  <a:pt x="1628695" y="888002"/>
                </a:lnTo>
                <a:lnTo>
                  <a:pt x="1646378" y="886039"/>
                </a:lnTo>
                <a:lnTo>
                  <a:pt x="1662096" y="882113"/>
                </a:lnTo>
                <a:lnTo>
                  <a:pt x="1673953" y="882113"/>
                </a:lnTo>
                <a:lnTo>
                  <a:pt x="1673944" y="882096"/>
                </a:lnTo>
                <a:close/>
                <a:moveTo>
                  <a:pt x="1936117" y="848626"/>
                </a:moveTo>
                <a:lnTo>
                  <a:pt x="1936049" y="848648"/>
                </a:lnTo>
                <a:lnTo>
                  <a:pt x="1953503" y="852527"/>
                </a:lnTo>
                <a:lnTo>
                  <a:pt x="1969322" y="862349"/>
                </a:lnTo>
                <a:lnTo>
                  <a:pt x="1987001" y="870310"/>
                </a:lnTo>
                <a:lnTo>
                  <a:pt x="2022463" y="889953"/>
                </a:lnTo>
                <a:lnTo>
                  <a:pt x="2044174" y="893882"/>
                </a:lnTo>
                <a:lnTo>
                  <a:pt x="2059889" y="899775"/>
                </a:lnTo>
                <a:lnTo>
                  <a:pt x="2075707" y="901739"/>
                </a:lnTo>
                <a:lnTo>
                  <a:pt x="2085529" y="909700"/>
                </a:lnTo>
                <a:lnTo>
                  <a:pt x="2093387" y="921486"/>
                </a:lnTo>
                <a:lnTo>
                  <a:pt x="2087493" y="937304"/>
                </a:lnTo>
                <a:lnTo>
                  <a:pt x="2073640" y="941129"/>
                </a:lnTo>
                <a:lnTo>
                  <a:pt x="2061853" y="956948"/>
                </a:lnTo>
                <a:lnTo>
                  <a:pt x="2053996" y="970698"/>
                </a:lnTo>
                <a:lnTo>
                  <a:pt x="2055960" y="990341"/>
                </a:lnTo>
                <a:lnTo>
                  <a:pt x="2052032" y="1008124"/>
                </a:lnTo>
                <a:lnTo>
                  <a:pt x="2012641" y="1092797"/>
                </a:lnTo>
                <a:lnTo>
                  <a:pt x="1983072" y="1165685"/>
                </a:lnTo>
                <a:lnTo>
                  <a:pt x="1947621" y="1230696"/>
                </a:lnTo>
                <a:lnTo>
                  <a:pt x="1947962" y="1230599"/>
                </a:lnTo>
                <a:lnTo>
                  <a:pt x="1983361" y="1165685"/>
                </a:lnTo>
                <a:lnTo>
                  <a:pt x="2012928" y="1092804"/>
                </a:lnTo>
                <a:lnTo>
                  <a:pt x="2052316" y="1008137"/>
                </a:lnTo>
                <a:lnTo>
                  <a:pt x="2056244" y="990356"/>
                </a:lnTo>
                <a:lnTo>
                  <a:pt x="2054280" y="970715"/>
                </a:lnTo>
                <a:lnTo>
                  <a:pt x="2062137" y="956966"/>
                </a:lnTo>
                <a:lnTo>
                  <a:pt x="2073922" y="941149"/>
                </a:lnTo>
                <a:lnTo>
                  <a:pt x="2087775" y="937324"/>
                </a:lnTo>
                <a:lnTo>
                  <a:pt x="2093668" y="921507"/>
                </a:lnTo>
                <a:lnTo>
                  <a:pt x="2085811" y="909722"/>
                </a:lnTo>
                <a:lnTo>
                  <a:pt x="2075990" y="901762"/>
                </a:lnTo>
                <a:lnTo>
                  <a:pt x="2060173" y="899798"/>
                </a:lnTo>
                <a:lnTo>
                  <a:pt x="2044459" y="893905"/>
                </a:lnTo>
                <a:lnTo>
                  <a:pt x="2022749" y="889977"/>
                </a:lnTo>
                <a:lnTo>
                  <a:pt x="1987290" y="870335"/>
                </a:lnTo>
                <a:lnTo>
                  <a:pt x="1969612" y="862375"/>
                </a:lnTo>
                <a:lnTo>
                  <a:pt x="1953795" y="852554"/>
                </a:lnTo>
                <a:close/>
                <a:moveTo>
                  <a:pt x="1914407" y="783602"/>
                </a:moveTo>
                <a:lnTo>
                  <a:pt x="1914113" y="783677"/>
                </a:lnTo>
                <a:lnTo>
                  <a:pt x="1914113" y="799386"/>
                </a:lnTo>
                <a:lnTo>
                  <a:pt x="1912252" y="815101"/>
                </a:lnTo>
                <a:lnTo>
                  <a:pt x="1904291" y="828955"/>
                </a:lnTo>
                <a:lnTo>
                  <a:pt x="1904291" y="842705"/>
                </a:lnTo>
                <a:lnTo>
                  <a:pt x="1918145" y="854492"/>
                </a:lnTo>
                <a:lnTo>
                  <a:pt x="1918334" y="854429"/>
                </a:lnTo>
                <a:lnTo>
                  <a:pt x="1904586" y="842733"/>
                </a:lnTo>
                <a:lnTo>
                  <a:pt x="1904586" y="828984"/>
                </a:lnTo>
                <a:lnTo>
                  <a:pt x="1912546" y="815132"/>
                </a:lnTo>
                <a:lnTo>
                  <a:pt x="1914407" y="799419"/>
                </a:lnTo>
                <a:close/>
                <a:moveTo>
                  <a:pt x="695073" y="781707"/>
                </a:moveTo>
                <a:lnTo>
                  <a:pt x="699105" y="781707"/>
                </a:lnTo>
                <a:lnTo>
                  <a:pt x="706962" y="781707"/>
                </a:lnTo>
                <a:lnTo>
                  <a:pt x="710891" y="787601"/>
                </a:lnTo>
                <a:lnTo>
                  <a:pt x="708927" y="795459"/>
                </a:lnTo>
                <a:lnTo>
                  <a:pt x="703034" y="801351"/>
                </a:lnTo>
                <a:lnTo>
                  <a:pt x="699105" y="803315"/>
                </a:lnTo>
                <a:lnTo>
                  <a:pt x="697141" y="799386"/>
                </a:lnTo>
                <a:lnTo>
                  <a:pt x="693212" y="789565"/>
                </a:lnTo>
                <a:close/>
                <a:moveTo>
                  <a:pt x="1587306" y="777676"/>
                </a:moveTo>
                <a:lnTo>
                  <a:pt x="1567559" y="783569"/>
                </a:lnTo>
                <a:lnTo>
                  <a:pt x="1555773" y="797423"/>
                </a:lnTo>
                <a:lnTo>
                  <a:pt x="1545847" y="817066"/>
                </a:lnTo>
                <a:lnTo>
                  <a:pt x="1530133" y="834848"/>
                </a:lnTo>
                <a:lnTo>
                  <a:pt x="1500667" y="838777"/>
                </a:lnTo>
                <a:lnTo>
                  <a:pt x="1498599" y="850563"/>
                </a:lnTo>
                <a:lnTo>
                  <a:pt x="1496635" y="866381"/>
                </a:lnTo>
                <a:lnTo>
                  <a:pt x="1482885" y="874238"/>
                </a:lnTo>
                <a:lnTo>
                  <a:pt x="1467066" y="880131"/>
                </a:lnTo>
                <a:lnTo>
                  <a:pt x="1447423" y="866381"/>
                </a:lnTo>
                <a:lnTo>
                  <a:pt x="1427676" y="864313"/>
                </a:lnTo>
                <a:lnTo>
                  <a:pt x="1421380" y="878230"/>
                </a:lnTo>
                <a:lnTo>
                  <a:pt x="1427668" y="864343"/>
                </a:lnTo>
                <a:lnTo>
                  <a:pt x="1447419" y="866409"/>
                </a:lnTo>
                <a:lnTo>
                  <a:pt x="1467067" y="880150"/>
                </a:lnTo>
                <a:lnTo>
                  <a:pt x="1482888" y="874261"/>
                </a:lnTo>
                <a:lnTo>
                  <a:pt x="1496642" y="866409"/>
                </a:lnTo>
                <a:lnTo>
                  <a:pt x="1498606" y="850602"/>
                </a:lnTo>
                <a:lnTo>
                  <a:pt x="1500675" y="838824"/>
                </a:lnTo>
                <a:lnTo>
                  <a:pt x="1530146" y="834898"/>
                </a:lnTo>
                <a:lnTo>
                  <a:pt x="1545864" y="817128"/>
                </a:lnTo>
                <a:lnTo>
                  <a:pt x="1555792" y="797498"/>
                </a:lnTo>
                <a:lnTo>
                  <a:pt x="1567580" y="783654"/>
                </a:lnTo>
                <a:lnTo>
                  <a:pt x="1587331" y="777764"/>
                </a:lnTo>
                <a:lnTo>
                  <a:pt x="1610909" y="779830"/>
                </a:lnTo>
                <a:lnTo>
                  <a:pt x="1622668" y="799412"/>
                </a:lnTo>
                <a:lnTo>
                  <a:pt x="1622664" y="799386"/>
                </a:lnTo>
                <a:lnTo>
                  <a:pt x="1610878" y="779743"/>
                </a:lnTo>
                <a:close/>
                <a:moveTo>
                  <a:pt x="1106761" y="726499"/>
                </a:moveTo>
                <a:lnTo>
                  <a:pt x="1110690" y="726499"/>
                </a:lnTo>
                <a:lnTo>
                  <a:pt x="1112654" y="726499"/>
                </a:lnTo>
                <a:lnTo>
                  <a:pt x="1114619" y="730428"/>
                </a:lnTo>
                <a:lnTo>
                  <a:pt x="1114619" y="732495"/>
                </a:lnTo>
                <a:lnTo>
                  <a:pt x="1116583" y="748210"/>
                </a:lnTo>
                <a:lnTo>
                  <a:pt x="1118547" y="750175"/>
                </a:lnTo>
                <a:lnTo>
                  <a:pt x="1120512" y="756068"/>
                </a:lnTo>
                <a:lnTo>
                  <a:pt x="1126405" y="759997"/>
                </a:lnTo>
                <a:lnTo>
                  <a:pt x="1134262" y="767855"/>
                </a:lnTo>
                <a:lnTo>
                  <a:pt x="1142223" y="775711"/>
                </a:lnTo>
                <a:lnTo>
                  <a:pt x="1148116" y="781707"/>
                </a:lnTo>
                <a:lnTo>
                  <a:pt x="1150080" y="789565"/>
                </a:lnTo>
                <a:lnTo>
                  <a:pt x="1142223" y="799386"/>
                </a:lnTo>
                <a:lnTo>
                  <a:pt x="1130437" y="799386"/>
                </a:lnTo>
                <a:lnTo>
                  <a:pt x="1085050" y="765890"/>
                </a:lnTo>
                <a:lnTo>
                  <a:pt x="1091046" y="759997"/>
                </a:lnTo>
                <a:lnTo>
                  <a:pt x="1094872" y="754103"/>
                </a:lnTo>
                <a:lnTo>
                  <a:pt x="1096836" y="738286"/>
                </a:lnTo>
                <a:lnTo>
                  <a:pt x="1100868" y="734357"/>
                </a:lnTo>
                <a:lnTo>
                  <a:pt x="1102832" y="730428"/>
                </a:lnTo>
                <a:close/>
                <a:moveTo>
                  <a:pt x="1071299" y="669430"/>
                </a:moveTo>
                <a:lnTo>
                  <a:pt x="1083085" y="673358"/>
                </a:lnTo>
                <a:lnTo>
                  <a:pt x="1094872" y="679252"/>
                </a:lnTo>
                <a:lnTo>
                  <a:pt x="1106761" y="679252"/>
                </a:lnTo>
                <a:lnTo>
                  <a:pt x="1118547" y="681216"/>
                </a:lnTo>
                <a:lnTo>
                  <a:pt x="1124440" y="689074"/>
                </a:lnTo>
                <a:lnTo>
                  <a:pt x="1120512" y="702927"/>
                </a:lnTo>
                <a:lnTo>
                  <a:pt x="1108726" y="712749"/>
                </a:lnTo>
                <a:lnTo>
                  <a:pt x="1094872" y="714713"/>
                </a:lnTo>
                <a:lnTo>
                  <a:pt x="1067371" y="708820"/>
                </a:lnTo>
                <a:lnTo>
                  <a:pt x="1061478" y="710784"/>
                </a:lnTo>
                <a:lnTo>
                  <a:pt x="1055481" y="714713"/>
                </a:lnTo>
                <a:lnTo>
                  <a:pt x="1047624" y="714713"/>
                </a:lnTo>
                <a:lnTo>
                  <a:pt x="1045659" y="704891"/>
                </a:lnTo>
                <a:lnTo>
                  <a:pt x="1047624" y="702927"/>
                </a:lnTo>
                <a:lnTo>
                  <a:pt x="1055481" y="681216"/>
                </a:lnTo>
                <a:lnTo>
                  <a:pt x="1063442" y="673358"/>
                </a:lnTo>
                <a:close/>
                <a:moveTo>
                  <a:pt x="1179649" y="661572"/>
                </a:moveTo>
                <a:lnTo>
                  <a:pt x="1189471" y="669430"/>
                </a:lnTo>
                <a:lnTo>
                  <a:pt x="1199293" y="681216"/>
                </a:lnTo>
                <a:lnTo>
                  <a:pt x="1209115" y="691038"/>
                </a:lnTo>
                <a:lnTo>
                  <a:pt x="1230826" y="700963"/>
                </a:lnTo>
                <a:lnTo>
                  <a:pt x="1238684" y="708820"/>
                </a:lnTo>
                <a:lnTo>
                  <a:pt x="1240648" y="722570"/>
                </a:lnTo>
                <a:lnTo>
                  <a:pt x="1240648" y="728463"/>
                </a:lnTo>
                <a:lnTo>
                  <a:pt x="1236719" y="740353"/>
                </a:lnTo>
                <a:lnTo>
                  <a:pt x="1236719" y="744282"/>
                </a:lnTo>
                <a:lnTo>
                  <a:pt x="1238684" y="750175"/>
                </a:lnTo>
                <a:lnTo>
                  <a:pt x="1244577" y="761961"/>
                </a:lnTo>
                <a:lnTo>
                  <a:pt x="1244577" y="767855"/>
                </a:lnTo>
                <a:lnTo>
                  <a:pt x="1248505" y="797423"/>
                </a:lnTo>
                <a:lnTo>
                  <a:pt x="1244577" y="805280"/>
                </a:lnTo>
                <a:lnTo>
                  <a:pt x="1248505" y="809209"/>
                </a:lnTo>
                <a:lnTo>
                  <a:pt x="1252434" y="817066"/>
                </a:lnTo>
                <a:lnTo>
                  <a:pt x="1254399" y="821098"/>
                </a:lnTo>
                <a:lnTo>
                  <a:pt x="1246541" y="826991"/>
                </a:lnTo>
                <a:lnTo>
                  <a:pt x="1238684" y="842705"/>
                </a:lnTo>
                <a:lnTo>
                  <a:pt x="1232791" y="848598"/>
                </a:lnTo>
                <a:lnTo>
                  <a:pt x="1226897" y="850563"/>
                </a:lnTo>
                <a:lnTo>
                  <a:pt x="1222865" y="848598"/>
                </a:lnTo>
                <a:lnTo>
                  <a:pt x="1217076" y="840741"/>
                </a:lnTo>
                <a:lnTo>
                  <a:pt x="1211079" y="836812"/>
                </a:lnTo>
                <a:lnTo>
                  <a:pt x="1209115" y="838777"/>
                </a:lnTo>
                <a:lnTo>
                  <a:pt x="1205186" y="840741"/>
                </a:lnTo>
                <a:lnTo>
                  <a:pt x="1203222" y="842705"/>
                </a:lnTo>
                <a:lnTo>
                  <a:pt x="1169827" y="844670"/>
                </a:lnTo>
                <a:lnTo>
                  <a:pt x="1155974" y="838777"/>
                </a:lnTo>
                <a:lnTo>
                  <a:pt x="1142223" y="821098"/>
                </a:lnTo>
                <a:lnTo>
                  <a:pt x="1163831" y="815101"/>
                </a:lnTo>
                <a:lnTo>
                  <a:pt x="1167760" y="813138"/>
                </a:lnTo>
                <a:lnTo>
                  <a:pt x="1173653" y="803315"/>
                </a:lnTo>
                <a:lnTo>
                  <a:pt x="1171688" y="799386"/>
                </a:lnTo>
                <a:lnTo>
                  <a:pt x="1169827" y="797423"/>
                </a:lnTo>
                <a:lnTo>
                  <a:pt x="1165795" y="793494"/>
                </a:lnTo>
                <a:lnTo>
                  <a:pt x="1142223" y="748210"/>
                </a:lnTo>
                <a:lnTo>
                  <a:pt x="1140259" y="742318"/>
                </a:lnTo>
                <a:lnTo>
                  <a:pt x="1144084" y="732495"/>
                </a:lnTo>
                <a:lnTo>
                  <a:pt x="1142223" y="694966"/>
                </a:lnTo>
                <a:lnTo>
                  <a:pt x="1146152" y="685145"/>
                </a:lnTo>
                <a:lnTo>
                  <a:pt x="1152045" y="683180"/>
                </a:lnTo>
                <a:lnTo>
                  <a:pt x="1167760" y="665501"/>
                </a:lnTo>
                <a:close/>
                <a:moveTo>
                  <a:pt x="63066" y="643790"/>
                </a:moveTo>
                <a:lnTo>
                  <a:pt x="66891" y="643790"/>
                </a:lnTo>
                <a:lnTo>
                  <a:pt x="72784" y="645754"/>
                </a:lnTo>
                <a:lnTo>
                  <a:pt x="72784" y="651647"/>
                </a:lnTo>
                <a:lnTo>
                  <a:pt x="70820" y="659505"/>
                </a:lnTo>
                <a:lnTo>
                  <a:pt x="68856" y="667362"/>
                </a:lnTo>
                <a:lnTo>
                  <a:pt x="66891" y="675323"/>
                </a:lnTo>
                <a:lnTo>
                  <a:pt x="61102" y="677287"/>
                </a:lnTo>
                <a:lnTo>
                  <a:pt x="55209" y="677287"/>
                </a:lnTo>
                <a:lnTo>
                  <a:pt x="51280" y="677287"/>
                </a:lnTo>
                <a:lnTo>
                  <a:pt x="49316" y="681216"/>
                </a:lnTo>
                <a:lnTo>
                  <a:pt x="47351" y="683180"/>
                </a:lnTo>
                <a:lnTo>
                  <a:pt x="47351" y="679252"/>
                </a:lnTo>
                <a:lnTo>
                  <a:pt x="45387" y="675323"/>
                </a:lnTo>
                <a:lnTo>
                  <a:pt x="39390" y="667362"/>
                </a:lnTo>
                <a:lnTo>
                  <a:pt x="41355" y="661572"/>
                </a:lnTo>
                <a:lnTo>
                  <a:pt x="53244" y="653716"/>
                </a:lnTo>
                <a:lnTo>
                  <a:pt x="59137" y="645754"/>
                </a:lnTo>
                <a:close/>
                <a:moveTo>
                  <a:pt x="1910310" y="559169"/>
                </a:moveTo>
                <a:lnTo>
                  <a:pt x="1920109" y="582792"/>
                </a:lnTo>
                <a:lnTo>
                  <a:pt x="1931896" y="588685"/>
                </a:lnTo>
                <a:lnTo>
                  <a:pt x="1943682" y="592614"/>
                </a:lnTo>
                <a:lnTo>
                  <a:pt x="1959500" y="616289"/>
                </a:lnTo>
                <a:lnTo>
                  <a:pt x="1955468" y="649683"/>
                </a:lnTo>
                <a:lnTo>
                  <a:pt x="1949678" y="659505"/>
                </a:lnTo>
                <a:lnTo>
                  <a:pt x="1935824" y="665501"/>
                </a:lnTo>
                <a:lnTo>
                  <a:pt x="1902327" y="689074"/>
                </a:lnTo>
                <a:lnTo>
                  <a:pt x="1904291" y="700963"/>
                </a:lnTo>
                <a:lnTo>
                  <a:pt x="1904291" y="714713"/>
                </a:lnTo>
                <a:lnTo>
                  <a:pt x="1900363" y="726499"/>
                </a:lnTo>
                <a:lnTo>
                  <a:pt x="1906255" y="740353"/>
                </a:lnTo>
                <a:lnTo>
                  <a:pt x="1908220" y="756068"/>
                </a:lnTo>
                <a:lnTo>
                  <a:pt x="1890541" y="777676"/>
                </a:lnTo>
                <a:lnTo>
                  <a:pt x="1898398" y="787601"/>
                </a:lnTo>
                <a:lnTo>
                  <a:pt x="1898622" y="787544"/>
                </a:lnTo>
                <a:lnTo>
                  <a:pt x="1890836" y="777710"/>
                </a:lnTo>
                <a:lnTo>
                  <a:pt x="1908514" y="756103"/>
                </a:lnTo>
                <a:lnTo>
                  <a:pt x="1906550" y="740390"/>
                </a:lnTo>
                <a:lnTo>
                  <a:pt x="1900658" y="726538"/>
                </a:lnTo>
                <a:lnTo>
                  <a:pt x="1904586" y="714752"/>
                </a:lnTo>
                <a:lnTo>
                  <a:pt x="1904586" y="701003"/>
                </a:lnTo>
                <a:lnTo>
                  <a:pt x="1902622" y="689115"/>
                </a:lnTo>
                <a:lnTo>
                  <a:pt x="1936117" y="665545"/>
                </a:lnTo>
                <a:lnTo>
                  <a:pt x="1949970" y="659549"/>
                </a:lnTo>
                <a:lnTo>
                  <a:pt x="1955759" y="649728"/>
                </a:lnTo>
                <a:lnTo>
                  <a:pt x="1959791" y="616337"/>
                </a:lnTo>
                <a:lnTo>
                  <a:pt x="1943974" y="592663"/>
                </a:lnTo>
                <a:lnTo>
                  <a:pt x="1932188" y="588735"/>
                </a:lnTo>
                <a:lnTo>
                  <a:pt x="1920403" y="582842"/>
                </a:lnTo>
                <a:lnTo>
                  <a:pt x="1910582" y="559169"/>
                </a:lnTo>
                <a:close/>
                <a:moveTo>
                  <a:pt x="59137" y="527687"/>
                </a:moveTo>
                <a:lnTo>
                  <a:pt x="78678" y="533477"/>
                </a:lnTo>
                <a:lnTo>
                  <a:pt x="84674" y="541334"/>
                </a:lnTo>
                <a:lnTo>
                  <a:pt x="84674" y="555188"/>
                </a:lnTo>
                <a:lnTo>
                  <a:pt x="74852" y="561081"/>
                </a:lnTo>
                <a:lnTo>
                  <a:pt x="63066" y="553223"/>
                </a:lnTo>
                <a:lnTo>
                  <a:pt x="45387" y="555188"/>
                </a:lnTo>
                <a:lnTo>
                  <a:pt x="43422" y="557152"/>
                </a:lnTo>
                <a:lnTo>
                  <a:pt x="43422" y="565010"/>
                </a:lnTo>
                <a:lnTo>
                  <a:pt x="49316" y="568938"/>
                </a:lnTo>
                <a:lnTo>
                  <a:pt x="57173" y="568938"/>
                </a:lnTo>
                <a:lnTo>
                  <a:pt x="61102" y="572867"/>
                </a:lnTo>
                <a:lnTo>
                  <a:pt x="47351" y="582792"/>
                </a:lnTo>
                <a:lnTo>
                  <a:pt x="19747" y="578760"/>
                </a:lnTo>
                <a:lnTo>
                  <a:pt x="0" y="563046"/>
                </a:lnTo>
                <a:lnTo>
                  <a:pt x="7961" y="533477"/>
                </a:lnTo>
                <a:lnTo>
                  <a:pt x="23675" y="539473"/>
                </a:lnTo>
                <a:close/>
                <a:moveTo>
                  <a:pt x="1841628" y="462614"/>
                </a:moveTo>
                <a:lnTo>
                  <a:pt x="1841508" y="462676"/>
                </a:lnTo>
                <a:lnTo>
                  <a:pt x="1847221" y="466586"/>
                </a:lnTo>
                <a:lnTo>
                  <a:pt x="1853115" y="486229"/>
                </a:lnTo>
                <a:lnTo>
                  <a:pt x="1857043" y="525619"/>
                </a:lnTo>
                <a:lnTo>
                  <a:pt x="1864901" y="547331"/>
                </a:lnTo>
                <a:lnTo>
                  <a:pt x="1880719" y="559116"/>
                </a:lnTo>
                <a:lnTo>
                  <a:pt x="1880944" y="559116"/>
                </a:lnTo>
                <a:lnTo>
                  <a:pt x="1865198" y="547385"/>
                </a:lnTo>
                <a:lnTo>
                  <a:pt x="1857341" y="525675"/>
                </a:lnTo>
                <a:lnTo>
                  <a:pt x="1853413" y="486288"/>
                </a:lnTo>
                <a:lnTo>
                  <a:pt x="1847520" y="466646"/>
                </a:lnTo>
                <a:close/>
                <a:moveTo>
                  <a:pt x="1817954" y="460754"/>
                </a:moveTo>
                <a:lnTo>
                  <a:pt x="1817822" y="460805"/>
                </a:lnTo>
                <a:lnTo>
                  <a:pt x="1829439" y="468550"/>
                </a:lnTo>
                <a:lnTo>
                  <a:pt x="1829560" y="468491"/>
                </a:lnTo>
                <a:close/>
                <a:moveTo>
                  <a:pt x="1614871" y="417335"/>
                </a:moveTo>
                <a:lnTo>
                  <a:pt x="1622664" y="425231"/>
                </a:lnTo>
                <a:lnTo>
                  <a:pt x="1644375" y="444875"/>
                </a:lnTo>
                <a:lnTo>
                  <a:pt x="1668051" y="456764"/>
                </a:lnTo>
                <a:lnTo>
                  <a:pt x="1668093" y="456690"/>
                </a:lnTo>
                <a:lnTo>
                  <a:pt x="1644689" y="444937"/>
                </a:lnTo>
                <a:lnTo>
                  <a:pt x="1622979" y="425295"/>
                </a:lnTo>
                <a:lnTo>
                  <a:pt x="1615122" y="417335"/>
                </a:lnTo>
                <a:close/>
                <a:moveTo>
                  <a:pt x="1747138" y="401622"/>
                </a:moveTo>
                <a:lnTo>
                  <a:pt x="1747084" y="401640"/>
                </a:lnTo>
                <a:lnTo>
                  <a:pt x="1752725" y="403520"/>
                </a:lnTo>
                <a:lnTo>
                  <a:pt x="1756654" y="407449"/>
                </a:lnTo>
                <a:lnTo>
                  <a:pt x="1754690" y="413342"/>
                </a:lnTo>
                <a:lnTo>
                  <a:pt x="1750658" y="417270"/>
                </a:lnTo>
                <a:lnTo>
                  <a:pt x="1744868" y="433088"/>
                </a:lnTo>
                <a:lnTo>
                  <a:pt x="1746832" y="448907"/>
                </a:lnTo>
                <a:lnTo>
                  <a:pt x="1756654" y="456764"/>
                </a:lnTo>
                <a:lnTo>
                  <a:pt x="1766476" y="464621"/>
                </a:lnTo>
                <a:lnTo>
                  <a:pt x="1792116" y="470515"/>
                </a:lnTo>
                <a:lnTo>
                  <a:pt x="1792131" y="470509"/>
                </a:lnTo>
                <a:lnTo>
                  <a:pt x="1766781" y="464682"/>
                </a:lnTo>
                <a:lnTo>
                  <a:pt x="1756959" y="456825"/>
                </a:lnTo>
                <a:lnTo>
                  <a:pt x="1747138" y="448969"/>
                </a:lnTo>
                <a:lnTo>
                  <a:pt x="1745174" y="433152"/>
                </a:lnTo>
                <a:lnTo>
                  <a:pt x="1750963" y="417335"/>
                </a:lnTo>
                <a:lnTo>
                  <a:pt x="1754995" y="413407"/>
                </a:lnTo>
                <a:lnTo>
                  <a:pt x="1756959" y="407514"/>
                </a:lnTo>
                <a:lnTo>
                  <a:pt x="1753031" y="403586"/>
                </a:lnTo>
                <a:close/>
                <a:moveTo>
                  <a:pt x="1684077" y="401622"/>
                </a:moveTo>
                <a:lnTo>
                  <a:pt x="1683955" y="401744"/>
                </a:lnTo>
                <a:lnTo>
                  <a:pt x="1687695" y="405484"/>
                </a:lnTo>
                <a:lnTo>
                  <a:pt x="1689659" y="413342"/>
                </a:lnTo>
                <a:lnTo>
                  <a:pt x="1691623" y="421303"/>
                </a:lnTo>
                <a:lnTo>
                  <a:pt x="1703410" y="431124"/>
                </a:lnTo>
                <a:lnTo>
                  <a:pt x="1703589" y="431080"/>
                </a:lnTo>
                <a:lnTo>
                  <a:pt x="1691933" y="421367"/>
                </a:lnTo>
                <a:lnTo>
                  <a:pt x="1689969" y="413407"/>
                </a:lnTo>
                <a:lnTo>
                  <a:pt x="1688005" y="405551"/>
                </a:lnTo>
                <a:close/>
                <a:moveTo>
                  <a:pt x="2440301" y="0"/>
                </a:moveTo>
                <a:lnTo>
                  <a:pt x="2459943" y="39388"/>
                </a:lnTo>
                <a:lnTo>
                  <a:pt x="2491371" y="98416"/>
                </a:lnTo>
                <a:lnTo>
                  <a:pt x="2497367" y="123950"/>
                </a:lnTo>
                <a:lnTo>
                  <a:pt x="2511116" y="165405"/>
                </a:lnTo>
                <a:lnTo>
                  <a:pt x="2570146" y="277569"/>
                </a:lnTo>
                <a:lnTo>
                  <a:pt x="2613566" y="397693"/>
                </a:lnTo>
                <a:lnTo>
                  <a:pt x="2621423" y="411547"/>
                </a:lnTo>
                <a:lnTo>
                  <a:pt x="2645097" y="439045"/>
                </a:lnTo>
                <a:lnTo>
                  <a:pt x="2652953" y="464682"/>
                </a:lnTo>
                <a:lnTo>
                  <a:pt x="2763156" y="618198"/>
                </a:lnTo>
                <a:lnTo>
                  <a:pt x="2804508" y="681258"/>
                </a:lnTo>
                <a:lnTo>
                  <a:pt x="2853717" y="736358"/>
                </a:lnTo>
                <a:lnTo>
                  <a:pt x="2861677" y="742354"/>
                </a:lnTo>
                <a:lnTo>
                  <a:pt x="2895173" y="781741"/>
                </a:lnTo>
                <a:lnTo>
                  <a:pt x="2897137" y="799419"/>
                </a:lnTo>
                <a:lnTo>
                  <a:pt x="2897137" y="819163"/>
                </a:lnTo>
                <a:lnTo>
                  <a:pt x="2901065" y="836841"/>
                </a:lnTo>
                <a:lnTo>
                  <a:pt x="2924636" y="848626"/>
                </a:lnTo>
                <a:lnTo>
                  <a:pt x="2930529" y="862375"/>
                </a:lnTo>
                <a:lnTo>
                  <a:pt x="2950274" y="925435"/>
                </a:lnTo>
                <a:lnTo>
                  <a:pt x="2958131" y="939185"/>
                </a:lnTo>
                <a:lnTo>
                  <a:pt x="2967952" y="945181"/>
                </a:lnTo>
                <a:lnTo>
                  <a:pt x="2977877" y="953037"/>
                </a:lnTo>
                <a:lnTo>
                  <a:pt x="3007340" y="1012066"/>
                </a:lnTo>
                <a:lnTo>
                  <a:pt x="3025121" y="1033775"/>
                </a:lnTo>
                <a:lnTo>
                  <a:pt x="3031014" y="1047524"/>
                </a:lnTo>
                <a:lnTo>
                  <a:pt x="3032978" y="1059309"/>
                </a:lnTo>
                <a:lnTo>
                  <a:pt x="3036907" y="1073162"/>
                </a:lnTo>
                <a:lnTo>
                  <a:pt x="3068437" y="1106553"/>
                </a:lnTo>
                <a:lnTo>
                  <a:pt x="3078259" y="1136119"/>
                </a:lnTo>
                <a:lnTo>
                  <a:pt x="3088079" y="1197215"/>
                </a:lnTo>
                <a:lnTo>
                  <a:pt x="3099968" y="1230709"/>
                </a:lnTo>
                <a:lnTo>
                  <a:pt x="3133463" y="1277953"/>
                </a:lnTo>
                <a:lnTo>
                  <a:pt x="3135324" y="1287774"/>
                </a:lnTo>
                <a:lnTo>
                  <a:pt x="3133463" y="1297594"/>
                </a:lnTo>
                <a:lnTo>
                  <a:pt x="3125503" y="1305451"/>
                </a:lnTo>
                <a:lnTo>
                  <a:pt x="3123539" y="1315375"/>
                </a:lnTo>
                <a:lnTo>
                  <a:pt x="3121575" y="1323232"/>
                </a:lnTo>
                <a:lnTo>
                  <a:pt x="3127467" y="1348766"/>
                </a:lnTo>
                <a:lnTo>
                  <a:pt x="3133463" y="1421647"/>
                </a:lnTo>
                <a:lnTo>
                  <a:pt x="3139356" y="1455142"/>
                </a:lnTo>
                <a:lnTo>
                  <a:pt x="3160962" y="1522130"/>
                </a:lnTo>
                <a:lnTo>
                  <a:pt x="3162927" y="1555521"/>
                </a:lnTo>
                <a:lnTo>
                  <a:pt x="3155070" y="1587051"/>
                </a:lnTo>
                <a:lnTo>
                  <a:pt x="3141320" y="1614653"/>
                </a:lnTo>
                <a:lnTo>
                  <a:pt x="3129431" y="1648147"/>
                </a:lnTo>
                <a:lnTo>
                  <a:pt x="3129165" y="1648147"/>
                </a:lnTo>
                <a:lnTo>
                  <a:pt x="3129165" y="1650041"/>
                </a:lnTo>
                <a:lnTo>
                  <a:pt x="3131233" y="1681473"/>
                </a:lnTo>
                <a:lnTo>
                  <a:pt x="3141055" y="1714973"/>
                </a:lnTo>
                <a:lnTo>
                  <a:pt x="3144984" y="1748473"/>
                </a:lnTo>
                <a:lnTo>
                  <a:pt x="3141055" y="1817438"/>
                </a:lnTo>
                <a:lnTo>
                  <a:pt x="3137023" y="1833154"/>
                </a:lnTo>
                <a:lnTo>
                  <a:pt x="3115414" y="1856832"/>
                </a:lnTo>
                <a:lnTo>
                  <a:pt x="3107556" y="1870583"/>
                </a:lnTo>
                <a:lnTo>
                  <a:pt x="3105592" y="1886299"/>
                </a:lnTo>
                <a:lnTo>
                  <a:pt x="3101663" y="1982871"/>
                </a:lnTo>
                <a:lnTo>
                  <a:pt x="3103628" y="1996622"/>
                </a:lnTo>
                <a:lnTo>
                  <a:pt x="3107556" y="2004480"/>
                </a:lnTo>
                <a:lnTo>
                  <a:pt x="3113450" y="2006445"/>
                </a:lnTo>
                <a:lnTo>
                  <a:pt x="3115414" y="2010477"/>
                </a:lnTo>
                <a:lnTo>
                  <a:pt x="3119343" y="2037980"/>
                </a:lnTo>
                <a:lnTo>
                  <a:pt x="3125236" y="2059693"/>
                </a:lnTo>
                <a:lnTo>
                  <a:pt x="3129165" y="2063622"/>
                </a:lnTo>
                <a:lnTo>
                  <a:pt x="3133198" y="2067551"/>
                </a:lnTo>
                <a:lnTo>
                  <a:pt x="3131233" y="2081303"/>
                </a:lnTo>
                <a:lnTo>
                  <a:pt x="3125236" y="2087300"/>
                </a:lnTo>
                <a:lnTo>
                  <a:pt x="3119343" y="2091126"/>
                </a:lnTo>
                <a:lnTo>
                  <a:pt x="3113450" y="2093090"/>
                </a:lnTo>
                <a:lnTo>
                  <a:pt x="3101663" y="2100948"/>
                </a:lnTo>
                <a:lnTo>
                  <a:pt x="3101663" y="2112839"/>
                </a:lnTo>
                <a:lnTo>
                  <a:pt x="3115414" y="2126694"/>
                </a:lnTo>
                <a:lnTo>
                  <a:pt x="3125236" y="2136516"/>
                </a:lnTo>
                <a:lnTo>
                  <a:pt x="3135059" y="2150268"/>
                </a:lnTo>
                <a:lnTo>
                  <a:pt x="3148913" y="2152232"/>
                </a:lnTo>
                <a:lnTo>
                  <a:pt x="3164629" y="2138481"/>
                </a:lnTo>
                <a:lnTo>
                  <a:pt x="3205985" y="2093090"/>
                </a:lnTo>
                <a:lnTo>
                  <a:pt x="3213843" y="2079339"/>
                </a:lnTo>
                <a:lnTo>
                  <a:pt x="3225733" y="2089161"/>
                </a:lnTo>
                <a:lnTo>
                  <a:pt x="3227697" y="2103016"/>
                </a:lnTo>
                <a:lnTo>
                  <a:pt x="3231626" y="2116768"/>
                </a:lnTo>
                <a:lnTo>
                  <a:pt x="3235555" y="2132484"/>
                </a:lnTo>
                <a:lnTo>
                  <a:pt x="3225733" y="2148303"/>
                </a:lnTo>
                <a:lnTo>
                  <a:pt x="3202056" y="2195452"/>
                </a:lnTo>
                <a:lnTo>
                  <a:pt x="3200092" y="2215200"/>
                </a:lnTo>
                <a:lnTo>
                  <a:pt x="3194199" y="2270310"/>
                </a:lnTo>
                <a:lnTo>
                  <a:pt x="3176415" y="2319526"/>
                </a:lnTo>
                <a:lnTo>
                  <a:pt x="3176415" y="2349097"/>
                </a:lnTo>
                <a:lnTo>
                  <a:pt x="3160700" y="2400278"/>
                </a:lnTo>
                <a:lnTo>
                  <a:pt x="3146949" y="2425920"/>
                </a:lnTo>
                <a:lnTo>
                  <a:pt x="3141055" y="2437707"/>
                </a:lnTo>
                <a:lnTo>
                  <a:pt x="3146949" y="2451459"/>
                </a:lnTo>
                <a:lnTo>
                  <a:pt x="3152842" y="2459420"/>
                </a:lnTo>
                <a:lnTo>
                  <a:pt x="3150942" y="2459420"/>
                </a:lnTo>
                <a:lnTo>
                  <a:pt x="3151105" y="2459464"/>
                </a:lnTo>
                <a:lnTo>
                  <a:pt x="3153070" y="2459464"/>
                </a:lnTo>
                <a:lnTo>
                  <a:pt x="3157000" y="2467324"/>
                </a:lnTo>
                <a:lnTo>
                  <a:pt x="3155035" y="2485008"/>
                </a:lnTo>
                <a:lnTo>
                  <a:pt x="3153070" y="2504761"/>
                </a:lnTo>
                <a:lnTo>
                  <a:pt x="3149140" y="2536303"/>
                </a:lnTo>
                <a:lnTo>
                  <a:pt x="3143246" y="2549954"/>
                </a:lnTo>
                <a:lnTo>
                  <a:pt x="3131456" y="2563811"/>
                </a:lnTo>
                <a:lnTo>
                  <a:pt x="3121529" y="2569706"/>
                </a:lnTo>
                <a:lnTo>
                  <a:pt x="3117599" y="2555952"/>
                </a:lnTo>
                <a:lnTo>
                  <a:pt x="3113669" y="2536303"/>
                </a:lnTo>
                <a:lnTo>
                  <a:pt x="3105810" y="2522445"/>
                </a:lnTo>
                <a:lnTo>
                  <a:pt x="3095882" y="2520480"/>
                </a:lnTo>
                <a:lnTo>
                  <a:pt x="3092056" y="2536303"/>
                </a:lnTo>
                <a:lnTo>
                  <a:pt x="3099915" y="2538164"/>
                </a:lnTo>
                <a:lnTo>
                  <a:pt x="3105810" y="2546127"/>
                </a:lnTo>
                <a:lnTo>
                  <a:pt x="3107775" y="2555952"/>
                </a:lnTo>
                <a:lnTo>
                  <a:pt x="3107775" y="2565776"/>
                </a:lnTo>
                <a:lnTo>
                  <a:pt x="3105810" y="2577566"/>
                </a:lnTo>
                <a:lnTo>
                  <a:pt x="3099915" y="2579531"/>
                </a:lnTo>
                <a:lnTo>
                  <a:pt x="3092056" y="2579531"/>
                </a:lnTo>
                <a:lnTo>
                  <a:pt x="3086058" y="2585529"/>
                </a:lnTo>
                <a:lnTo>
                  <a:pt x="3088023" y="2591424"/>
                </a:lnTo>
                <a:lnTo>
                  <a:pt x="3088023" y="2605178"/>
                </a:lnTo>
                <a:lnTo>
                  <a:pt x="3089987" y="2620897"/>
                </a:lnTo>
                <a:lnTo>
                  <a:pt x="3084093" y="2630825"/>
                </a:lnTo>
                <a:lnTo>
                  <a:pt x="3080163" y="2640650"/>
                </a:lnTo>
                <a:lnTo>
                  <a:pt x="3084093" y="2648509"/>
                </a:lnTo>
                <a:lnTo>
                  <a:pt x="3089987" y="2652439"/>
                </a:lnTo>
                <a:lnTo>
                  <a:pt x="3088023" y="2664332"/>
                </a:lnTo>
                <a:lnTo>
                  <a:pt x="3074269" y="2668158"/>
                </a:lnTo>
                <a:lnTo>
                  <a:pt x="3062479" y="2676122"/>
                </a:lnTo>
                <a:lnTo>
                  <a:pt x="3044796" y="2693806"/>
                </a:lnTo>
                <a:lnTo>
                  <a:pt x="3028973" y="2693806"/>
                </a:lnTo>
                <a:lnTo>
                  <a:pt x="3028828" y="2693660"/>
                </a:lnTo>
                <a:lnTo>
                  <a:pt x="3024963" y="2705252"/>
                </a:lnTo>
                <a:lnTo>
                  <a:pt x="3024963" y="2719105"/>
                </a:lnTo>
                <a:lnTo>
                  <a:pt x="3021034" y="2726961"/>
                </a:lnTo>
                <a:lnTo>
                  <a:pt x="3017105" y="2732854"/>
                </a:lnTo>
                <a:lnTo>
                  <a:pt x="3018967" y="2744639"/>
                </a:lnTo>
                <a:lnTo>
                  <a:pt x="3021034" y="2748670"/>
                </a:lnTo>
                <a:lnTo>
                  <a:pt x="3013177" y="2764384"/>
                </a:lnTo>
                <a:lnTo>
                  <a:pt x="3003252" y="2785990"/>
                </a:lnTo>
                <a:lnTo>
                  <a:pt x="2991466" y="2799842"/>
                </a:lnTo>
                <a:lnTo>
                  <a:pt x="2983608" y="2811627"/>
                </a:lnTo>
                <a:lnTo>
                  <a:pt x="2983608" y="2815556"/>
                </a:lnTo>
                <a:lnTo>
                  <a:pt x="2981644" y="2811627"/>
                </a:lnTo>
                <a:lnTo>
                  <a:pt x="2969754" y="2797878"/>
                </a:lnTo>
                <a:lnTo>
                  <a:pt x="2957968" y="2784026"/>
                </a:lnTo>
                <a:lnTo>
                  <a:pt x="2942253" y="2772241"/>
                </a:lnTo>
                <a:lnTo>
                  <a:pt x="2930364" y="2754460"/>
                </a:lnTo>
                <a:lnTo>
                  <a:pt x="2926539" y="2738746"/>
                </a:lnTo>
                <a:lnTo>
                  <a:pt x="2914649" y="2728925"/>
                </a:lnTo>
                <a:lnTo>
                  <a:pt x="2896970" y="2728925"/>
                </a:lnTo>
                <a:lnTo>
                  <a:pt x="2883116" y="2734818"/>
                </a:lnTo>
                <a:lnTo>
                  <a:pt x="2883045" y="2734868"/>
                </a:lnTo>
                <a:lnTo>
                  <a:pt x="2896774" y="2729014"/>
                </a:lnTo>
                <a:lnTo>
                  <a:pt x="2914430" y="2729014"/>
                </a:lnTo>
                <a:lnTo>
                  <a:pt x="2926305" y="2738847"/>
                </a:lnTo>
                <a:lnTo>
                  <a:pt x="2930125" y="2754580"/>
                </a:lnTo>
                <a:lnTo>
                  <a:pt x="2942000" y="2772384"/>
                </a:lnTo>
                <a:lnTo>
                  <a:pt x="2957694" y="2784183"/>
                </a:lnTo>
                <a:lnTo>
                  <a:pt x="2969466" y="2798053"/>
                </a:lnTo>
                <a:lnTo>
                  <a:pt x="2981340" y="2811820"/>
                </a:lnTo>
                <a:lnTo>
                  <a:pt x="2983302" y="2815753"/>
                </a:lnTo>
                <a:lnTo>
                  <a:pt x="2979275" y="2821653"/>
                </a:lnTo>
                <a:lnTo>
                  <a:pt x="2969466" y="2821653"/>
                </a:lnTo>
                <a:lnTo>
                  <a:pt x="2961618" y="2821653"/>
                </a:lnTo>
                <a:lnTo>
                  <a:pt x="2953771" y="2821653"/>
                </a:lnTo>
                <a:lnTo>
                  <a:pt x="2945923" y="2821653"/>
                </a:lnTo>
                <a:lnTo>
                  <a:pt x="2940038" y="2825586"/>
                </a:lnTo>
                <a:lnTo>
                  <a:pt x="2932087" y="2825586"/>
                </a:lnTo>
                <a:lnTo>
                  <a:pt x="2930125" y="2837490"/>
                </a:lnTo>
                <a:lnTo>
                  <a:pt x="2936114" y="2845356"/>
                </a:lnTo>
                <a:lnTo>
                  <a:pt x="2938076" y="2855189"/>
                </a:lnTo>
                <a:lnTo>
                  <a:pt x="2934152" y="2865023"/>
                </a:lnTo>
                <a:lnTo>
                  <a:pt x="2918354" y="2870922"/>
                </a:lnTo>
                <a:lnTo>
                  <a:pt x="2906583" y="2861089"/>
                </a:lnTo>
                <a:lnTo>
                  <a:pt x="2900698" y="2855189"/>
                </a:lnTo>
                <a:lnTo>
                  <a:pt x="2894812" y="2849289"/>
                </a:lnTo>
                <a:lnTo>
                  <a:pt x="2877052" y="2867093"/>
                </a:lnTo>
                <a:lnTo>
                  <a:pt x="2871167" y="2882826"/>
                </a:lnTo>
                <a:lnTo>
                  <a:pt x="2867243" y="2898559"/>
                </a:lnTo>
                <a:lnTo>
                  <a:pt x="2863319" y="2900525"/>
                </a:lnTo>
                <a:lnTo>
                  <a:pt x="2859395" y="2892659"/>
                </a:lnTo>
                <a:lnTo>
                  <a:pt x="2851445" y="2884792"/>
                </a:lnTo>
                <a:lnTo>
                  <a:pt x="2851445" y="2892659"/>
                </a:lnTo>
                <a:lnTo>
                  <a:pt x="2853407" y="2908392"/>
                </a:lnTo>
                <a:lnTo>
                  <a:pt x="2849586" y="2908392"/>
                </a:lnTo>
                <a:lnTo>
                  <a:pt x="2847624" y="2902492"/>
                </a:lnTo>
                <a:lnTo>
                  <a:pt x="2843597" y="2902492"/>
                </a:lnTo>
                <a:lnTo>
                  <a:pt x="2837712" y="2906529"/>
                </a:lnTo>
                <a:lnTo>
                  <a:pt x="2831826" y="2910359"/>
                </a:lnTo>
                <a:lnTo>
                  <a:pt x="2825941" y="2904459"/>
                </a:lnTo>
                <a:lnTo>
                  <a:pt x="2822017" y="2886759"/>
                </a:lnTo>
                <a:lnTo>
                  <a:pt x="2823979" y="2870922"/>
                </a:lnTo>
                <a:lnTo>
                  <a:pt x="2827903" y="2851256"/>
                </a:lnTo>
                <a:lnTo>
                  <a:pt x="2829864" y="2839456"/>
                </a:lnTo>
                <a:lnTo>
                  <a:pt x="2835750" y="2829623"/>
                </a:lnTo>
                <a:lnTo>
                  <a:pt x="2845559" y="2817720"/>
                </a:lnTo>
                <a:lnTo>
                  <a:pt x="2845611" y="2817616"/>
                </a:lnTo>
                <a:lnTo>
                  <a:pt x="2835869" y="2829408"/>
                </a:lnTo>
                <a:lnTo>
                  <a:pt x="2829975" y="2839229"/>
                </a:lnTo>
                <a:lnTo>
                  <a:pt x="2826047" y="2835301"/>
                </a:lnTo>
                <a:lnTo>
                  <a:pt x="2820154" y="2845122"/>
                </a:lnTo>
                <a:lnTo>
                  <a:pt x="2800510" y="2880580"/>
                </a:lnTo>
                <a:lnTo>
                  <a:pt x="2792549" y="2880580"/>
                </a:lnTo>
                <a:lnTo>
                  <a:pt x="2790585" y="2864763"/>
                </a:lnTo>
                <a:lnTo>
                  <a:pt x="2792549" y="2849050"/>
                </a:lnTo>
                <a:lnTo>
                  <a:pt x="2786656" y="2849050"/>
                </a:lnTo>
                <a:lnTo>
                  <a:pt x="2780763" y="2860835"/>
                </a:lnTo>
                <a:lnTo>
                  <a:pt x="2776835" y="2880580"/>
                </a:lnTo>
                <a:lnTo>
                  <a:pt x="2761120" y="2878616"/>
                </a:lnTo>
                <a:lnTo>
                  <a:pt x="2717697" y="2878616"/>
                </a:lnTo>
                <a:lnTo>
                  <a:pt x="2715733" y="2864763"/>
                </a:lnTo>
                <a:lnTo>
                  <a:pt x="2711804" y="2856907"/>
                </a:lnTo>
                <a:lnTo>
                  <a:pt x="2705911" y="2878616"/>
                </a:lnTo>
                <a:lnTo>
                  <a:pt x="2698054" y="2882544"/>
                </a:lnTo>
                <a:lnTo>
                  <a:pt x="2684304" y="2874688"/>
                </a:lnTo>
                <a:lnTo>
                  <a:pt x="2676343" y="2860835"/>
                </a:lnTo>
                <a:lnTo>
                  <a:pt x="2668485" y="2860835"/>
                </a:lnTo>
                <a:lnTo>
                  <a:pt x="2658664" y="2868795"/>
                </a:lnTo>
                <a:lnTo>
                  <a:pt x="2658664" y="2833233"/>
                </a:lnTo>
                <a:lnTo>
                  <a:pt x="2656699" y="2831269"/>
                </a:lnTo>
                <a:lnTo>
                  <a:pt x="2650806" y="2833233"/>
                </a:lnTo>
                <a:lnTo>
                  <a:pt x="2646774" y="2841193"/>
                </a:lnTo>
                <a:lnTo>
                  <a:pt x="2644913" y="2852978"/>
                </a:lnTo>
                <a:lnTo>
                  <a:pt x="2634988" y="2845122"/>
                </a:lnTo>
                <a:lnTo>
                  <a:pt x="2627131" y="2833233"/>
                </a:lnTo>
                <a:lnTo>
                  <a:pt x="2619273" y="2825377"/>
                </a:lnTo>
                <a:lnTo>
                  <a:pt x="2605523" y="2831269"/>
                </a:lnTo>
                <a:lnTo>
                  <a:pt x="2607384" y="2819484"/>
                </a:lnTo>
                <a:lnTo>
                  <a:pt x="2603559" y="2803771"/>
                </a:lnTo>
                <a:lnTo>
                  <a:pt x="2605523" y="2797878"/>
                </a:lnTo>
                <a:lnTo>
                  <a:pt x="2599526" y="2776169"/>
                </a:lnTo>
                <a:lnTo>
                  <a:pt x="2595701" y="2774205"/>
                </a:lnTo>
                <a:lnTo>
                  <a:pt x="2587740" y="2782061"/>
                </a:lnTo>
                <a:lnTo>
                  <a:pt x="2579883" y="2793846"/>
                </a:lnTo>
                <a:lnTo>
                  <a:pt x="2579883" y="2803771"/>
                </a:lnTo>
                <a:lnTo>
                  <a:pt x="2587740" y="2819484"/>
                </a:lnTo>
                <a:lnTo>
                  <a:pt x="2591669" y="2841193"/>
                </a:lnTo>
                <a:lnTo>
                  <a:pt x="2595701" y="2849050"/>
                </a:lnTo>
                <a:lnTo>
                  <a:pt x="2599526" y="2858871"/>
                </a:lnTo>
                <a:lnTo>
                  <a:pt x="2611416" y="2872620"/>
                </a:lnTo>
                <a:lnTo>
                  <a:pt x="2613380" y="2880580"/>
                </a:lnTo>
                <a:lnTo>
                  <a:pt x="2609348" y="2890401"/>
                </a:lnTo>
                <a:lnTo>
                  <a:pt x="2615345" y="2892365"/>
                </a:lnTo>
                <a:lnTo>
                  <a:pt x="2623202" y="2894329"/>
                </a:lnTo>
                <a:lnTo>
                  <a:pt x="2627131" y="2896293"/>
                </a:lnTo>
                <a:lnTo>
                  <a:pt x="2621238" y="2900222"/>
                </a:lnTo>
                <a:lnTo>
                  <a:pt x="2615345" y="2902186"/>
                </a:lnTo>
                <a:lnTo>
                  <a:pt x="2603559" y="2902186"/>
                </a:lnTo>
                <a:lnTo>
                  <a:pt x="2595701" y="2900222"/>
                </a:lnTo>
                <a:lnTo>
                  <a:pt x="2593633" y="2896293"/>
                </a:lnTo>
                <a:lnTo>
                  <a:pt x="2593633" y="2890401"/>
                </a:lnTo>
                <a:lnTo>
                  <a:pt x="2591669" y="2884508"/>
                </a:lnTo>
                <a:lnTo>
                  <a:pt x="2585776" y="2878616"/>
                </a:lnTo>
                <a:lnTo>
                  <a:pt x="2579883" y="2874688"/>
                </a:lnTo>
                <a:lnTo>
                  <a:pt x="2546386" y="2862799"/>
                </a:lnTo>
                <a:lnTo>
                  <a:pt x="2536564" y="2862799"/>
                </a:lnTo>
                <a:lnTo>
                  <a:pt x="2514853" y="2866831"/>
                </a:lnTo>
                <a:lnTo>
                  <a:pt x="2508960" y="2868795"/>
                </a:lnTo>
                <a:lnTo>
                  <a:pt x="2508960" y="2874688"/>
                </a:lnTo>
                <a:lnTo>
                  <a:pt x="2516920" y="2884508"/>
                </a:lnTo>
                <a:lnTo>
                  <a:pt x="2505031" y="2888437"/>
                </a:lnTo>
                <a:lnTo>
                  <a:pt x="2481355" y="2898258"/>
                </a:lnTo>
                <a:lnTo>
                  <a:pt x="2455819" y="2906218"/>
                </a:lnTo>
                <a:lnTo>
                  <a:pt x="2453854" y="2916039"/>
                </a:lnTo>
                <a:lnTo>
                  <a:pt x="2451890" y="2927824"/>
                </a:lnTo>
                <a:lnTo>
                  <a:pt x="2443929" y="2933716"/>
                </a:lnTo>
                <a:lnTo>
                  <a:pt x="2443929" y="2939609"/>
                </a:lnTo>
                <a:lnTo>
                  <a:pt x="2508960" y="2904150"/>
                </a:lnTo>
                <a:lnTo>
                  <a:pt x="2520746" y="2904150"/>
                </a:lnTo>
                <a:lnTo>
                  <a:pt x="2522710" y="2918003"/>
                </a:lnTo>
                <a:lnTo>
                  <a:pt x="2526742" y="2927824"/>
                </a:lnTo>
                <a:lnTo>
                  <a:pt x="2528707" y="2937644"/>
                </a:lnTo>
                <a:lnTo>
                  <a:pt x="2522710" y="2947465"/>
                </a:lnTo>
                <a:lnTo>
                  <a:pt x="2514853" y="2953461"/>
                </a:lnTo>
                <a:lnTo>
                  <a:pt x="2501102" y="2955425"/>
                </a:lnTo>
                <a:lnTo>
                  <a:pt x="2489316" y="2955425"/>
                </a:lnTo>
                <a:lnTo>
                  <a:pt x="2481355" y="2951394"/>
                </a:lnTo>
                <a:lnTo>
                  <a:pt x="2477530" y="2959250"/>
                </a:lnTo>
                <a:lnTo>
                  <a:pt x="2479494" y="2963282"/>
                </a:lnTo>
                <a:lnTo>
                  <a:pt x="2485387" y="2965246"/>
                </a:lnTo>
                <a:lnTo>
                  <a:pt x="2489316" y="2973103"/>
                </a:lnTo>
                <a:lnTo>
                  <a:pt x="2491177" y="2977031"/>
                </a:lnTo>
                <a:lnTo>
                  <a:pt x="2491177" y="2982924"/>
                </a:lnTo>
                <a:lnTo>
                  <a:pt x="2489316" y="2998637"/>
                </a:lnTo>
                <a:lnTo>
                  <a:pt x="2485387" y="3032235"/>
                </a:lnTo>
                <a:lnTo>
                  <a:pt x="2491177" y="3038024"/>
                </a:lnTo>
                <a:lnTo>
                  <a:pt x="2497173" y="3036060"/>
                </a:lnTo>
                <a:lnTo>
                  <a:pt x="2501102" y="3028203"/>
                </a:lnTo>
                <a:lnTo>
                  <a:pt x="2503067" y="3022311"/>
                </a:lnTo>
                <a:lnTo>
                  <a:pt x="2510924" y="3032235"/>
                </a:lnTo>
                <a:lnTo>
                  <a:pt x="2503067" y="3047948"/>
                </a:lnTo>
                <a:lnTo>
                  <a:pt x="2487352" y="3069554"/>
                </a:lnTo>
                <a:lnTo>
                  <a:pt x="2471534" y="3073586"/>
                </a:lnTo>
                <a:lnTo>
                  <a:pt x="2451890" y="3071622"/>
                </a:lnTo>
                <a:lnTo>
                  <a:pt x="2451890" y="3059733"/>
                </a:lnTo>
                <a:lnTo>
                  <a:pt x="2465641" y="3059733"/>
                </a:lnTo>
                <a:lnTo>
                  <a:pt x="2469569" y="3059733"/>
                </a:lnTo>
                <a:lnTo>
                  <a:pt x="2473498" y="3053841"/>
                </a:lnTo>
                <a:lnTo>
                  <a:pt x="2434108" y="3049912"/>
                </a:lnTo>
                <a:lnTo>
                  <a:pt x="2424286" y="3045984"/>
                </a:lnTo>
                <a:lnTo>
                  <a:pt x="2416428" y="3032235"/>
                </a:lnTo>
                <a:lnTo>
                  <a:pt x="2414464" y="3026239"/>
                </a:lnTo>
                <a:lnTo>
                  <a:pt x="2420357" y="3022311"/>
                </a:lnTo>
                <a:lnTo>
                  <a:pt x="2436072" y="3016418"/>
                </a:lnTo>
                <a:lnTo>
                  <a:pt x="2420357" y="2986852"/>
                </a:lnTo>
                <a:lnTo>
                  <a:pt x="2410535" y="2996776"/>
                </a:lnTo>
                <a:lnTo>
                  <a:pt x="2400714" y="3018382"/>
                </a:lnTo>
                <a:lnTo>
                  <a:pt x="2384895" y="3018382"/>
                </a:lnTo>
                <a:lnTo>
                  <a:pt x="2371145" y="3000705"/>
                </a:lnTo>
                <a:lnTo>
                  <a:pt x="2363184" y="2996776"/>
                </a:lnTo>
                <a:lnTo>
                  <a:pt x="2349434" y="2994812"/>
                </a:lnTo>
                <a:lnTo>
                  <a:pt x="2341576" y="2998637"/>
                </a:lnTo>
                <a:lnTo>
                  <a:pt x="2339612" y="3008561"/>
                </a:lnTo>
                <a:lnTo>
                  <a:pt x="2337648" y="3020346"/>
                </a:lnTo>
                <a:lnTo>
                  <a:pt x="2337648" y="3032235"/>
                </a:lnTo>
                <a:lnTo>
                  <a:pt x="2323897" y="3030167"/>
                </a:lnTo>
                <a:lnTo>
                  <a:pt x="2294329" y="3030167"/>
                </a:lnTo>
                <a:lnTo>
                  <a:pt x="2282543" y="3024275"/>
                </a:lnTo>
                <a:lnTo>
                  <a:pt x="2280578" y="3020346"/>
                </a:lnTo>
                <a:lnTo>
                  <a:pt x="2280578" y="3008561"/>
                </a:lnTo>
                <a:lnTo>
                  <a:pt x="2280578" y="3004633"/>
                </a:lnTo>
                <a:lnTo>
                  <a:pt x="2276546" y="3004633"/>
                </a:lnTo>
                <a:lnTo>
                  <a:pt x="2268689" y="3006597"/>
                </a:lnTo>
                <a:lnTo>
                  <a:pt x="2260831" y="3002669"/>
                </a:lnTo>
                <a:lnTo>
                  <a:pt x="2245117" y="3002669"/>
                </a:lnTo>
                <a:lnTo>
                  <a:pt x="2239120" y="2998637"/>
                </a:lnTo>
                <a:lnTo>
                  <a:pt x="2237156" y="2992848"/>
                </a:lnTo>
                <a:lnTo>
                  <a:pt x="2237156" y="2986852"/>
                </a:lnTo>
                <a:lnTo>
                  <a:pt x="2239120" y="2980960"/>
                </a:lnTo>
                <a:lnTo>
                  <a:pt x="2239120" y="2975067"/>
                </a:lnTo>
                <a:lnTo>
                  <a:pt x="2239120" y="2916039"/>
                </a:lnTo>
                <a:lnTo>
                  <a:pt x="2239120" y="2906218"/>
                </a:lnTo>
                <a:lnTo>
                  <a:pt x="2241188" y="2902186"/>
                </a:lnTo>
                <a:lnTo>
                  <a:pt x="2245117" y="2896293"/>
                </a:lnTo>
                <a:lnTo>
                  <a:pt x="2246978" y="2888437"/>
                </a:lnTo>
                <a:lnTo>
                  <a:pt x="2249045" y="2878616"/>
                </a:lnTo>
                <a:lnTo>
                  <a:pt x="2239120" y="2892365"/>
                </a:lnTo>
                <a:lnTo>
                  <a:pt x="2229298" y="2906218"/>
                </a:lnTo>
                <a:lnTo>
                  <a:pt x="2219477" y="2916039"/>
                </a:lnTo>
                <a:lnTo>
                  <a:pt x="2203762" y="2918003"/>
                </a:lnTo>
                <a:lnTo>
                  <a:pt x="2215548" y="2945605"/>
                </a:lnTo>
                <a:lnTo>
                  <a:pt x="2207691" y="2951394"/>
                </a:lnTo>
                <a:lnTo>
                  <a:pt x="2189908" y="2951394"/>
                </a:lnTo>
                <a:lnTo>
                  <a:pt x="2174193" y="2961318"/>
                </a:lnTo>
                <a:lnTo>
                  <a:pt x="2166336" y="2943537"/>
                </a:lnTo>
                <a:lnTo>
                  <a:pt x="2162407" y="2935680"/>
                </a:lnTo>
                <a:lnTo>
                  <a:pt x="2154550" y="2929788"/>
                </a:lnTo>
                <a:lnTo>
                  <a:pt x="2152482" y="2955425"/>
                </a:lnTo>
                <a:lnTo>
                  <a:pt x="2146589" y="2975067"/>
                </a:lnTo>
                <a:lnTo>
                  <a:pt x="2132839" y="2986852"/>
                </a:lnTo>
                <a:lnTo>
                  <a:pt x="2115159" y="2988816"/>
                </a:lnTo>
                <a:lnTo>
                  <a:pt x="2109163" y="2986852"/>
                </a:lnTo>
                <a:lnTo>
                  <a:pt x="2101306" y="2984991"/>
                </a:lnTo>
                <a:lnTo>
                  <a:pt x="2097377" y="2984991"/>
                </a:lnTo>
                <a:lnTo>
                  <a:pt x="2093448" y="2988816"/>
                </a:lnTo>
                <a:lnTo>
                  <a:pt x="2083627" y="2980960"/>
                </a:lnTo>
                <a:lnTo>
                  <a:pt x="2075769" y="2978995"/>
                </a:lnTo>
                <a:lnTo>
                  <a:pt x="2075769" y="2978908"/>
                </a:lnTo>
                <a:lnTo>
                  <a:pt x="2071784" y="2976967"/>
                </a:lnTo>
                <a:lnTo>
                  <a:pt x="2046250" y="2978931"/>
                </a:lnTo>
                <a:lnTo>
                  <a:pt x="2036429" y="2976967"/>
                </a:lnTo>
                <a:lnTo>
                  <a:pt x="2034362" y="2973038"/>
                </a:lnTo>
                <a:lnTo>
                  <a:pt x="2032397" y="2967146"/>
                </a:lnTo>
                <a:lnTo>
                  <a:pt x="2028573" y="2959185"/>
                </a:lnTo>
                <a:lnTo>
                  <a:pt x="2020613" y="2953396"/>
                </a:lnTo>
                <a:lnTo>
                  <a:pt x="2018648" y="2959185"/>
                </a:lnTo>
                <a:lnTo>
                  <a:pt x="2020613" y="2969110"/>
                </a:lnTo>
                <a:lnTo>
                  <a:pt x="2020613" y="2973038"/>
                </a:lnTo>
                <a:lnTo>
                  <a:pt x="2016684" y="2986788"/>
                </a:lnTo>
                <a:lnTo>
                  <a:pt x="2014720" y="2992784"/>
                </a:lnTo>
                <a:lnTo>
                  <a:pt x="2008828" y="2998573"/>
                </a:lnTo>
                <a:lnTo>
                  <a:pt x="1983190" y="3018318"/>
                </a:lnTo>
                <a:lnTo>
                  <a:pt x="1969441" y="3024211"/>
                </a:lnTo>
                <a:lnTo>
                  <a:pt x="1959620" y="3016354"/>
                </a:lnTo>
                <a:lnTo>
                  <a:pt x="1947732" y="2990716"/>
                </a:lnTo>
                <a:lnTo>
                  <a:pt x="1937911" y="2986788"/>
                </a:lnTo>
                <a:lnTo>
                  <a:pt x="1930054" y="2996712"/>
                </a:lnTo>
                <a:lnTo>
                  <a:pt x="1926126" y="3014390"/>
                </a:lnTo>
                <a:lnTo>
                  <a:pt x="1928090" y="3026175"/>
                </a:lnTo>
                <a:lnTo>
                  <a:pt x="1933983" y="3040028"/>
                </a:lnTo>
                <a:lnTo>
                  <a:pt x="1943803" y="3059670"/>
                </a:lnTo>
                <a:lnTo>
                  <a:pt x="1955589" y="3075384"/>
                </a:lnTo>
                <a:lnTo>
                  <a:pt x="1965513" y="3081380"/>
                </a:lnTo>
                <a:lnTo>
                  <a:pt x="1973369" y="3091201"/>
                </a:lnTo>
                <a:lnTo>
                  <a:pt x="1979262" y="3093165"/>
                </a:lnTo>
                <a:lnTo>
                  <a:pt x="1987119" y="3089236"/>
                </a:lnTo>
                <a:lnTo>
                  <a:pt x="2008828" y="3069491"/>
                </a:lnTo>
                <a:lnTo>
                  <a:pt x="2022577" y="3067527"/>
                </a:lnTo>
                <a:lnTo>
                  <a:pt x="2034362" y="3069491"/>
                </a:lnTo>
                <a:lnTo>
                  <a:pt x="2044286" y="3071559"/>
                </a:lnTo>
                <a:lnTo>
                  <a:pt x="2058035" y="3065563"/>
                </a:lnTo>
                <a:lnTo>
                  <a:pt x="2056071" y="3079415"/>
                </a:lnTo>
                <a:lnTo>
                  <a:pt x="2054107" y="3091201"/>
                </a:lnTo>
                <a:lnTo>
                  <a:pt x="2048214" y="3112807"/>
                </a:lnTo>
                <a:lnTo>
                  <a:pt x="2040357" y="3154159"/>
                </a:lnTo>
                <a:lnTo>
                  <a:pt x="2034362" y="3162119"/>
                </a:lnTo>
                <a:lnTo>
                  <a:pt x="2012756" y="3169976"/>
                </a:lnTo>
                <a:lnTo>
                  <a:pt x="1994975" y="3160155"/>
                </a:lnTo>
                <a:lnTo>
                  <a:pt x="1979262" y="3158190"/>
                </a:lnTo>
                <a:lnTo>
                  <a:pt x="1967477" y="3183725"/>
                </a:lnTo>
                <a:lnTo>
                  <a:pt x="1963549" y="3181761"/>
                </a:lnTo>
                <a:lnTo>
                  <a:pt x="1961584" y="3183725"/>
                </a:lnTo>
                <a:lnTo>
                  <a:pt x="1959620" y="3183725"/>
                </a:lnTo>
                <a:lnTo>
                  <a:pt x="1963549" y="3193546"/>
                </a:lnTo>
                <a:lnTo>
                  <a:pt x="1967477" y="3205435"/>
                </a:lnTo>
                <a:lnTo>
                  <a:pt x="1973369" y="3240790"/>
                </a:lnTo>
                <a:lnTo>
                  <a:pt x="1969441" y="3246786"/>
                </a:lnTo>
                <a:lnTo>
                  <a:pt x="1963549" y="3242755"/>
                </a:lnTo>
                <a:lnTo>
                  <a:pt x="1951763" y="3232934"/>
                </a:lnTo>
                <a:lnTo>
                  <a:pt x="1935947" y="3230969"/>
                </a:lnTo>
                <a:lnTo>
                  <a:pt x="1926126" y="3225077"/>
                </a:lnTo>
                <a:lnTo>
                  <a:pt x="1918269" y="3213292"/>
                </a:lnTo>
                <a:lnTo>
                  <a:pt x="1914238" y="3195510"/>
                </a:lnTo>
                <a:lnTo>
                  <a:pt x="1918269" y="3177832"/>
                </a:lnTo>
                <a:lnTo>
                  <a:pt x="1926126" y="3162119"/>
                </a:lnTo>
                <a:lnTo>
                  <a:pt x="1933983" y="3146302"/>
                </a:lnTo>
                <a:lnTo>
                  <a:pt x="1930054" y="3132552"/>
                </a:lnTo>
                <a:lnTo>
                  <a:pt x="1924162" y="3124592"/>
                </a:lnTo>
                <a:lnTo>
                  <a:pt x="1914238" y="3102986"/>
                </a:lnTo>
                <a:lnTo>
                  <a:pt x="1912377" y="3101022"/>
                </a:lnTo>
                <a:lnTo>
                  <a:pt x="1908345" y="3101022"/>
                </a:lnTo>
                <a:lnTo>
                  <a:pt x="1904417" y="3101022"/>
                </a:lnTo>
                <a:lnTo>
                  <a:pt x="1900489" y="3097093"/>
                </a:lnTo>
                <a:lnTo>
                  <a:pt x="1900489" y="3093165"/>
                </a:lnTo>
                <a:lnTo>
                  <a:pt x="1902453" y="3089236"/>
                </a:lnTo>
                <a:lnTo>
                  <a:pt x="1904417" y="3085308"/>
                </a:lnTo>
                <a:lnTo>
                  <a:pt x="1894596" y="3063598"/>
                </a:lnTo>
                <a:lnTo>
                  <a:pt x="1892632" y="3057706"/>
                </a:lnTo>
                <a:lnTo>
                  <a:pt x="1892632" y="3051813"/>
                </a:lnTo>
                <a:lnTo>
                  <a:pt x="1896560" y="3043956"/>
                </a:lnTo>
                <a:lnTo>
                  <a:pt x="1896560" y="3040028"/>
                </a:lnTo>
                <a:lnTo>
                  <a:pt x="1894596" y="3035996"/>
                </a:lnTo>
                <a:lnTo>
                  <a:pt x="1892632" y="3032171"/>
                </a:lnTo>
                <a:lnTo>
                  <a:pt x="1888704" y="3032171"/>
                </a:lnTo>
                <a:lnTo>
                  <a:pt x="1886739" y="3034135"/>
                </a:lnTo>
                <a:lnTo>
                  <a:pt x="1884775" y="3035996"/>
                </a:lnTo>
                <a:lnTo>
                  <a:pt x="1874955" y="3065563"/>
                </a:lnTo>
                <a:lnTo>
                  <a:pt x="1868959" y="3071559"/>
                </a:lnTo>
                <a:lnTo>
                  <a:pt x="1866995" y="3071559"/>
                </a:lnTo>
                <a:lnTo>
                  <a:pt x="1865030" y="3073523"/>
                </a:lnTo>
                <a:lnTo>
                  <a:pt x="1841460" y="3081380"/>
                </a:lnTo>
                <a:lnTo>
                  <a:pt x="1829572" y="3081380"/>
                </a:lnTo>
                <a:lnTo>
                  <a:pt x="1802074" y="3081380"/>
                </a:lnTo>
                <a:lnTo>
                  <a:pt x="1790185" y="3085308"/>
                </a:lnTo>
                <a:lnTo>
                  <a:pt x="1800110" y="3091201"/>
                </a:lnTo>
                <a:lnTo>
                  <a:pt x="1815823" y="3099058"/>
                </a:lnTo>
                <a:lnTo>
                  <a:pt x="1829572" y="3102986"/>
                </a:lnTo>
                <a:lnTo>
                  <a:pt x="1829572" y="3106914"/>
                </a:lnTo>
                <a:lnTo>
                  <a:pt x="1802074" y="3116735"/>
                </a:lnTo>
                <a:lnTo>
                  <a:pt x="1788221" y="3124592"/>
                </a:lnTo>
                <a:lnTo>
                  <a:pt x="1786257" y="3134517"/>
                </a:lnTo>
                <a:lnTo>
                  <a:pt x="1792253" y="3140409"/>
                </a:lnTo>
                <a:lnTo>
                  <a:pt x="1804038" y="3134517"/>
                </a:lnTo>
                <a:lnTo>
                  <a:pt x="1809931" y="3138445"/>
                </a:lnTo>
                <a:lnTo>
                  <a:pt x="1813859" y="3146302"/>
                </a:lnTo>
                <a:lnTo>
                  <a:pt x="1813859" y="3148266"/>
                </a:lnTo>
                <a:lnTo>
                  <a:pt x="1809931" y="3148266"/>
                </a:lnTo>
                <a:lnTo>
                  <a:pt x="1807966" y="3150334"/>
                </a:lnTo>
                <a:lnTo>
                  <a:pt x="1817787" y="3181761"/>
                </a:lnTo>
                <a:lnTo>
                  <a:pt x="1835568" y="3199542"/>
                </a:lnTo>
                <a:lnTo>
                  <a:pt x="1855209" y="3213292"/>
                </a:lnTo>
                <a:lnTo>
                  <a:pt x="1871026" y="3232934"/>
                </a:lnTo>
                <a:lnTo>
                  <a:pt x="1863169" y="3230969"/>
                </a:lnTo>
                <a:lnTo>
                  <a:pt x="1851281" y="3230969"/>
                </a:lnTo>
                <a:lnTo>
                  <a:pt x="1847353" y="3232934"/>
                </a:lnTo>
                <a:lnTo>
                  <a:pt x="1874955" y="3242755"/>
                </a:lnTo>
                <a:lnTo>
                  <a:pt x="1878883" y="3252679"/>
                </a:lnTo>
                <a:lnTo>
                  <a:pt x="1880847" y="3268393"/>
                </a:lnTo>
                <a:lnTo>
                  <a:pt x="1874955" y="3274285"/>
                </a:lnTo>
                <a:lnTo>
                  <a:pt x="1866995" y="3280178"/>
                </a:lnTo>
                <a:lnTo>
                  <a:pt x="1855209" y="3280178"/>
                </a:lnTo>
                <a:lnTo>
                  <a:pt x="1847353" y="3282142"/>
                </a:lnTo>
                <a:lnTo>
                  <a:pt x="1817787" y="3262500"/>
                </a:lnTo>
                <a:lnTo>
                  <a:pt x="1807966" y="3260536"/>
                </a:lnTo>
                <a:lnTo>
                  <a:pt x="1800110" y="3262500"/>
                </a:lnTo>
                <a:lnTo>
                  <a:pt x="1788221" y="3266428"/>
                </a:lnTo>
                <a:lnTo>
                  <a:pt x="1780365" y="3272321"/>
                </a:lnTo>
                <a:lnTo>
                  <a:pt x="1776436" y="3278317"/>
                </a:lnTo>
                <a:lnTo>
                  <a:pt x="1778401" y="3282142"/>
                </a:lnTo>
                <a:lnTo>
                  <a:pt x="1786257" y="3297959"/>
                </a:lnTo>
                <a:lnTo>
                  <a:pt x="1794217" y="3299923"/>
                </a:lnTo>
                <a:lnTo>
                  <a:pt x="1800110" y="3303852"/>
                </a:lnTo>
                <a:lnTo>
                  <a:pt x="1825644" y="3297959"/>
                </a:lnTo>
                <a:lnTo>
                  <a:pt x="1839496" y="3307780"/>
                </a:lnTo>
                <a:lnTo>
                  <a:pt x="1807966" y="3337347"/>
                </a:lnTo>
                <a:lnTo>
                  <a:pt x="1796181" y="3353060"/>
                </a:lnTo>
                <a:lnTo>
                  <a:pt x="1784396" y="3347168"/>
                </a:lnTo>
                <a:lnTo>
                  <a:pt x="1766615" y="3360917"/>
                </a:lnTo>
                <a:lnTo>
                  <a:pt x="1768580" y="3374770"/>
                </a:lnTo>
                <a:lnTo>
                  <a:pt x="1776436" y="3384591"/>
                </a:lnTo>
                <a:lnTo>
                  <a:pt x="1758759" y="3384591"/>
                </a:lnTo>
                <a:lnTo>
                  <a:pt x="1731157" y="3349132"/>
                </a:lnTo>
                <a:lnTo>
                  <a:pt x="1723301" y="3329386"/>
                </a:lnTo>
                <a:lnTo>
                  <a:pt x="1697663" y="3303852"/>
                </a:lnTo>
                <a:lnTo>
                  <a:pt x="1691771" y="3305816"/>
                </a:lnTo>
                <a:lnTo>
                  <a:pt x="1664169" y="3319565"/>
                </a:lnTo>
                <a:lnTo>
                  <a:pt x="1668201" y="3327526"/>
                </a:lnTo>
                <a:lnTo>
                  <a:pt x="1670061" y="3329386"/>
                </a:lnTo>
                <a:lnTo>
                  <a:pt x="1658380" y="3327526"/>
                </a:lnTo>
                <a:lnTo>
                  <a:pt x="1648456" y="3323597"/>
                </a:lnTo>
                <a:lnTo>
                  <a:pt x="1640599" y="3319565"/>
                </a:lnTo>
                <a:lnTo>
                  <a:pt x="1634707" y="3307780"/>
                </a:lnTo>
                <a:lnTo>
                  <a:pt x="1632639" y="3297959"/>
                </a:lnTo>
                <a:lnTo>
                  <a:pt x="1636671" y="3290102"/>
                </a:lnTo>
                <a:lnTo>
                  <a:pt x="1652384" y="3282142"/>
                </a:lnTo>
                <a:lnTo>
                  <a:pt x="1656312" y="3278317"/>
                </a:lnTo>
                <a:lnTo>
                  <a:pt x="1670061" y="3260536"/>
                </a:lnTo>
                <a:lnTo>
                  <a:pt x="1678021" y="3242755"/>
                </a:lnTo>
                <a:lnTo>
                  <a:pt x="1681950" y="3236965"/>
                </a:lnTo>
                <a:lnTo>
                  <a:pt x="1691771" y="3232934"/>
                </a:lnTo>
                <a:lnTo>
                  <a:pt x="1691771" y="3246786"/>
                </a:lnTo>
                <a:lnTo>
                  <a:pt x="1687842" y="3258572"/>
                </a:lnTo>
                <a:lnTo>
                  <a:pt x="1678021" y="3282142"/>
                </a:lnTo>
                <a:lnTo>
                  <a:pt x="1697663" y="3280178"/>
                </a:lnTo>
                <a:lnTo>
                  <a:pt x="1713480" y="3274285"/>
                </a:lnTo>
                <a:lnTo>
                  <a:pt x="1723301" y="3260536"/>
                </a:lnTo>
                <a:lnTo>
                  <a:pt x="1723301" y="3238930"/>
                </a:lnTo>
                <a:lnTo>
                  <a:pt x="1719372" y="3229005"/>
                </a:lnTo>
                <a:lnTo>
                  <a:pt x="1713480" y="3223113"/>
                </a:lnTo>
                <a:lnTo>
                  <a:pt x="1709448" y="3217220"/>
                </a:lnTo>
                <a:lnTo>
                  <a:pt x="1709448" y="3205435"/>
                </a:lnTo>
                <a:lnTo>
                  <a:pt x="1713480" y="3199542"/>
                </a:lnTo>
                <a:lnTo>
                  <a:pt x="1731157" y="3177832"/>
                </a:lnTo>
                <a:lnTo>
                  <a:pt x="1739014" y="3181761"/>
                </a:lnTo>
                <a:lnTo>
                  <a:pt x="1742942" y="3187653"/>
                </a:lnTo>
                <a:lnTo>
                  <a:pt x="1742942" y="3193546"/>
                </a:lnTo>
                <a:lnTo>
                  <a:pt x="1740978" y="3201506"/>
                </a:lnTo>
                <a:lnTo>
                  <a:pt x="1745010" y="3211327"/>
                </a:lnTo>
                <a:lnTo>
                  <a:pt x="1750799" y="3219184"/>
                </a:lnTo>
                <a:lnTo>
                  <a:pt x="1756795" y="3221148"/>
                </a:lnTo>
                <a:lnTo>
                  <a:pt x="1766615" y="3217220"/>
                </a:lnTo>
                <a:lnTo>
                  <a:pt x="1772508" y="3211327"/>
                </a:lnTo>
                <a:lnTo>
                  <a:pt x="1780365" y="3191582"/>
                </a:lnTo>
                <a:lnTo>
                  <a:pt x="1786257" y="3183725"/>
                </a:lnTo>
                <a:lnTo>
                  <a:pt x="1776436" y="3169976"/>
                </a:lnTo>
                <a:lnTo>
                  <a:pt x="1772508" y="3156123"/>
                </a:lnTo>
                <a:lnTo>
                  <a:pt x="1768580" y="3150334"/>
                </a:lnTo>
                <a:lnTo>
                  <a:pt x="1756795" y="3160155"/>
                </a:lnTo>
                <a:lnTo>
                  <a:pt x="1742942" y="3166047"/>
                </a:lnTo>
                <a:lnTo>
                  <a:pt x="1731157" y="3156123"/>
                </a:lnTo>
                <a:lnTo>
                  <a:pt x="1713480" y="3130588"/>
                </a:lnTo>
                <a:lnTo>
                  <a:pt x="1705623" y="3144338"/>
                </a:lnTo>
                <a:lnTo>
                  <a:pt x="1691771" y="3177832"/>
                </a:lnTo>
                <a:lnTo>
                  <a:pt x="1681950" y="3189721"/>
                </a:lnTo>
                <a:lnTo>
                  <a:pt x="1674093" y="3193546"/>
                </a:lnTo>
                <a:lnTo>
                  <a:pt x="1666237" y="3193546"/>
                </a:lnTo>
                <a:lnTo>
                  <a:pt x="1648456" y="3189721"/>
                </a:lnTo>
                <a:lnTo>
                  <a:pt x="1640599" y="3191582"/>
                </a:lnTo>
                <a:lnTo>
                  <a:pt x="1634707" y="3199542"/>
                </a:lnTo>
                <a:lnTo>
                  <a:pt x="1622818" y="3213292"/>
                </a:lnTo>
                <a:lnTo>
                  <a:pt x="1616926" y="3219184"/>
                </a:lnTo>
                <a:lnTo>
                  <a:pt x="1593253" y="3232934"/>
                </a:lnTo>
                <a:lnTo>
                  <a:pt x="1581467" y="3242755"/>
                </a:lnTo>
                <a:lnTo>
                  <a:pt x="1571647" y="3246786"/>
                </a:lnTo>
                <a:lnTo>
                  <a:pt x="1563790" y="3248751"/>
                </a:lnTo>
                <a:lnTo>
                  <a:pt x="1559862" y="3252679"/>
                </a:lnTo>
                <a:lnTo>
                  <a:pt x="1557898" y="3258572"/>
                </a:lnTo>
                <a:lnTo>
                  <a:pt x="1557898" y="3266428"/>
                </a:lnTo>
                <a:lnTo>
                  <a:pt x="1557898" y="3276353"/>
                </a:lnTo>
                <a:lnTo>
                  <a:pt x="1553866" y="3282142"/>
                </a:lnTo>
                <a:lnTo>
                  <a:pt x="1548077" y="3290102"/>
                </a:lnTo>
                <a:lnTo>
                  <a:pt x="1544045" y="3297959"/>
                </a:lnTo>
                <a:lnTo>
                  <a:pt x="1550041" y="3307780"/>
                </a:lnTo>
                <a:lnTo>
                  <a:pt x="1512619" y="3343239"/>
                </a:lnTo>
                <a:lnTo>
                  <a:pt x="1514583" y="3376734"/>
                </a:lnTo>
                <a:lnTo>
                  <a:pt x="1508690" y="3382627"/>
                </a:lnTo>
                <a:lnTo>
                  <a:pt x="1490909" y="3372806"/>
                </a:lnTo>
                <a:lnTo>
                  <a:pt x="1485017" y="3380662"/>
                </a:lnTo>
                <a:lnTo>
                  <a:pt x="1483053" y="3388519"/>
                </a:lnTo>
                <a:lnTo>
                  <a:pt x="1483053" y="3396376"/>
                </a:lnTo>
                <a:lnTo>
                  <a:pt x="1486981" y="3406301"/>
                </a:lnTo>
                <a:lnTo>
                  <a:pt x="1479124" y="3402372"/>
                </a:lnTo>
                <a:lnTo>
                  <a:pt x="1459379" y="3390484"/>
                </a:lnTo>
                <a:lnTo>
                  <a:pt x="1435809" y="3382627"/>
                </a:lnTo>
                <a:lnTo>
                  <a:pt x="1429917" y="3378698"/>
                </a:lnTo>
                <a:lnTo>
                  <a:pt x="1424025" y="3364949"/>
                </a:lnTo>
                <a:lnTo>
                  <a:pt x="1425885" y="3323597"/>
                </a:lnTo>
                <a:lnTo>
                  <a:pt x="1424025" y="3307780"/>
                </a:lnTo>
                <a:lnTo>
                  <a:pt x="1427849" y="3297959"/>
                </a:lnTo>
                <a:lnTo>
                  <a:pt x="1427849" y="3286174"/>
                </a:lnTo>
                <a:lnTo>
                  <a:pt x="1422060" y="3276353"/>
                </a:lnTo>
                <a:lnTo>
                  <a:pt x="1416065" y="3270357"/>
                </a:lnTo>
                <a:lnTo>
                  <a:pt x="1408208" y="3272321"/>
                </a:lnTo>
                <a:lnTo>
                  <a:pt x="1402315" y="3278317"/>
                </a:lnTo>
                <a:lnTo>
                  <a:pt x="1396423" y="3288138"/>
                </a:lnTo>
                <a:lnTo>
                  <a:pt x="1394459" y="3295995"/>
                </a:lnTo>
                <a:lnTo>
                  <a:pt x="1396423" y="3305816"/>
                </a:lnTo>
                <a:lnTo>
                  <a:pt x="1400351" y="3315740"/>
                </a:lnTo>
                <a:lnTo>
                  <a:pt x="1400351" y="3321530"/>
                </a:lnTo>
                <a:lnTo>
                  <a:pt x="1380606" y="3329386"/>
                </a:lnTo>
                <a:lnTo>
                  <a:pt x="1382674" y="3339311"/>
                </a:lnTo>
                <a:lnTo>
                  <a:pt x="1398387" y="3356989"/>
                </a:lnTo>
                <a:lnTo>
                  <a:pt x="1372750" y="3370841"/>
                </a:lnTo>
                <a:lnTo>
                  <a:pt x="1362929" y="3380662"/>
                </a:lnTo>
                <a:lnTo>
                  <a:pt x="1372750" y="3384591"/>
                </a:lnTo>
                <a:lnTo>
                  <a:pt x="1374817" y="3386555"/>
                </a:lnTo>
                <a:lnTo>
                  <a:pt x="1376678" y="3390484"/>
                </a:lnTo>
                <a:lnTo>
                  <a:pt x="1374817" y="3394515"/>
                </a:lnTo>
                <a:lnTo>
                  <a:pt x="1372750" y="3394515"/>
                </a:lnTo>
                <a:lnTo>
                  <a:pt x="1368821" y="3394515"/>
                </a:lnTo>
                <a:lnTo>
                  <a:pt x="1362929" y="3390484"/>
                </a:lnTo>
                <a:lnTo>
                  <a:pt x="1360965" y="3390484"/>
                </a:lnTo>
                <a:lnTo>
                  <a:pt x="1351144" y="3390484"/>
                </a:lnTo>
                <a:lnTo>
                  <a:pt x="1349076" y="3394515"/>
                </a:lnTo>
                <a:lnTo>
                  <a:pt x="1349076" y="3400305"/>
                </a:lnTo>
                <a:lnTo>
                  <a:pt x="1347215" y="3408161"/>
                </a:lnTo>
                <a:lnTo>
                  <a:pt x="1341220" y="3412193"/>
                </a:lnTo>
                <a:lnTo>
                  <a:pt x="1321578" y="3416122"/>
                </a:lnTo>
                <a:lnTo>
                  <a:pt x="1313721" y="3422014"/>
                </a:lnTo>
                <a:lnTo>
                  <a:pt x="1311757" y="3427907"/>
                </a:lnTo>
                <a:lnTo>
                  <a:pt x="1296044" y="3481147"/>
                </a:lnTo>
                <a:lnTo>
                  <a:pt x="1293976" y="3489004"/>
                </a:lnTo>
                <a:lnTo>
                  <a:pt x="1293976" y="3498825"/>
                </a:lnTo>
                <a:lnTo>
                  <a:pt x="1278263" y="3494897"/>
                </a:lnTo>
                <a:lnTo>
                  <a:pt x="1248697" y="3504718"/>
                </a:lnTo>
                <a:lnTo>
                  <a:pt x="1240841" y="3502753"/>
                </a:lnTo>
                <a:lnTo>
                  <a:pt x="1240841" y="3492932"/>
                </a:lnTo>
                <a:lnTo>
                  <a:pt x="1246733" y="3475151"/>
                </a:lnTo>
                <a:lnTo>
                  <a:pt x="1244769" y="3465330"/>
                </a:lnTo>
                <a:lnTo>
                  <a:pt x="1238877" y="3461402"/>
                </a:lnTo>
                <a:lnTo>
                  <a:pt x="1231020" y="3459437"/>
                </a:lnTo>
                <a:lnTo>
                  <a:pt x="1215203" y="3459437"/>
                </a:lnTo>
                <a:lnTo>
                  <a:pt x="1215203" y="3455509"/>
                </a:lnTo>
                <a:lnTo>
                  <a:pt x="1217271" y="3449616"/>
                </a:lnTo>
                <a:lnTo>
                  <a:pt x="1219235" y="3447549"/>
                </a:lnTo>
                <a:lnTo>
                  <a:pt x="1221096" y="3435764"/>
                </a:lnTo>
                <a:lnTo>
                  <a:pt x="1223060" y="3433799"/>
                </a:lnTo>
                <a:lnTo>
                  <a:pt x="1225127" y="3435764"/>
                </a:lnTo>
                <a:lnTo>
                  <a:pt x="1229056" y="3433799"/>
                </a:lnTo>
                <a:lnTo>
                  <a:pt x="1236912" y="3416122"/>
                </a:lnTo>
                <a:lnTo>
                  <a:pt x="1238877" y="3408161"/>
                </a:lnTo>
                <a:lnTo>
                  <a:pt x="1236912" y="3400305"/>
                </a:lnTo>
                <a:lnTo>
                  <a:pt x="1232984" y="3398340"/>
                </a:lnTo>
                <a:lnTo>
                  <a:pt x="1229056" y="3396376"/>
                </a:lnTo>
                <a:lnTo>
                  <a:pt x="1219235" y="3394515"/>
                </a:lnTo>
                <a:lnTo>
                  <a:pt x="1211275" y="3392448"/>
                </a:lnTo>
                <a:lnTo>
                  <a:pt x="1211275" y="3388519"/>
                </a:lnTo>
                <a:lnTo>
                  <a:pt x="1213239" y="3384591"/>
                </a:lnTo>
                <a:lnTo>
                  <a:pt x="1215203" y="3384591"/>
                </a:lnTo>
                <a:lnTo>
                  <a:pt x="1215203" y="3374770"/>
                </a:lnTo>
                <a:lnTo>
                  <a:pt x="1217271" y="3364949"/>
                </a:lnTo>
                <a:lnTo>
                  <a:pt x="1215203" y="3358953"/>
                </a:lnTo>
                <a:lnTo>
                  <a:pt x="1205382" y="3362985"/>
                </a:lnTo>
                <a:lnTo>
                  <a:pt x="1209311" y="3343239"/>
                </a:lnTo>
                <a:lnTo>
                  <a:pt x="1221096" y="3333418"/>
                </a:lnTo>
                <a:lnTo>
                  <a:pt x="1238877" y="3331454"/>
                </a:lnTo>
                <a:lnTo>
                  <a:pt x="1254590" y="3329386"/>
                </a:lnTo>
                <a:lnTo>
                  <a:pt x="1252626" y="3323597"/>
                </a:lnTo>
                <a:lnTo>
                  <a:pt x="1248697" y="3319565"/>
                </a:lnTo>
                <a:lnTo>
                  <a:pt x="1242805" y="3315740"/>
                </a:lnTo>
                <a:lnTo>
                  <a:pt x="1236912" y="3313673"/>
                </a:lnTo>
                <a:lnTo>
                  <a:pt x="1246733" y="3305816"/>
                </a:lnTo>
                <a:lnTo>
                  <a:pt x="1252626" y="3297959"/>
                </a:lnTo>
                <a:lnTo>
                  <a:pt x="1252626" y="3290102"/>
                </a:lnTo>
                <a:lnTo>
                  <a:pt x="1244769" y="3286174"/>
                </a:lnTo>
                <a:lnTo>
                  <a:pt x="1242805" y="3288138"/>
                </a:lnTo>
                <a:lnTo>
                  <a:pt x="1236912" y="3295995"/>
                </a:lnTo>
                <a:lnTo>
                  <a:pt x="1232984" y="3297959"/>
                </a:lnTo>
                <a:lnTo>
                  <a:pt x="1227091" y="3297959"/>
                </a:lnTo>
                <a:lnTo>
                  <a:pt x="1219235" y="3292067"/>
                </a:lnTo>
                <a:lnTo>
                  <a:pt x="1215203" y="3292067"/>
                </a:lnTo>
                <a:lnTo>
                  <a:pt x="1211275" y="3295995"/>
                </a:lnTo>
                <a:lnTo>
                  <a:pt x="1207347" y="3301888"/>
                </a:lnTo>
                <a:lnTo>
                  <a:pt x="1205382" y="3307780"/>
                </a:lnTo>
                <a:lnTo>
                  <a:pt x="1199490" y="3309744"/>
                </a:lnTo>
                <a:lnTo>
                  <a:pt x="1193597" y="3309744"/>
                </a:lnTo>
                <a:lnTo>
                  <a:pt x="1187705" y="3307780"/>
                </a:lnTo>
                <a:lnTo>
                  <a:pt x="1173852" y="3309744"/>
                </a:lnTo>
                <a:lnTo>
                  <a:pt x="1165996" y="3309744"/>
                </a:lnTo>
                <a:lnTo>
                  <a:pt x="1156175" y="3313673"/>
                </a:lnTo>
                <a:lnTo>
                  <a:pt x="1156175" y="3301888"/>
                </a:lnTo>
                <a:lnTo>
                  <a:pt x="1150282" y="3294031"/>
                </a:lnTo>
                <a:lnTo>
                  <a:pt x="1134466" y="3286174"/>
                </a:lnTo>
                <a:lnTo>
                  <a:pt x="1134466" y="3284210"/>
                </a:lnTo>
                <a:lnTo>
                  <a:pt x="1130641" y="3278317"/>
                </a:lnTo>
                <a:lnTo>
                  <a:pt x="1126609" y="3274285"/>
                </a:lnTo>
                <a:lnTo>
                  <a:pt x="1126609" y="3278317"/>
                </a:lnTo>
                <a:lnTo>
                  <a:pt x="1124645" y="3282142"/>
                </a:lnTo>
                <a:lnTo>
                  <a:pt x="1118752" y="3284210"/>
                </a:lnTo>
                <a:lnTo>
                  <a:pt x="1114824" y="3286174"/>
                </a:lnTo>
                <a:lnTo>
                  <a:pt x="1108932" y="3284210"/>
                </a:lnTo>
                <a:lnTo>
                  <a:pt x="1097043" y="3270357"/>
                </a:lnTo>
                <a:lnTo>
                  <a:pt x="1095079" y="3270357"/>
                </a:lnTo>
                <a:lnTo>
                  <a:pt x="1093115" y="3262500"/>
                </a:lnTo>
                <a:lnTo>
                  <a:pt x="1093115" y="3260536"/>
                </a:lnTo>
                <a:lnTo>
                  <a:pt x="1097043" y="3258572"/>
                </a:lnTo>
                <a:lnTo>
                  <a:pt x="1099111" y="3254643"/>
                </a:lnTo>
                <a:lnTo>
                  <a:pt x="1101075" y="3258572"/>
                </a:lnTo>
                <a:lnTo>
                  <a:pt x="1106967" y="3258572"/>
                </a:lnTo>
                <a:lnTo>
                  <a:pt x="1112860" y="3254643"/>
                </a:lnTo>
                <a:lnTo>
                  <a:pt x="1108932" y="3246786"/>
                </a:lnTo>
                <a:lnTo>
                  <a:pt x="1093115" y="3238930"/>
                </a:lnTo>
                <a:lnTo>
                  <a:pt x="1079366" y="3229005"/>
                </a:lnTo>
                <a:lnTo>
                  <a:pt x="1077402" y="3205435"/>
                </a:lnTo>
                <a:lnTo>
                  <a:pt x="1083294" y="3179797"/>
                </a:lnTo>
                <a:lnTo>
                  <a:pt x="1091254" y="3162119"/>
                </a:lnTo>
                <a:lnTo>
                  <a:pt x="1091254" y="3156123"/>
                </a:lnTo>
                <a:lnTo>
                  <a:pt x="1091254" y="3148266"/>
                </a:lnTo>
                <a:lnTo>
                  <a:pt x="1091254" y="3142373"/>
                </a:lnTo>
                <a:lnTo>
                  <a:pt x="1097043" y="3140409"/>
                </a:lnTo>
                <a:lnTo>
                  <a:pt x="1101075" y="3140409"/>
                </a:lnTo>
                <a:lnTo>
                  <a:pt x="1106967" y="3142373"/>
                </a:lnTo>
                <a:lnTo>
                  <a:pt x="1110896" y="3144338"/>
                </a:lnTo>
                <a:lnTo>
                  <a:pt x="1114824" y="3154159"/>
                </a:lnTo>
                <a:lnTo>
                  <a:pt x="1134466" y="3183725"/>
                </a:lnTo>
                <a:lnTo>
                  <a:pt x="1128573" y="3191582"/>
                </a:lnTo>
                <a:lnTo>
                  <a:pt x="1126609" y="3199542"/>
                </a:lnTo>
                <a:lnTo>
                  <a:pt x="1126609" y="3207399"/>
                </a:lnTo>
                <a:lnTo>
                  <a:pt x="1130641" y="3217220"/>
                </a:lnTo>
                <a:lnTo>
                  <a:pt x="1142426" y="3254643"/>
                </a:lnTo>
                <a:lnTo>
                  <a:pt x="1150282" y="3260536"/>
                </a:lnTo>
                <a:lnTo>
                  <a:pt x="1183673" y="3264464"/>
                </a:lnTo>
                <a:lnTo>
                  <a:pt x="1197526" y="3274285"/>
                </a:lnTo>
                <a:lnTo>
                  <a:pt x="1205382" y="3274285"/>
                </a:lnTo>
                <a:lnTo>
                  <a:pt x="1209311" y="3260536"/>
                </a:lnTo>
                <a:lnTo>
                  <a:pt x="1203418" y="3260536"/>
                </a:lnTo>
                <a:lnTo>
                  <a:pt x="1199490" y="3258572"/>
                </a:lnTo>
                <a:lnTo>
                  <a:pt x="1185741" y="3256607"/>
                </a:lnTo>
                <a:lnTo>
                  <a:pt x="1179848" y="3246786"/>
                </a:lnTo>
                <a:lnTo>
                  <a:pt x="1170027" y="3238930"/>
                </a:lnTo>
                <a:lnTo>
                  <a:pt x="1173852" y="3219184"/>
                </a:lnTo>
                <a:lnTo>
                  <a:pt x="1164031" y="3221148"/>
                </a:lnTo>
                <a:lnTo>
                  <a:pt x="1160103" y="3232934"/>
                </a:lnTo>
                <a:lnTo>
                  <a:pt x="1154211" y="3232934"/>
                </a:lnTo>
                <a:lnTo>
                  <a:pt x="1150282" y="3219184"/>
                </a:lnTo>
                <a:lnTo>
                  <a:pt x="1148318" y="3199542"/>
                </a:lnTo>
                <a:lnTo>
                  <a:pt x="1152246" y="3187653"/>
                </a:lnTo>
                <a:lnTo>
                  <a:pt x="1148318" y="3173904"/>
                </a:lnTo>
                <a:lnTo>
                  <a:pt x="1165996" y="3171940"/>
                </a:lnTo>
                <a:lnTo>
                  <a:pt x="1193597" y="3177832"/>
                </a:lnTo>
                <a:lnTo>
                  <a:pt x="1197526" y="3183725"/>
                </a:lnTo>
                <a:lnTo>
                  <a:pt x="1195562" y="3195510"/>
                </a:lnTo>
                <a:lnTo>
                  <a:pt x="1195562" y="3197578"/>
                </a:lnTo>
                <a:lnTo>
                  <a:pt x="1195562" y="3201506"/>
                </a:lnTo>
                <a:lnTo>
                  <a:pt x="1197526" y="3205435"/>
                </a:lnTo>
                <a:lnTo>
                  <a:pt x="1203418" y="3209363"/>
                </a:lnTo>
                <a:lnTo>
                  <a:pt x="1207347" y="3215256"/>
                </a:lnTo>
                <a:lnTo>
                  <a:pt x="1217271" y="3221148"/>
                </a:lnTo>
                <a:lnTo>
                  <a:pt x="1227091" y="3225077"/>
                </a:lnTo>
                <a:lnTo>
                  <a:pt x="1234948" y="3232934"/>
                </a:lnTo>
                <a:lnTo>
                  <a:pt x="1244769" y="3238930"/>
                </a:lnTo>
                <a:lnTo>
                  <a:pt x="1250661" y="3242755"/>
                </a:lnTo>
                <a:lnTo>
                  <a:pt x="1254590" y="3240790"/>
                </a:lnTo>
                <a:lnTo>
                  <a:pt x="1240841" y="3221148"/>
                </a:lnTo>
                <a:lnTo>
                  <a:pt x="1248697" y="3219184"/>
                </a:lnTo>
                <a:lnTo>
                  <a:pt x="1260482" y="3227041"/>
                </a:lnTo>
                <a:lnTo>
                  <a:pt x="1276299" y="3234898"/>
                </a:lnTo>
                <a:lnTo>
                  <a:pt x="1293976" y="3240790"/>
                </a:lnTo>
                <a:lnTo>
                  <a:pt x="1307829" y="3238930"/>
                </a:lnTo>
                <a:lnTo>
                  <a:pt x="1293976" y="3234898"/>
                </a:lnTo>
                <a:lnTo>
                  <a:pt x="1284156" y="3229005"/>
                </a:lnTo>
                <a:lnTo>
                  <a:pt x="1264514" y="3211327"/>
                </a:lnTo>
                <a:lnTo>
                  <a:pt x="1268442" y="3205435"/>
                </a:lnTo>
                <a:lnTo>
                  <a:pt x="1254590" y="3195510"/>
                </a:lnTo>
                <a:lnTo>
                  <a:pt x="1232984" y="3168011"/>
                </a:lnTo>
                <a:lnTo>
                  <a:pt x="1221096" y="3162119"/>
                </a:lnTo>
                <a:lnTo>
                  <a:pt x="1205382" y="3160155"/>
                </a:lnTo>
                <a:lnTo>
                  <a:pt x="1185741" y="3160155"/>
                </a:lnTo>
                <a:lnTo>
                  <a:pt x="1171888" y="3152194"/>
                </a:lnTo>
                <a:lnTo>
                  <a:pt x="1156175" y="3156123"/>
                </a:lnTo>
                <a:lnTo>
                  <a:pt x="1140461" y="3152194"/>
                </a:lnTo>
                <a:lnTo>
                  <a:pt x="1138497" y="3144338"/>
                </a:lnTo>
                <a:lnTo>
                  <a:pt x="1148318" y="3132552"/>
                </a:lnTo>
                <a:lnTo>
                  <a:pt x="1158139" y="3128624"/>
                </a:lnTo>
                <a:lnTo>
                  <a:pt x="1177884" y="3130588"/>
                </a:lnTo>
                <a:lnTo>
                  <a:pt x="1201454" y="3120767"/>
                </a:lnTo>
                <a:lnTo>
                  <a:pt x="1231020" y="3142373"/>
                </a:lnTo>
                <a:lnTo>
                  <a:pt x="1240841" y="3140409"/>
                </a:lnTo>
                <a:lnTo>
                  <a:pt x="1244769" y="3142373"/>
                </a:lnTo>
                <a:lnTo>
                  <a:pt x="1244769" y="3144338"/>
                </a:lnTo>
                <a:lnTo>
                  <a:pt x="1246733" y="3144338"/>
                </a:lnTo>
                <a:lnTo>
                  <a:pt x="1250661" y="3146302"/>
                </a:lnTo>
                <a:lnTo>
                  <a:pt x="1246733" y="3130588"/>
                </a:lnTo>
                <a:lnTo>
                  <a:pt x="1248697" y="3116735"/>
                </a:lnTo>
                <a:lnTo>
                  <a:pt x="1256657" y="3106914"/>
                </a:lnTo>
                <a:lnTo>
                  <a:pt x="1272371" y="3102986"/>
                </a:lnTo>
                <a:lnTo>
                  <a:pt x="1301833" y="3110946"/>
                </a:lnTo>
                <a:lnTo>
                  <a:pt x="1317650" y="3112807"/>
                </a:lnTo>
                <a:lnTo>
                  <a:pt x="1313721" y="3102986"/>
                </a:lnTo>
                <a:lnTo>
                  <a:pt x="1323542" y="3097093"/>
                </a:lnTo>
                <a:lnTo>
                  <a:pt x="1329435" y="3097093"/>
                </a:lnTo>
                <a:lnTo>
                  <a:pt x="1335431" y="3097093"/>
                </a:lnTo>
                <a:lnTo>
                  <a:pt x="1325506" y="3085308"/>
                </a:lnTo>
                <a:lnTo>
                  <a:pt x="1311757" y="3083344"/>
                </a:lnTo>
                <a:lnTo>
                  <a:pt x="1276299" y="3087272"/>
                </a:lnTo>
                <a:lnTo>
                  <a:pt x="1280227" y="3079415"/>
                </a:lnTo>
                <a:lnTo>
                  <a:pt x="1278263" y="3073523"/>
                </a:lnTo>
                <a:lnTo>
                  <a:pt x="1276299" y="3067527"/>
                </a:lnTo>
                <a:lnTo>
                  <a:pt x="1276299" y="3059670"/>
                </a:lnTo>
                <a:lnTo>
                  <a:pt x="1280227" y="3053777"/>
                </a:lnTo>
                <a:lnTo>
                  <a:pt x="1282191" y="3049849"/>
                </a:lnTo>
                <a:lnTo>
                  <a:pt x="1286120" y="3045921"/>
                </a:lnTo>
                <a:lnTo>
                  <a:pt x="1286120" y="3037960"/>
                </a:lnTo>
                <a:lnTo>
                  <a:pt x="1280227" y="3026175"/>
                </a:lnTo>
                <a:lnTo>
                  <a:pt x="1272371" y="3022247"/>
                </a:lnTo>
                <a:lnTo>
                  <a:pt x="1262446" y="3028139"/>
                </a:lnTo>
                <a:lnTo>
                  <a:pt x="1254590" y="3037960"/>
                </a:lnTo>
                <a:lnTo>
                  <a:pt x="1254590" y="3043956"/>
                </a:lnTo>
                <a:lnTo>
                  <a:pt x="1258621" y="3057706"/>
                </a:lnTo>
                <a:lnTo>
                  <a:pt x="1258621" y="3065563"/>
                </a:lnTo>
                <a:lnTo>
                  <a:pt x="1250661" y="3081380"/>
                </a:lnTo>
                <a:lnTo>
                  <a:pt x="1242805" y="3108879"/>
                </a:lnTo>
                <a:lnTo>
                  <a:pt x="1236912" y="3116735"/>
                </a:lnTo>
                <a:lnTo>
                  <a:pt x="1223060" y="3118803"/>
                </a:lnTo>
                <a:lnTo>
                  <a:pt x="1223060" y="3116735"/>
                </a:lnTo>
                <a:lnTo>
                  <a:pt x="1219235" y="3112807"/>
                </a:lnTo>
                <a:lnTo>
                  <a:pt x="1221096" y="3108879"/>
                </a:lnTo>
                <a:lnTo>
                  <a:pt x="1225127" y="3101022"/>
                </a:lnTo>
                <a:lnTo>
                  <a:pt x="1229056" y="3097093"/>
                </a:lnTo>
                <a:lnTo>
                  <a:pt x="1219235" y="3093165"/>
                </a:lnTo>
                <a:lnTo>
                  <a:pt x="1213239" y="3095129"/>
                </a:lnTo>
                <a:lnTo>
                  <a:pt x="1207347" y="3101022"/>
                </a:lnTo>
                <a:lnTo>
                  <a:pt x="1199490" y="3102986"/>
                </a:lnTo>
                <a:lnTo>
                  <a:pt x="1181709" y="3099058"/>
                </a:lnTo>
                <a:lnTo>
                  <a:pt x="1175816" y="3101022"/>
                </a:lnTo>
                <a:lnTo>
                  <a:pt x="1175816" y="3108879"/>
                </a:lnTo>
                <a:lnTo>
                  <a:pt x="1165996" y="3108879"/>
                </a:lnTo>
                <a:lnTo>
                  <a:pt x="1152246" y="3114771"/>
                </a:lnTo>
                <a:lnTo>
                  <a:pt x="1146354" y="3110946"/>
                </a:lnTo>
                <a:lnTo>
                  <a:pt x="1142426" y="3102986"/>
                </a:lnTo>
                <a:lnTo>
                  <a:pt x="1148318" y="3095129"/>
                </a:lnTo>
                <a:lnTo>
                  <a:pt x="1162067" y="3081380"/>
                </a:lnTo>
                <a:lnTo>
                  <a:pt x="1165996" y="3073523"/>
                </a:lnTo>
                <a:lnTo>
                  <a:pt x="1167960" y="3067527"/>
                </a:lnTo>
                <a:lnTo>
                  <a:pt x="1170027" y="3063598"/>
                </a:lnTo>
                <a:lnTo>
                  <a:pt x="1170027" y="3057706"/>
                </a:lnTo>
                <a:lnTo>
                  <a:pt x="1167960" y="3043956"/>
                </a:lnTo>
                <a:lnTo>
                  <a:pt x="1170027" y="3040028"/>
                </a:lnTo>
                <a:lnTo>
                  <a:pt x="1179848" y="3032171"/>
                </a:lnTo>
                <a:lnTo>
                  <a:pt x="1170027" y="3026175"/>
                </a:lnTo>
                <a:lnTo>
                  <a:pt x="1164031" y="3012426"/>
                </a:lnTo>
                <a:lnTo>
                  <a:pt x="1160103" y="2996712"/>
                </a:lnTo>
                <a:lnTo>
                  <a:pt x="1162067" y="2982859"/>
                </a:lnTo>
                <a:lnTo>
                  <a:pt x="1170027" y="2975002"/>
                </a:lnTo>
                <a:lnTo>
                  <a:pt x="1181709" y="2967146"/>
                </a:lnTo>
                <a:lnTo>
                  <a:pt x="1185741" y="2959185"/>
                </a:lnTo>
                <a:lnTo>
                  <a:pt x="1170027" y="2955360"/>
                </a:lnTo>
                <a:lnTo>
                  <a:pt x="1162067" y="2957325"/>
                </a:lnTo>
                <a:lnTo>
                  <a:pt x="1158139" y="2961253"/>
                </a:lnTo>
                <a:lnTo>
                  <a:pt x="1154211" y="2965181"/>
                </a:lnTo>
                <a:lnTo>
                  <a:pt x="1150282" y="2967146"/>
                </a:lnTo>
                <a:lnTo>
                  <a:pt x="1144286" y="2969110"/>
                </a:lnTo>
                <a:lnTo>
                  <a:pt x="1144286" y="2976967"/>
                </a:lnTo>
                <a:lnTo>
                  <a:pt x="1148318" y="2986788"/>
                </a:lnTo>
                <a:lnTo>
                  <a:pt x="1148318" y="2994748"/>
                </a:lnTo>
                <a:lnTo>
                  <a:pt x="1138497" y="3002605"/>
                </a:lnTo>
                <a:lnTo>
                  <a:pt x="1126609" y="3002605"/>
                </a:lnTo>
                <a:lnTo>
                  <a:pt x="1114824" y="2998573"/>
                </a:lnTo>
                <a:lnTo>
                  <a:pt x="1106967" y="2994748"/>
                </a:lnTo>
                <a:lnTo>
                  <a:pt x="1112860" y="2990716"/>
                </a:lnTo>
                <a:lnTo>
                  <a:pt x="1116788" y="2988752"/>
                </a:lnTo>
                <a:lnTo>
                  <a:pt x="1110896" y="2984927"/>
                </a:lnTo>
                <a:lnTo>
                  <a:pt x="1104900" y="2978931"/>
                </a:lnTo>
                <a:lnTo>
                  <a:pt x="1101075" y="2973038"/>
                </a:lnTo>
                <a:lnTo>
                  <a:pt x="1099111" y="2967146"/>
                </a:lnTo>
                <a:lnTo>
                  <a:pt x="1106967" y="2963217"/>
                </a:lnTo>
                <a:lnTo>
                  <a:pt x="1112860" y="2963217"/>
                </a:lnTo>
                <a:lnTo>
                  <a:pt x="1130641" y="2967146"/>
                </a:lnTo>
                <a:lnTo>
                  <a:pt x="1128573" y="2949364"/>
                </a:lnTo>
                <a:lnTo>
                  <a:pt x="1146354" y="2931687"/>
                </a:lnTo>
                <a:lnTo>
                  <a:pt x="1140461" y="2914009"/>
                </a:lnTo>
                <a:lnTo>
                  <a:pt x="1122681" y="2888371"/>
                </a:lnTo>
                <a:lnTo>
                  <a:pt x="1110896" y="2878550"/>
                </a:lnTo>
                <a:lnTo>
                  <a:pt x="1099111" y="2874621"/>
                </a:lnTo>
                <a:lnTo>
                  <a:pt x="1103039" y="2892299"/>
                </a:lnTo>
                <a:lnTo>
                  <a:pt x="1099111" y="2902120"/>
                </a:lnTo>
                <a:lnTo>
                  <a:pt x="1089187" y="2902120"/>
                </a:lnTo>
                <a:lnTo>
                  <a:pt x="1081330" y="2890335"/>
                </a:lnTo>
                <a:lnTo>
                  <a:pt x="1087222" y="2882478"/>
                </a:lnTo>
                <a:lnTo>
                  <a:pt x="1069545" y="2860768"/>
                </a:lnTo>
                <a:lnTo>
                  <a:pt x="1067581" y="2847019"/>
                </a:lnTo>
                <a:lnTo>
                  <a:pt x="1077402" y="2835234"/>
                </a:lnTo>
                <a:lnTo>
                  <a:pt x="1091254" y="2833166"/>
                </a:lnTo>
                <a:lnTo>
                  <a:pt x="1103039" y="2841126"/>
                </a:lnTo>
                <a:lnTo>
                  <a:pt x="1106967" y="2852912"/>
                </a:lnTo>
                <a:lnTo>
                  <a:pt x="1116788" y="2847019"/>
                </a:lnTo>
                <a:lnTo>
                  <a:pt x="1120716" y="2839162"/>
                </a:lnTo>
                <a:lnTo>
                  <a:pt x="1126609" y="2819417"/>
                </a:lnTo>
                <a:lnTo>
                  <a:pt x="1130641" y="2829341"/>
                </a:lnTo>
                <a:lnTo>
                  <a:pt x="1130641" y="2837198"/>
                </a:lnTo>
                <a:lnTo>
                  <a:pt x="1128573" y="2850947"/>
                </a:lnTo>
                <a:lnTo>
                  <a:pt x="1126609" y="2858804"/>
                </a:lnTo>
                <a:lnTo>
                  <a:pt x="1126609" y="2862733"/>
                </a:lnTo>
                <a:lnTo>
                  <a:pt x="1126609" y="2868729"/>
                </a:lnTo>
                <a:lnTo>
                  <a:pt x="1128573" y="2868729"/>
                </a:lnTo>
                <a:lnTo>
                  <a:pt x="1132501" y="2866764"/>
                </a:lnTo>
                <a:lnTo>
                  <a:pt x="1134466" y="2868729"/>
                </a:lnTo>
                <a:lnTo>
                  <a:pt x="1136430" y="2878550"/>
                </a:lnTo>
                <a:lnTo>
                  <a:pt x="1138497" y="2884442"/>
                </a:lnTo>
                <a:lnTo>
                  <a:pt x="1140461" y="2886406"/>
                </a:lnTo>
                <a:lnTo>
                  <a:pt x="1148318" y="2890335"/>
                </a:lnTo>
                <a:lnTo>
                  <a:pt x="1154211" y="2892299"/>
                </a:lnTo>
                <a:lnTo>
                  <a:pt x="1165996" y="2894263"/>
                </a:lnTo>
                <a:lnTo>
                  <a:pt x="1170027" y="2896227"/>
                </a:lnTo>
                <a:lnTo>
                  <a:pt x="1165996" y="2906152"/>
                </a:lnTo>
                <a:lnTo>
                  <a:pt x="1167960" y="2914009"/>
                </a:lnTo>
                <a:lnTo>
                  <a:pt x="1171888" y="2921865"/>
                </a:lnTo>
                <a:lnTo>
                  <a:pt x="1179848" y="2929722"/>
                </a:lnTo>
                <a:lnTo>
                  <a:pt x="1195562" y="2892299"/>
                </a:lnTo>
                <a:lnTo>
                  <a:pt x="1197526" y="2878550"/>
                </a:lnTo>
                <a:lnTo>
                  <a:pt x="1197526" y="2864697"/>
                </a:lnTo>
                <a:lnTo>
                  <a:pt x="1193597" y="2860768"/>
                </a:lnTo>
                <a:lnTo>
                  <a:pt x="1181709" y="2856840"/>
                </a:lnTo>
                <a:lnTo>
                  <a:pt x="1175816" y="2854876"/>
                </a:lnTo>
                <a:lnTo>
                  <a:pt x="1171888" y="2848983"/>
                </a:lnTo>
                <a:lnTo>
                  <a:pt x="1165996" y="2831202"/>
                </a:lnTo>
                <a:lnTo>
                  <a:pt x="1144286" y="2807631"/>
                </a:lnTo>
                <a:lnTo>
                  <a:pt x="1138497" y="2795846"/>
                </a:lnTo>
                <a:lnTo>
                  <a:pt x="1140461" y="2791918"/>
                </a:lnTo>
                <a:lnTo>
                  <a:pt x="1144286" y="2787989"/>
                </a:lnTo>
                <a:lnTo>
                  <a:pt x="1146354" y="2783958"/>
                </a:lnTo>
                <a:lnTo>
                  <a:pt x="1148318" y="2776101"/>
                </a:lnTo>
                <a:lnTo>
                  <a:pt x="1140461" y="2772172"/>
                </a:lnTo>
                <a:lnTo>
                  <a:pt x="1138497" y="2766280"/>
                </a:lnTo>
                <a:lnTo>
                  <a:pt x="1138497" y="2754391"/>
                </a:lnTo>
                <a:lnTo>
                  <a:pt x="1130641" y="2758423"/>
                </a:lnTo>
                <a:lnTo>
                  <a:pt x="1122681" y="2758423"/>
                </a:lnTo>
                <a:lnTo>
                  <a:pt x="1103039" y="2760387"/>
                </a:lnTo>
                <a:lnTo>
                  <a:pt x="1110896" y="2750566"/>
                </a:lnTo>
                <a:lnTo>
                  <a:pt x="1122681" y="2748602"/>
                </a:lnTo>
                <a:lnTo>
                  <a:pt x="1136430" y="2746534"/>
                </a:lnTo>
                <a:lnTo>
                  <a:pt x="1148318" y="2744570"/>
                </a:lnTo>
                <a:lnTo>
                  <a:pt x="1144286" y="2742606"/>
                </a:lnTo>
                <a:lnTo>
                  <a:pt x="1142426" y="2740745"/>
                </a:lnTo>
                <a:lnTo>
                  <a:pt x="1140461" y="2738677"/>
                </a:lnTo>
                <a:lnTo>
                  <a:pt x="1134466" y="2738677"/>
                </a:lnTo>
                <a:lnTo>
                  <a:pt x="1138497" y="2730821"/>
                </a:lnTo>
                <a:lnTo>
                  <a:pt x="1142426" y="2726892"/>
                </a:lnTo>
                <a:lnTo>
                  <a:pt x="1146354" y="2722964"/>
                </a:lnTo>
                <a:lnTo>
                  <a:pt x="1150282" y="2719035"/>
                </a:lnTo>
                <a:lnTo>
                  <a:pt x="1152246" y="2713143"/>
                </a:lnTo>
                <a:lnTo>
                  <a:pt x="1150282" y="2707147"/>
                </a:lnTo>
                <a:lnTo>
                  <a:pt x="1148318" y="2703218"/>
                </a:lnTo>
                <a:lnTo>
                  <a:pt x="1148318" y="2697326"/>
                </a:lnTo>
                <a:lnTo>
                  <a:pt x="1150282" y="2685541"/>
                </a:lnTo>
                <a:lnTo>
                  <a:pt x="1156175" y="2671791"/>
                </a:lnTo>
                <a:lnTo>
                  <a:pt x="1170027" y="2650081"/>
                </a:lnTo>
                <a:lnTo>
                  <a:pt x="1173852" y="2654010"/>
                </a:lnTo>
                <a:lnTo>
                  <a:pt x="1183673" y="2667759"/>
                </a:lnTo>
                <a:lnTo>
                  <a:pt x="1195562" y="2669827"/>
                </a:lnTo>
                <a:lnTo>
                  <a:pt x="1201454" y="2669827"/>
                </a:lnTo>
                <a:lnTo>
                  <a:pt x="1199490" y="2663934"/>
                </a:lnTo>
                <a:lnTo>
                  <a:pt x="1187705" y="2650081"/>
                </a:lnTo>
                <a:lnTo>
                  <a:pt x="1199490" y="2646153"/>
                </a:lnTo>
                <a:lnTo>
                  <a:pt x="1262446" y="2628372"/>
                </a:lnTo>
                <a:lnTo>
                  <a:pt x="1282083" y="2632381"/>
                </a:lnTo>
                <a:lnTo>
                  <a:pt x="1282094" y="2632295"/>
                </a:lnTo>
                <a:lnTo>
                  <a:pt x="1262351" y="2628263"/>
                </a:lnTo>
                <a:lnTo>
                  <a:pt x="1199400" y="2646042"/>
                </a:lnTo>
                <a:lnTo>
                  <a:pt x="1187616" y="2649970"/>
                </a:lnTo>
                <a:lnTo>
                  <a:pt x="1177796" y="2640151"/>
                </a:lnTo>
                <a:lnTo>
                  <a:pt x="1173765" y="2630331"/>
                </a:lnTo>
                <a:lnTo>
                  <a:pt x="1179760" y="2612552"/>
                </a:lnTo>
                <a:lnTo>
                  <a:pt x="1189580" y="2588881"/>
                </a:lnTo>
                <a:lnTo>
                  <a:pt x="1207256" y="2547637"/>
                </a:lnTo>
                <a:lnTo>
                  <a:pt x="1222968" y="2525930"/>
                </a:lnTo>
                <a:lnTo>
                  <a:pt x="1244675" y="2518075"/>
                </a:lnTo>
                <a:lnTo>
                  <a:pt x="1268346" y="2514147"/>
                </a:lnTo>
                <a:lnTo>
                  <a:pt x="1287986" y="2512183"/>
                </a:lnTo>
                <a:lnTo>
                  <a:pt x="1297909" y="2504327"/>
                </a:lnTo>
                <a:lnTo>
                  <a:pt x="1307729" y="2492440"/>
                </a:lnTo>
                <a:lnTo>
                  <a:pt x="1321477" y="2488512"/>
                </a:lnTo>
                <a:lnTo>
                  <a:pt x="1331296" y="2502260"/>
                </a:lnTo>
                <a:lnTo>
                  <a:pt x="1343183" y="2516111"/>
                </a:lnTo>
                <a:lnTo>
                  <a:pt x="1353003" y="2520039"/>
                </a:lnTo>
                <a:lnTo>
                  <a:pt x="1345147" y="2488512"/>
                </a:lnTo>
                <a:lnTo>
                  <a:pt x="1339152" y="2474764"/>
                </a:lnTo>
                <a:lnTo>
                  <a:pt x="1329332" y="2470836"/>
                </a:lnTo>
                <a:lnTo>
                  <a:pt x="1236819" y="2484584"/>
                </a:lnTo>
                <a:lnTo>
                  <a:pt x="1203328" y="2464944"/>
                </a:lnTo>
                <a:lnTo>
                  <a:pt x="1205292" y="2443237"/>
                </a:lnTo>
                <a:lnTo>
                  <a:pt x="1207256" y="2435381"/>
                </a:lnTo>
                <a:lnTo>
                  <a:pt x="1221004" y="2427526"/>
                </a:lnTo>
                <a:lnTo>
                  <a:pt x="1234855" y="2413674"/>
                </a:lnTo>
                <a:lnTo>
                  <a:pt x="1246639" y="2399927"/>
                </a:lnTo>
                <a:lnTo>
                  <a:pt x="1266382" y="2388143"/>
                </a:lnTo>
                <a:lnTo>
                  <a:pt x="1289950" y="2376256"/>
                </a:lnTo>
                <a:lnTo>
                  <a:pt x="1309589" y="2350724"/>
                </a:lnTo>
                <a:lnTo>
                  <a:pt x="1311657" y="2327053"/>
                </a:lnTo>
                <a:lnTo>
                  <a:pt x="1321477" y="2321161"/>
                </a:lnTo>
                <a:lnTo>
                  <a:pt x="1329332" y="2315269"/>
                </a:lnTo>
                <a:lnTo>
                  <a:pt x="1333260" y="2311341"/>
                </a:lnTo>
                <a:lnTo>
                  <a:pt x="1356931" y="2309378"/>
                </a:lnTo>
                <a:lnTo>
                  <a:pt x="1378535" y="2313305"/>
                </a:lnTo>
                <a:lnTo>
                  <a:pt x="1394350" y="2323125"/>
                </a:lnTo>
                <a:lnTo>
                  <a:pt x="1404170" y="2327053"/>
                </a:lnTo>
                <a:lnTo>
                  <a:pt x="1410062" y="2338940"/>
                </a:lnTo>
                <a:lnTo>
                  <a:pt x="1414093" y="2331085"/>
                </a:lnTo>
                <a:lnTo>
                  <a:pt x="1415954" y="2323125"/>
                </a:lnTo>
                <a:lnTo>
                  <a:pt x="1415954" y="2313305"/>
                </a:lnTo>
                <a:lnTo>
                  <a:pt x="1408098" y="2307414"/>
                </a:lnTo>
                <a:lnTo>
                  <a:pt x="1402206" y="2301522"/>
                </a:lnTo>
                <a:lnTo>
                  <a:pt x="1390422" y="2295526"/>
                </a:lnTo>
                <a:lnTo>
                  <a:pt x="1376571" y="2285707"/>
                </a:lnTo>
                <a:lnTo>
                  <a:pt x="1364787" y="2277851"/>
                </a:lnTo>
                <a:lnTo>
                  <a:pt x="1358895" y="2273923"/>
                </a:lnTo>
                <a:lnTo>
                  <a:pt x="1360859" y="2268031"/>
                </a:lnTo>
                <a:lnTo>
                  <a:pt x="1364787" y="2260175"/>
                </a:lnTo>
                <a:lnTo>
                  <a:pt x="1370679" y="2256144"/>
                </a:lnTo>
                <a:lnTo>
                  <a:pt x="1376571" y="2254283"/>
                </a:lnTo>
                <a:lnTo>
                  <a:pt x="1412026" y="2256144"/>
                </a:lnTo>
                <a:lnTo>
                  <a:pt x="1419882" y="2256144"/>
                </a:lnTo>
                <a:lnTo>
                  <a:pt x="1425774" y="2252319"/>
                </a:lnTo>
                <a:lnTo>
                  <a:pt x="1429805" y="2246324"/>
                </a:lnTo>
                <a:lnTo>
                  <a:pt x="1431769" y="2240432"/>
                </a:lnTo>
                <a:lnTo>
                  <a:pt x="1435697" y="2236504"/>
                </a:lnTo>
                <a:lnTo>
                  <a:pt x="1443553" y="2234540"/>
                </a:lnTo>
                <a:lnTo>
                  <a:pt x="1447481" y="2232576"/>
                </a:lnTo>
                <a:lnTo>
                  <a:pt x="1443553" y="2226684"/>
                </a:lnTo>
                <a:lnTo>
                  <a:pt x="1437661" y="2218725"/>
                </a:lnTo>
                <a:lnTo>
                  <a:pt x="1429805" y="2216761"/>
                </a:lnTo>
                <a:lnTo>
                  <a:pt x="1427738" y="2218725"/>
                </a:lnTo>
                <a:lnTo>
                  <a:pt x="1378535" y="2238468"/>
                </a:lnTo>
                <a:lnTo>
                  <a:pt x="1362823" y="2238468"/>
                </a:lnTo>
                <a:lnTo>
                  <a:pt x="1331296" y="2236504"/>
                </a:lnTo>
                <a:lnTo>
                  <a:pt x="1299769" y="2234540"/>
                </a:lnTo>
                <a:lnTo>
                  <a:pt x="1299769" y="2220792"/>
                </a:lnTo>
                <a:lnTo>
                  <a:pt x="1297909" y="2201049"/>
                </a:lnTo>
                <a:lnTo>
                  <a:pt x="1291914" y="2195157"/>
                </a:lnTo>
                <a:lnTo>
                  <a:pt x="1272274" y="2189266"/>
                </a:lnTo>
                <a:lnTo>
                  <a:pt x="1244675" y="2193193"/>
                </a:lnTo>
                <a:lnTo>
                  <a:pt x="1240747" y="2169626"/>
                </a:lnTo>
                <a:lnTo>
                  <a:pt x="1299769" y="2163734"/>
                </a:lnTo>
                <a:lnTo>
                  <a:pt x="1333260" y="2159806"/>
                </a:lnTo>
                <a:lnTo>
                  <a:pt x="1364787" y="2157842"/>
                </a:lnTo>
                <a:lnTo>
                  <a:pt x="1374710" y="2151950"/>
                </a:lnTo>
                <a:lnTo>
                  <a:pt x="1386494" y="2153914"/>
                </a:lnTo>
                <a:lnTo>
                  <a:pt x="1400242" y="2148022"/>
                </a:lnTo>
                <a:lnTo>
                  <a:pt x="1423913" y="2128279"/>
                </a:lnTo>
                <a:lnTo>
                  <a:pt x="1455336" y="2116495"/>
                </a:lnTo>
                <a:lnTo>
                  <a:pt x="1467120" y="2108640"/>
                </a:lnTo>
                <a:lnTo>
                  <a:pt x="1469188" y="2096856"/>
                </a:lnTo>
                <a:lnTo>
                  <a:pt x="1429805" y="2108640"/>
                </a:lnTo>
                <a:lnTo>
                  <a:pt x="1459264" y="2071221"/>
                </a:lnTo>
                <a:lnTo>
                  <a:pt x="1490791" y="2069257"/>
                </a:lnTo>
                <a:lnTo>
                  <a:pt x="1528210" y="2061401"/>
                </a:lnTo>
                <a:lnTo>
                  <a:pt x="1595115" y="2039719"/>
                </a:lnTo>
                <a:lnTo>
                  <a:pt x="1595003" y="2039701"/>
                </a:lnTo>
                <a:lnTo>
                  <a:pt x="1528019" y="2061407"/>
                </a:lnTo>
                <a:lnTo>
                  <a:pt x="1490599" y="2069262"/>
                </a:lnTo>
                <a:lnTo>
                  <a:pt x="1459071" y="2071226"/>
                </a:lnTo>
                <a:lnTo>
                  <a:pt x="1429611" y="2108643"/>
                </a:lnTo>
                <a:lnTo>
                  <a:pt x="1417723" y="2112571"/>
                </a:lnTo>
                <a:lnTo>
                  <a:pt x="1403975" y="2120427"/>
                </a:lnTo>
                <a:lnTo>
                  <a:pt x="1392191" y="2132210"/>
                </a:lnTo>
                <a:lnTo>
                  <a:pt x="1380303" y="2138205"/>
                </a:lnTo>
                <a:lnTo>
                  <a:pt x="1366555" y="2140066"/>
                </a:lnTo>
                <a:lnTo>
                  <a:pt x="1352807" y="2146061"/>
                </a:lnTo>
                <a:lnTo>
                  <a:pt x="1342987" y="2142133"/>
                </a:lnTo>
                <a:lnTo>
                  <a:pt x="1338955" y="2136241"/>
                </a:lnTo>
                <a:lnTo>
                  <a:pt x="1338955" y="2128282"/>
                </a:lnTo>
                <a:lnTo>
                  <a:pt x="1335131" y="2118463"/>
                </a:lnTo>
                <a:lnTo>
                  <a:pt x="1329135" y="2108643"/>
                </a:lnTo>
                <a:lnTo>
                  <a:pt x="1319315" y="2094896"/>
                </a:lnTo>
                <a:lnTo>
                  <a:pt x="1313423" y="2084973"/>
                </a:lnTo>
                <a:lnTo>
                  <a:pt x="1321279" y="2077118"/>
                </a:lnTo>
                <a:lnTo>
                  <a:pt x="1317351" y="2073190"/>
                </a:lnTo>
                <a:lnTo>
                  <a:pt x="1309391" y="2069262"/>
                </a:lnTo>
                <a:lnTo>
                  <a:pt x="1299571" y="2067298"/>
                </a:lnTo>
                <a:lnTo>
                  <a:pt x="1285823" y="2041665"/>
                </a:lnTo>
                <a:lnTo>
                  <a:pt x="1274039" y="2035773"/>
                </a:lnTo>
                <a:lnTo>
                  <a:pt x="1266183" y="2041665"/>
                </a:lnTo>
                <a:lnTo>
                  <a:pt x="1262151" y="2041665"/>
                </a:lnTo>
                <a:lnTo>
                  <a:pt x="1260187" y="2031845"/>
                </a:lnTo>
                <a:lnTo>
                  <a:pt x="1246439" y="2022026"/>
                </a:lnTo>
                <a:lnTo>
                  <a:pt x="1234655" y="2023990"/>
                </a:lnTo>
                <a:lnTo>
                  <a:pt x="1230727" y="2039701"/>
                </a:lnTo>
                <a:lnTo>
                  <a:pt x="1226798" y="2045592"/>
                </a:lnTo>
                <a:lnTo>
                  <a:pt x="1222767" y="2041665"/>
                </a:lnTo>
                <a:lnTo>
                  <a:pt x="1224834" y="2018098"/>
                </a:lnTo>
                <a:lnTo>
                  <a:pt x="1248403" y="2006211"/>
                </a:lnTo>
                <a:lnTo>
                  <a:pt x="1268147" y="2000320"/>
                </a:lnTo>
                <a:lnTo>
                  <a:pt x="1293679" y="2008279"/>
                </a:lnTo>
                <a:lnTo>
                  <a:pt x="1285823" y="1992464"/>
                </a:lnTo>
                <a:lnTo>
                  <a:pt x="1279931" y="1986572"/>
                </a:lnTo>
                <a:lnTo>
                  <a:pt x="1272075" y="1980681"/>
                </a:lnTo>
                <a:lnTo>
                  <a:pt x="1268147" y="1978717"/>
                </a:lnTo>
                <a:lnTo>
                  <a:pt x="1262151" y="1982645"/>
                </a:lnTo>
                <a:lnTo>
                  <a:pt x="1258326" y="1980681"/>
                </a:lnTo>
                <a:lnTo>
                  <a:pt x="1254295" y="1974686"/>
                </a:lnTo>
                <a:lnTo>
                  <a:pt x="1250367" y="1968897"/>
                </a:lnTo>
                <a:lnTo>
                  <a:pt x="1264219" y="1931480"/>
                </a:lnTo>
                <a:lnTo>
                  <a:pt x="1272075" y="1915666"/>
                </a:lnTo>
                <a:lnTo>
                  <a:pt x="1281895" y="1907810"/>
                </a:lnTo>
                <a:lnTo>
                  <a:pt x="1274039" y="1899955"/>
                </a:lnTo>
                <a:lnTo>
                  <a:pt x="1246439" y="1892099"/>
                </a:lnTo>
                <a:lnTo>
                  <a:pt x="1236619" y="1886104"/>
                </a:lnTo>
                <a:lnTo>
                  <a:pt x="1246439" y="1876285"/>
                </a:lnTo>
                <a:lnTo>
                  <a:pt x="1276003" y="1870393"/>
                </a:lnTo>
                <a:lnTo>
                  <a:pt x="1281895" y="1862537"/>
                </a:lnTo>
                <a:lnTo>
                  <a:pt x="1277967" y="1850754"/>
                </a:lnTo>
                <a:lnTo>
                  <a:pt x="1266183" y="1848687"/>
                </a:lnTo>
                <a:lnTo>
                  <a:pt x="1244475" y="1848687"/>
                </a:lnTo>
                <a:lnTo>
                  <a:pt x="1240547" y="1844862"/>
                </a:lnTo>
                <a:lnTo>
                  <a:pt x="1232691" y="1834940"/>
                </a:lnTo>
                <a:lnTo>
                  <a:pt x="1228763" y="1831012"/>
                </a:lnTo>
                <a:lnTo>
                  <a:pt x="1228763" y="1825120"/>
                </a:lnTo>
                <a:lnTo>
                  <a:pt x="1236619" y="1825120"/>
                </a:lnTo>
                <a:lnTo>
                  <a:pt x="1226798" y="1807342"/>
                </a:lnTo>
                <a:lnTo>
                  <a:pt x="1238583" y="1801450"/>
                </a:lnTo>
                <a:lnTo>
                  <a:pt x="1252331" y="1797522"/>
                </a:lnTo>
                <a:lnTo>
                  <a:pt x="1264219" y="1777884"/>
                </a:lnTo>
                <a:lnTo>
                  <a:pt x="1291715" y="1771992"/>
                </a:lnTo>
                <a:lnTo>
                  <a:pt x="1303603" y="1764136"/>
                </a:lnTo>
                <a:lnTo>
                  <a:pt x="1266183" y="1764136"/>
                </a:lnTo>
                <a:lnTo>
                  <a:pt x="1256362" y="1769925"/>
                </a:lnTo>
                <a:lnTo>
                  <a:pt x="1242511" y="1789667"/>
                </a:lnTo>
                <a:lnTo>
                  <a:pt x="1232691" y="1791631"/>
                </a:lnTo>
                <a:lnTo>
                  <a:pt x="1226798" y="1783775"/>
                </a:lnTo>
                <a:lnTo>
                  <a:pt x="1220803" y="1769925"/>
                </a:lnTo>
                <a:lnTo>
                  <a:pt x="1216978" y="1754214"/>
                </a:lnTo>
                <a:lnTo>
                  <a:pt x="1216978" y="1744394"/>
                </a:lnTo>
                <a:lnTo>
                  <a:pt x="1230727" y="1728683"/>
                </a:lnTo>
                <a:lnTo>
                  <a:pt x="1236619" y="1718760"/>
                </a:lnTo>
                <a:lnTo>
                  <a:pt x="1234655" y="1714832"/>
                </a:lnTo>
                <a:lnTo>
                  <a:pt x="1222767" y="1718760"/>
                </a:lnTo>
                <a:lnTo>
                  <a:pt x="1216978" y="1714832"/>
                </a:lnTo>
                <a:lnTo>
                  <a:pt x="1210983" y="1710905"/>
                </a:lnTo>
                <a:lnTo>
                  <a:pt x="1209019" y="1710905"/>
                </a:lnTo>
                <a:lnTo>
                  <a:pt x="1205091" y="1703049"/>
                </a:lnTo>
                <a:lnTo>
                  <a:pt x="1207055" y="1695194"/>
                </a:lnTo>
                <a:lnTo>
                  <a:pt x="1207055" y="1689302"/>
                </a:lnTo>
                <a:lnTo>
                  <a:pt x="1205091" y="1675451"/>
                </a:lnTo>
                <a:lnTo>
                  <a:pt x="1201163" y="1669560"/>
                </a:lnTo>
                <a:lnTo>
                  <a:pt x="1199199" y="1665632"/>
                </a:lnTo>
                <a:lnTo>
                  <a:pt x="1209019" y="1665632"/>
                </a:lnTo>
                <a:lnTo>
                  <a:pt x="1222767" y="1659740"/>
                </a:lnTo>
                <a:lnTo>
                  <a:pt x="1234655" y="1659740"/>
                </a:lnTo>
                <a:lnTo>
                  <a:pt x="1236619" y="1649921"/>
                </a:lnTo>
                <a:lnTo>
                  <a:pt x="1240547" y="1640101"/>
                </a:lnTo>
                <a:lnTo>
                  <a:pt x="1234655" y="1634106"/>
                </a:lnTo>
                <a:lnTo>
                  <a:pt x="1226798" y="1632142"/>
                </a:lnTo>
                <a:lnTo>
                  <a:pt x="1216978" y="1622323"/>
                </a:lnTo>
                <a:lnTo>
                  <a:pt x="1222767" y="1612504"/>
                </a:lnTo>
                <a:lnTo>
                  <a:pt x="1232691" y="1604545"/>
                </a:lnTo>
                <a:lnTo>
                  <a:pt x="1226798" y="1592761"/>
                </a:lnTo>
                <a:lnTo>
                  <a:pt x="1210983" y="1590797"/>
                </a:lnTo>
                <a:lnTo>
                  <a:pt x="1207055" y="1577050"/>
                </a:lnTo>
                <a:lnTo>
                  <a:pt x="1212947" y="1567231"/>
                </a:lnTo>
                <a:lnTo>
                  <a:pt x="1228763" y="1565164"/>
                </a:lnTo>
                <a:lnTo>
                  <a:pt x="1218942" y="1555344"/>
                </a:lnTo>
                <a:lnTo>
                  <a:pt x="1216978" y="1549452"/>
                </a:lnTo>
                <a:lnTo>
                  <a:pt x="1214911" y="1543561"/>
                </a:lnTo>
                <a:lnTo>
                  <a:pt x="1209019" y="1547489"/>
                </a:lnTo>
                <a:lnTo>
                  <a:pt x="1199199" y="1557308"/>
                </a:lnTo>
                <a:lnTo>
                  <a:pt x="1189378" y="1561339"/>
                </a:lnTo>
                <a:lnTo>
                  <a:pt x="1187414" y="1567231"/>
                </a:lnTo>
                <a:lnTo>
                  <a:pt x="1187414" y="1573123"/>
                </a:lnTo>
                <a:lnTo>
                  <a:pt x="1191342" y="1580978"/>
                </a:lnTo>
                <a:lnTo>
                  <a:pt x="1193307" y="1594725"/>
                </a:lnTo>
                <a:lnTo>
                  <a:pt x="1187414" y="1610540"/>
                </a:lnTo>
                <a:lnTo>
                  <a:pt x="1191342" y="1630179"/>
                </a:lnTo>
                <a:lnTo>
                  <a:pt x="1183383" y="1649921"/>
                </a:lnTo>
                <a:lnTo>
                  <a:pt x="1177594" y="1655812"/>
                </a:lnTo>
                <a:lnTo>
                  <a:pt x="1165706" y="1647957"/>
                </a:lnTo>
                <a:lnTo>
                  <a:pt x="1153922" y="1645993"/>
                </a:lnTo>
                <a:lnTo>
                  <a:pt x="1140174" y="1638138"/>
                </a:lnTo>
                <a:lnTo>
                  <a:pt x="1143999" y="1594725"/>
                </a:lnTo>
                <a:lnTo>
                  <a:pt x="1148030" y="1579014"/>
                </a:lnTo>
                <a:lnTo>
                  <a:pt x="1140174" y="1575086"/>
                </a:lnTo>
                <a:lnTo>
                  <a:pt x="1142138" y="1555344"/>
                </a:lnTo>
                <a:lnTo>
                  <a:pt x="1136143" y="1545525"/>
                </a:lnTo>
                <a:lnTo>
                  <a:pt x="1126322" y="1547489"/>
                </a:lnTo>
                <a:lnTo>
                  <a:pt x="1120430" y="1559375"/>
                </a:lnTo>
                <a:lnTo>
                  <a:pt x="1118466" y="1571159"/>
                </a:lnTo>
                <a:lnTo>
                  <a:pt x="1112574" y="1580978"/>
                </a:lnTo>
                <a:lnTo>
                  <a:pt x="1098826" y="1580978"/>
                </a:lnTo>
                <a:lnTo>
                  <a:pt x="1104615" y="1594725"/>
                </a:lnTo>
                <a:lnTo>
                  <a:pt x="1116502" y="1612504"/>
                </a:lnTo>
                <a:lnTo>
                  <a:pt x="1120430" y="1626251"/>
                </a:lnTo>
                <a:lnTo>
                  <a:pt x="1112574" y="1632142"/>
                </a:lnTo>
                <a:lnTo>
                  <a:pt x="1114538" y="1638138"/>
                </a:lnTo>
                <a:lnTo>
                  <a:pt x="1126322" y="1653849"/>
                </a:lnTo>
                <a:lnTo>
                  <a:pt x="1114538" y="1655812"/>
                </a:lnTo>
                <a:lnTo>
                  <a:pt x="1106682" y="1659740"/>
                </a:lnTo>
                <a:lnTo>
                  <a:pt x="1100790" y="1667596"/>
                </a:lnTo>
                <a:lnTo>
                  <a:pt x="1094794" y="1675451"/>
                </a:lnTo>
                <a:lnTo>
                  <a:pt x="1094794" y="1669560"/>
                </a:lnTo>
                <a:lnTo>
                  <a:pt x="1092830" y="1663668"/>
                </a:lnTo>
                <a:lnTo>
                  <a:pt x="1092830" y="1657776"/>
                </a:lnTo>
                <a:lnTo>
                  <a:pt x="1090970" y="1653849"/>
                </a:lnTo>
                <a:lnTo>
                  <a:pt x="1098826" y="1634106"/>
                </a:lnTo>
                <a:lnTo>
                  <a:pt x="1079082" y="1602581"/>
                </a:lnTo>
                <a:lnTo>
                  <a:pt x="1084974" y="1586870"/>
                </a:lnTo>
                <a:lnTo>
                  <a:pt x="1081046" y="1565164"/>
                </a:lnTo>
                <a:lnTo>
                  <a:pt x="1069262" y="1571159"/>
                </a:lnTo>
                <a:lnTo>
                  <a:pt x="1051586" y="1592761"/>
                </a:lnTo>
                <a:lnTo>
                  <a:pt x="1037734" y="1598756"/>
                </a:lnTo>
                <a:lnTo>
                  <a:pt x="1031842" y="1598756"/>
                </a:lnTo>
                <a:lnTo>
                  <a:pt x="1023986" y="1602581"/>
                </a:lnTo>
                <a:lnTo>
                  <a:pt x="1017990" y="1602581"/>
                </a:lnTo>
                <a:lnTo>
                  <a:pt x="1010134" y="1598756"/>
                </a:lnTo>
                <a:lnTo>
                  <a:pt x="1008170" y="1594725"/>
                </a:lnTo>
                <a:lnTo>
                  <a:pt x="1006206" y="1586870"/>
                </a:lnTo>
                <a:lnTo>
                  <a:pt x="1004242" y="1579014"/>
                </a:lnTo>
                <a:lnTo>
                  <a:pt x="1008170" y="1575086"/>
                </a:lnTo>
                <a:lnTo>
                  <a:pt x="1033806" y="1577050"/>
                </a:lnTo>
                <a:lnTo>
                  <a:pt x="1041662" y="1571159"/>
                </a:lnTo>
                <a:lnTo>
                  <a:pt x="1041662" y="1559375"/>
                </a:lnTo>
                <a:lnTo>
                  <a:pt x="1033806" y="1545525"/>
                </a:lnTo>
                <a:lnTo>
                  <a:pt x="1023986" y="1541597"/>
                </a:lnTo>
                <a:lnTo>
                  <a:pt x="1014166" y="1537669"/>
                </a:lnTo>
                <a:lnTo>
                  <a:pt x="1004242" y="1531778"/>
                </a:lnTo>
                <a:lnTo>
                  <a:pt x="1002278" y="1541597"/>
                </a:lnTo>
                <a:lnTo>
                  <a:pt x="1000314" y="1561339"/>
                </a:lnTo>
                <a:lnTo>
                  <a:pt x="996386" y="1571159"/>
                </a:lnTo>
                <a:lnTo>
                  <a:pt x="988530" y="1577050"/>
                </a:lnTo>
                <a:lnTo>
                  <a:pt x="986566" y="1571159"/>
                </a:lnTo>
                <a:lnTo>
                  <a:pt x="986566" y="1551520"/>
                </a:lnTo>
                <a:lnTo>
                  <a:pt x="986566" y="1531778"/>
                </a:lnTo>
                <a:lnTo>
                  <a:pt x="986566" y="1525782"/>
                </a:lnTo>
                <a:lnTo>
                  <a:pt x="1004242" y="1504180"/>
                </a:lnTo>
                <a:lnTo>
                  <a:pt x="1008170" y="1496324"/>
                </a:lnTo>
                <a:lnTo>
                  <a:pt x="1010134" y="1486401"/>
                </a:lnTo>
                <a:lnTo>
                  <a:pt x="1012202" y="1494360"/>
                </a:lnTo>
                <a:lnTo>
                  <a:pt x="1014166" y="1502216"/>
                </a:lnTo>
                <a:lnTo>
                  <a:pt x="1017990" y="1508108"/>
                </a:lnTo>
                <a:lnTo>
                  <a:pt x="1022022" y="1513999"/>
                </a:lnTo>
                <a:lnTo>
                  <a:pt x="1025950" y="1512139"/>
                </a:lnTo>
                <a:lnTo>
                  <a:pt x="1029878" y="1512139"/>
                </a:lnTo>
                <a:lnTo>
                  <a:pt x="1035770" y="1513999"/>
                </a:lnTo>
                <a:lnTo>
                  <a:pt x="1041662" y="1513999"/>
                </a:lnTo>
                <a:lnTo>
                  <a:pt x="1033806" y="1506144"/>
                </a:lnTo>
                <a:lnTo>
                  <a:pt x="1027914" y="1492396"/>
                </a:lnTo>
                <a:lnTo>
                  <a:pt x="1045590" y="1498288"/>
                </a:lnTo>
                <a:lnTo>
                  <a:pt x="1053550" y="1496324"/>
                </a:lnTo>
                <a:lnTo>
                  <a:pt x="1057374" y="1486401"/>
                </a:lnTo>
                <a:lnTo>
                  <a:pt x="1041662" y="1484541"/>
                </a:lnTo>
                <a:lnTo>
                  <a:pt x="1031842" y="1480613"/>
                </a:lnTo>
                <a:lnTo>
                  <a:pt x="1029878" y="1470690"/>
                </a:lnTo>
                <a:lnTo>
                  <a:pt x="1041662" y="1453015"/>
                </a:lnTo>
                <a:lnTo>
                  <a:pt x="1025950" y="1441232"/>
                </a:lnTo>
                <a:lnTo>
                  <a:pt x="1027914" y="1429345"/>
                </a:lnTo>
                <a:lnTo>
                  <a:pt x="1037734" y="1421490"/>
                </a:lnTo>
                <a:lnTo>
                  <a:pt x="1053550" y="1415598"/>
                </a:lnTo>
                <a:lnTo>
                  <a:pt x="1049518" y="1435340"/>
                </a:lnTo>
                <a:lnTo>
                  <a:pt x="1051586" y="1441232"/>
                </a:lnTo>
                <a:lnTo>
                  <a:pt x="1061406" y="1443196"/>
                </a:lnTo>
                <a:lnTo>
                  <a:pt x="1077118" y="1441232"/>
                </a:lnTo>
                <a:lnTo>
                  <a:pt x="1081046" y="1439165"/>
                </a:lnTo>
                <a:lnTo>
                  <a:pt x="1084974" y="1431309"/>
                </a:lnTo>
                <a:lnTo>
                  <a:pt x="1086938" y="1413634"/>
                </a:lnTo>
                <a:lnTo>
                  <a:pt x="1084974" y="1388000"/>
                </a:lnTo>
                <a:lnTo>
                  <a:pt x="1088902" y="1368361"/>
                </a:lnTo>
                <a:lnTo>
                  <a:pt x="1102754" y="1364434"/>
                </a:lnTo>
                <a:lnTo>
                  <a:pt x="1100790" y="1376217"/>
                </a:lnTo>
                <a:lnTo>
                  <a:pt x="1100790" y="1391928"/>
                </a:lnTo>
                <a:lnTo>
                  <a:pt x="1104615" y="1409706"/>
                </a:lnTo>
                <a:lnTo>
                  <a:pt x="1112574" y="1431309"/>
                </a:lnTo>
                <a:lnTo>
                  <a:pt x="1108646" y="1439165"/>
                </a:lnTo>
                <a:lnTo>
                  <a:pt x="1102754" y="1447124"/>
                </a:lnTo>
                <a:lnTo>
                  <a:pt x="1098826" y="1453015"/>
                </a:lnTo>
                <a:lnTo>
                  <a:pt x="1098826" y="1460871"/>
                </a:lnTo>
                <a:lnTo>
                  <a:pt x="1102754" y="1472758"/>
                </a:lnTo>
                <a:lnTo>
                  <a:pt x="1102754" y="1476582"/>
                </a:lnTo>
                <a:lnTo>
                  <a:pt x="1098826" y="1480613"/>
                </a:lnTo>
                <a:lnTo>
                  <a:pt x="1086938" y="1488469"/>
                </a:lnTo>
                <a:lnTo>
                  <a:pt x="1084974" y="1490433"/>
                </a:lnTo>
                <a:lnTo>
                  <a:pt x="1086938" y="1496324"/>
                </a:lnTo>
                <a:lnTo>
                  <a:pt x="1088902" y="1504180"/>
                </a:lnTo>
                <a:lnTo>
                  <a:pt x="1090970" y="1508108"/>
                </a:lnTo>
                <a:lnTo>
                  <a:pt x="1096758" y="1506144"/>
                </a:lnTo>
                <a:lnTo>
                  <a:pt x="1106682" y="1496324"/>
                </a:lnTo>
                <a:lnTo>
                  <a:pt x="1116502" y="1496324"/>
                </a:lnTo>
                <a:lnTo>
                  <a:pt x="1134178" y="1508108"/>
                </a:lnTo>
                <a:lnTo>
                  <a:pt x="1120430" y="1480613"/>
                </a:lnTo>
                <a:lnTo>
                  <a:pt x="1116502" y="1460871"/>
                </a:lnTo>
                <a:lnTo>
                  <a:pt x="1122394" y="1453015"/>
                </a:lnTo>
                <a:lnTo>
                  <a:pt x="1134178" y="1466763"/>
                </a:lnTo>
                <a:lnTo>
                  <a:pt x="1140174" y="1470690"/>
                </a:lnTo>
                <a:lnTo>
                  <a:pt x="1142138" y="1462835"/>
                </a:lnTo>
                <a:lnTo>
                  <a:pt x="1146066" y="1458907"/>
                </a:lnTo>
                <a:lnTo>
                  <a:pt x="1151958" y="1456943"/>
                </a:lnTo>
                <a:lnTo>
                  <a:pt x="1165706" y="1453015"/>
                </a:lnTo>
                <a:lnTo>
                  <a:pt x="1165706" y="1449088"/>
                </a:lnTo>
                <a:lnTo>
                  <a:pt x="1159814" y="1447124"/>
                </a:lnTo>
                <a:lnTo>
                  <a:pt x="1148030" y="1443196"/>
                </a:lnTo>
                <a:lnTo>
                  <a:pt x="1148030" y="1437201"/>
                </a:lnTo>
                <a:lnTo>
                  <a:pt x="1163742" y="1433376"/>
                </a:lnTo>
                <a:lnTo>
                  <a:pt x="1171599" y="1419526"/>
                </a:lnTo>
                <a:lnTo>
                  <a:pt x="1175527" y="1399784"/>
                </a:lnTo>
                <a:lnTo>
                  <a:pt x="1169738" y="1386036"/>
                </a:lnTo>
                <a:lnTo>
                  <a:pt x="1163742" y="1384073"/>
                </a:lnTo>
                <a:lnTo>
                  <a:pt x="1148030" y="1384073"/>
                </a:lnTo>
                <a:lnTo>
                  <a:pt x="1138210" y="1382109"/>
                </a:lnTo>
                <a:lnTo>
                  <a:pt x="1132214" y="1374253"/>
                </a:lnTo>
                <a:lnTo>
                  <a:pt x="1130354" y="1366398"/>
                </a:lnTo>
                <a:lnTo>
                  <a:pt x="1134178" y="1362470"/>
                </a:lnTo>
                <a:lnTo>
                  <a:pt x="1142138" y="1370325"/>
                </a:lnTo>
                <a:lnTo>
                  <a:pt x="1148030" y="1356578"/>
                </a:lnTo>
                <a:lnTo>
                  <a:pt x="1142138" y="1350583"/>
                </a:lnTo>
                <a:lnTo>
                  <a:pt x="1132214" y="1346759"/>
                </a:lnTo>
                <a:lnTo>
                  <a:pt x="1120430" y="1348619"/>
                </a:lnTo>
                <a:lnTo>
                  <a:pt x="1126322" y="1340764"/>
                </a:lnTo>
                <a:lnTo>
                  <a:pt x="1132214" y="1336836"/>
                </a:lnTo>
                <a:lnTo>
                  <a:pt x="1138210" y="1336836"/>
                </a:lnTo>
                <a:lnTo>
                  <a:pt x="1146066" y="1338800"/>
                </a:lnTo>
                <a:lnTo>
                  <a:pt x="1151958" y="1344691"/>
                </a:lnTo>
                <a:lnTo>
                  <a:pt x="1155886" y="1344691"/>
                </a:lnTo>
                <a:lnTo>
                  <a:pt x="1159814" y="1342728"/>
                </a:lnTo>
                <a:lnTo>
                  <a:pt x="1155886" y="1336836"/>
                </a:lnTo>
                <a:lnTo>
                  <a:pt x="1155886" y="1330944"/>
                </a:lnTo>
                <a:lnTo>
                  <a:pt x="1179558" y="1330944"/>
                </a:lnTo>
                <a:lnTo>
                  <a:pt x="1191342" y="1334872"/>
                </a:lnTo>
                <a:lnTo>
                  <a:pt x="1197235" y="1344691"/>
                </a:lnTo>
                <a:lnTo>
                  <a:pt x="1193307" y="1352547"/>
                </a:lnTo>
                <a:lnTo>
                  <a:pt x="1187414" y="1358542"/>
                </a:lnTo>
                <a:lnTo>
                  <a:pt x="1183383" y="1368361"/>
                </a:lnTo>
                <a:lnTo>
                  <a:pt x="1187414" y="1382109"/>
                </a:lnTo>
                <a:lnTo>
                  <a:pt x="1193307" y="1376217"/>
                </a:lnTo>
                <a:lnTo>
                  <a:pt x="1201163" y="1372289"/>
                </a:lnTo>
                <a:lnTo>
                  <a:pt x="1207055" y="1372289"/>
                </a:lnTo>
                <a:lnTo>
                  <a:pt x="1209019" y="1378181"/>
                </a:lnTo>
                <a:lnTo>
                  <a:pt x="1210983" y="1384073"/>
                </a:lnTo>
                <a:lnTo>
                  <a:pt x="1212947" y="1389964"/>
                </a:lnTo>
                <a:lnTo>
                  <a:pt x="1214911" y="1393995"/>
                </a:lnTo>
                <a:lnTo>
                  <a:pt x="1212947" y="1397820"/>
                </a:lnTo>
                <a:lnTo>
                  <a:pt x="1207055" y="1403815"/>
                </a:lnTo>
                <a:lnTo>
                  <a:pt x="1205091" y="1409706"/>
                </a:lnTo>
                <a:lnTo>
                  <a:pt x="1205091" y="1445160"/>
                </a:lnTo>
                <a:lnTo>
                  <a:pt x="1207055" y="1454979"/>
                </a:lnTo>
                <a:lnTo>
                  <a:pt x="1212947" y="1462835"/>
                </a:lnTo>
                <a:lnTo>
                  <a:pt x="1216978" y="1466763"/>
                </a:lnTo>
                <a:lnTo>
                  <a:pt x="1218942" y="1462835"/>
                </a:lnTo>
                <a:lnTo>
                  <a:pt x="1220803" y="1441232"/>
                </a:lnTo>
                <a:lnTo>
                  <a:pt x="1232691" y="1403815"/>
                </a:lnTo>
                <a:lnTo>
                  <a:pt x="1236619" y="1384073"/>
                </a:lnTo>
                <a:lnTo>
                  <a:pt x="1240547" y="1380145"/>
                </a:lnTo>
                <a:lnTo>
                  <a:pt x="1248403" y="1384073"/>
                </a:lnTo>
                <a:lnTo>
                  <a:pt x="1258326" y="1397820"/>
                </a:lnTo>
                <a:lnTo>
                  <a:pt x="1264219" y="1405779"/>
                </a:lnTo>
                <a:lnTo>
                  <a:pt x="1266183" y="1413634"/>
                </a:lnTo>
                <a:lnTo>
                  <a:pt x="1272075" y="1419526"/>
                </a:lnTo>
                <a:lnTo>
                  <a:pt x="1281895" y="1419526"/>
                </a:lnTo>
                <a:lnTo>
                  <a:pt x="1281895" y="1415598"/>
                </a:lnTo>
                <a:lnTo>
                  <a:pt x="1276003" y="1409706"/>
                </a:lnTo>
                <a:lnTo>
                  <a:pt x="1270111" y="1391928"/>
                </a:lnTo>
                <a:lnTo>
                  <a:pt x="1266183" y="1384073"/>
                </a:lnTo>
                <a:lnTo>
                  <a:pt x="1226798" y="1342728"/>
                </a:lnTo>
                <a:lnTo>
                  <a:pt x="1222767" y="1338800"/>
                </a:lnTo>
                <a:lnTo>
                  <a:pt x="1224834" y="1330944"/>
                </a:lnTo>
                <a:lnTo>
                  <a:pt x="1230727" y="1330944"/>
                </a:lnTo>
                <a:lnTo>
                  <a:pt x="1238583" y="1338800"/>
                </a:lnTo>
                <a:lnTo>
                  <a:pt x="1248403" y="1350583"/>
                </a:lnTo>
                <a:lnTo>
                  <a:pt x="1254295" y="1356578"/>
                </a:lnTo>
                <a:lnTo>
                  <a:pt x="1260187" y="1358542"/>
                </a:lnTo>
                <a:lnTo>
                  <a:pt x="1268147" y="1358542"/>
                </a:lnTo>
                <a:lnTo>
                  <a:pt x="1274039" y="1354614"/>
                </a:lnTo>
                <a:lnTo>
                  <a:pt x="1274039" y="1350583"/>
                </a:lnTo>
                <a:lnTo>
                  <a:pt x="1270111" y="1344691"/>
                </a:lnTo>
                <a:lnTo>
                  <a:pt x="1262151" y="1342728"/>
                </a:lnTo>
                <a:lnTo>
                  <a:pt x="1248403" y="1336836"/>
                </a:lnTo>
                <a:lnTo>
                  <a:pt x="1234655" y="1323089"/>
                </a:lnTo>
                <a:lnTo>
                  <a:pt x="1228763" y="1305310"/>
                </a:lnTo>
                <a:lnTo>
                  <a:pt x="1228763" y="1291563"/>
                </a:lnTo>
                <a:lnTo>
                  <a:pt x="1240547" y="1291563"/>
                </a:lnTo>
                <a:lnTo>
                  <a:pt x="1250367" y="1297455"/>
                </a:lnTo>
                <a:lnTo>
                  <a:pt x="1260187" y="1305310"/>
                </a:lnTo>
                <a:lnTo>
                  <a:pt x="1272075" y="1315233"/>
                </a:lnTo>
                <a:lnTo>
                  <a:pt x="1285823" y="1323089"/>
                </a:lnTo>
                <a:lnTo>
                  <a:pt x="1289751" y="1328980"/>
                </a:lnTo>
                <a:lnTo>
                  <a:pt x="1299571" y="1334872"/>
                </a:lnTo>
                <a:lnTo>
                  <a:pt x="1309391" y="1340764"/>
                </a:lnTo>
                <a:lnTo>
                  <a:pt x="1315387" y="1350583"/>
                </a:lnTo>
                <a:lnTo>
                  <a:pt x="1313423" y="1362470"/>
                </a:lnTo>
                <a:lnTo>
                  <a:pt x="1307531" y="1370325"/>
                </a:lnTo>
                <a:lnTo>
                  <a:pt x="1307531" y="1376217"/>
                </a:lnTo>
                <a:lnTo>
                  <a:pt x="1313423" y="1388000"/>
                </a:lnTo>
                <a:lnTo>
                  <a:pt x="1315387" y="1395959"/>
                </a:lnTo>
                <a:lnTo>
                  <a:pt x="1313423" y="1409706"/>
                </a:lnTo>
                <a:lnTo>
                  <a:pt x="1319315" y="1403815"/>
                </a:lnTo>
                <a:lnTo>
                  <a:pt x="1323243" y="1397820"/>
                </a:lnTo>
                <a:lnTo>
                  <a:pt x="1325207" y="1391928"/>
                </a:lnTo>
                <a:lnTo>
                  <a:pt x="1321279" y="1372289"/>
                </a:lnTo>
                <a:lnTo>
                  <a:pt x="1325207" y="1364434"/>
                </a:lnTo>
                <a:lnTo>
                  <a:pt x="1329135" y="1358542"/>
                </a:lnTo>
                <a:lnTo>
                  <a:pt x="1335131" y="1346759"/>
                </a:lnTo>
                <a:lnTo>
                  <a:pt x="1344951" y="1340764"/>
                </a:lnTo>
                <a:lnTo>
                  <a:pt x="1354771" y="1340764"/>
                </a:lnTo>
                <a:lnTo>
                  <a:pt x="1366555" y="1342728"/>
                </a:lnTo>
                <a:lnTo>
                  <a:pt x="1378339" y="1346759"/>
                </a:lnTo>
                <a:lnTo>
                  <a:pt x="1394155" y="1350583"/>
                </a:lnTo>
                <a:lnTo>
                  <a:pt x="1405939" y="1358542"/>
                </a:lnTo>
                <a:lnTo>
                  <a:pt x="1419687" y="1372289"/>
                </a:lnTo>
                <a:lnTo>
                  <a:pt x="1421755" y="1389964"/>
                </a:lnTo>
                <a:lnTo>
                  <a:pt x="1409867" y="1425418"/>
                </a:lnTo>
                <a:lnTo>
                  <a:pt x="1417723" y="1419526"/>
                </a:lnTo>
                <a:lnTo>
                  <a:pt x="1431575" y="1403815"/>
                </a:lnTo>
                <a:lnTo>
                  <a:pt x="1437467" y="1403815"/>
                </a:lnTo>
                <a:lnTo>
                  <a:pt x="1441395" y="1409706"/>
                </a:lnTo>
                <a:lnTo>
                  <a:pt x="1445323" y="1421490"/>
                </a:lnTo>
                <a:lnTo>
                  <a:pt x="1445323" y="1445160"/>
                </a:lnTo>
                <a:lnTo>
                  <a:pt x="1445323" y="1451051"/>
                </a:lnTo>
                <a:lnTo>
                  <a:pt x="1443359" y="1460871"/>
                </a:lnTo>
                <a:lnTo>
                  <a:pt x="1441395" y="1466763"/>
                </a:lnTo>
                <a:lnTo>
                  <a:pt x="1443359" y="1474618"/>
                </a:lnTo>
                <a:lnTo>
                  <a:pt x="1449251" y="1484541"/>
                </a:lnTo>
                <a:lnTo>
                  <a:pt x="1455143" y="1510071"/>
                </a:lnTo>
                <a:lnTo>
                  <a:pt x="1453179" y="1515963"/>
                </a:lnTo>
                <a:lnTo>
                  <a:pt x="1441395" y="1519994"/>
                </a:lnTo>
                <a:lnTo>
                  <a:pt x="1443359" y="1525782"/>
                </a:lnTo>
                <a:lnTo>
                  <a:pt x="1447287" y="1531778"/>
                </a:lnTo>
                <a:lnTo>
                  <a:pt x="1449251" y="1533741"/>
                </a:lnTo>
                <a:lnTo>
                  <a:pt x="1455143" y="1537669"/>
                </a:lnTo>
                <a:lnTo>
                  <a:pt x="1459071" y="1517927"/>
                </a:lnTo>
                <a:lnTo>
                  <a:pt x="1464964" y="1508108"/>
                </a:lnTo>
                <a:lnTo>
                  <a:pt x="1468995" y="1496324"/>
                </a:lnTo>
                <a:lnTo>
                  <a:pt x="1463103" y="1476582"/>
                </a:lnTo>
                <a:lnTo>
                  <a:pt x="1476851" y="1480613"/>
                </a:lnTo>
                <a:lnTo>
                  <a:pt x="1490599" y="1482577"/>
                </a:lnTo>
                <a:lnTo>
                  <a:pt x="1468995" y="1456943"/>
                </a:lnTo>
                <a:lnTo>
                  <a:pt x="1461139" y="1443196"/>
                </a:lnTo>
                <a:lnTo>
                  <a:pt x="1474887" y="1437201"/>
                </a:lnTo>
                <a:lnTo>
                  <a:pt x="1486671" y="1435340"/>
                </a:lnTo>
                <a:lnTo>
                  <a:pt x="1514271" y="1423454"/>
                </a:lnTo>
                <a:lnTo>
                  <a:pt x="1528019" y="1413634"/>
                </a:lnTo>
                <a:lnTo>
                  <a:pt x="1528305" y="1413710"/>
                </a:lnTo>
                <a:lnTo>
                  <a:pt x="1536025" y="1407920"/>
                </a:lnTo>
                <a:lnTo>
                  <a:pt x="1545847" y="1403991"/>
                </a:lnTo>
                <a:lnTo>
                  <a:pt x="1553705" y="1396134"/>
                </a:lnTo>
                <a:lnTo>
                  <a:pt x="1557737" y="1376387"/>
                </a:lnTo>
                <a:lnTo>
                  <a:pt x="1555773" y="1372458"/>
                </a:lnTo>
                <a:lnTo>
                  <a:pt x="1549879" y="1366565"/>
                </a:lnTo>
                <a:lnTo>
                  <a:pt x="1549879" y="1364601"/>
                </a:lnTo>
                <a:lnTo>
                  <a:pt x="1551844" y="1360569"/>
                </a:lnTo>
                <a:lnTo>
                  <a:pt x="1555773" y="1360569"/>
                </a:lnTo>
                <a:lnTo>
                  <a:pt x="1559701" y="1360569"/>
                </a:lnTo>
                <a:lnTo>
                  <a:pt x="1567559" y="1354779"/>
                </a:lnTo>
                <a:lnTo>
                  <a:pt x="1573452" y="1354779"/>
                </a:lnTo>
                <a:lnTo>
                  <a:pt x="1579448" y="1352711"/>
                </a:lnTo>
                <a:lnTo>
                  <a:pt x="1579448" y="1342889"/>
                </a:lnTo>
                <a:lnTo>
                  <a:pt x="1541919" y="1352711"/>
                </a:lnTo>
                <a:lnTo>
                  <a:pt x="1536025" y="1362636"/>
                </a:lnTo>
                <a:lnTo>
                  <a:pt x="1537990" y="1386208"/>
                </a:lnTo>
                <a:lnTo>
                  <a:pt x="1532097" y="1392101"/>
                </a:lnTo>
                <a:lnTo>
                  <a:pt x="1518346" y="1397994"/>
                </a:lnTo>
                <a:lnTo>
                  <a:pt x="1496635" y="1394169"/>
                </a:lnTo>
                <a:lnTo>
                  <a:pt x="1471098" y="1380315"/>
                </a:lnTo>
                <a:lnTo>
                  <a:pt x="1447423" y="1356743"/>
                </a:lnTo>
                <a:lnTo>
                  <a:pt x="1437601" y="1335032"/>
                </a:lnTo>
                <a:lnTo>
                  <a:pt x="1476991" y="1331103"/>
                </a:lnTo>
                <a:lnTo>
                  <a:pt x="1476991" y="1325210"/>
                </a:lnTo>
                <a:lnTo>
                  <a:pt x="1475027" y="1325210"/>
                </a:lnTo>
                <a:lnTo>
                  <a:pt x="1469134" y="1319317"/>
                </a:lnTo>
                <a:lnTo>
                  <a:pt x="1475027" y="1319317"/>
                </a:lnTo>
                <a:lnTo>
                  <a:pt x="1482885" y="1319317"/>
                </a:lnTo>
                <a:lnTo>
                  <a:pt x="1488777" y="1321178"/>
                </a:lnTo>
                <a:lnTo>
                  <a:pt x="1494671" y="1325210"/>
                </a:lnTo>
                <a:lnTo>
                  <a:pt x="1492706" y="1309392"/>
                </a:lnTo>
                <a:lnTo>
                  <a:pt x="1482885" y="1295642"/>
                </a:lnTo>
                <a:lnTo>
                  <a:pt x="1476991" y="1279927"/>
                </a:lnTo>
                <a:lnTo>
                  <a:pt x="1480920" y="1258216"/>
                </a:lnTo>
                <a:lnTo>
                  <a:pt x="1475027" y="1256252"/>
                </a:lnTo>
                <a:lnTo>
                  <a:pt x="1469134" y="1264109"/>
                </a:lnTo>
                <a:lnTo>
                  <a:pt x="1465102" y="1275998"/>
                </a:lnTo>
                <a:lnTo>
                  <a:pt x="1463241" y="1289749"/>
                </a:lnTo>
                <a:lnTo>
                  <a:pt x="1461277" y="1303499"/>
                </a:lnTo>
                <a:lnTo>
                  <a:pt x="1455280" y="1307531"/>
                </a:lnTo>
                <a:lnTo>
                  <a:pt x="1449387" y="1301535"/>
                </a:lnTo>
                <a:lnTo>
                  <a:pt x="1435636" y="1303499"/>
                </a:lnTo>
                <a:lnTo>
                  <a:pt x="1423850" y="1307531"/>
                </a:lnTo>
                <a:lnTo>
                  <a:pt x="1394281" y="1297606"/>
                </a:lnTo>
                <a:lnTo>
                  <a:pt x="1394281" y="1287784"/>
                </a:lnTo>
                <a:lnTo>
                  <a:pt x="1390353" y="1279927"/>
                </a:lnTo>
                <a:lnTo>
                  <a:pt x="1394281" y="1270002"/>
                </a:lnTo>
                <a:lnTo>
                  <a:pt x="1392317" y="1254287"/>
                </a:lnTo>
                <a:lnTo>
                  <a:pt x="1400175" y="1240537"/>
                </a:lnTo>
                <a:lnTo>
                  <a:pt x="1408032" y="1228751"/>
                </a:lnTo>
                <a:lnTo>
                  <a:pt x="1419818" y="1224719"/>
                </a:lnTo>
                <a:lnTo>
                  <a:pt x="1429743" y="1218826"/>
                </a:lnTo>
                <a:lnTo>
                  <a:pt x="1445458" y="1218826"/>
                </a:lnTo>
                <a:lnTo>
                  <a:pt x="1463241" y="1214897"/>
                </a:lnTo>
                <a:lnTo>
                  <a:pt x="1467066" y="1209004"/>
                </a:lnTo>
                <a:lnTo>
                  <a:pt x="1469134" y="1193186"/>
                </a:lnTo>
                <a:lnTo>
                  <a:pt x="1465102" y="1191325"/>
                </a:lnTo>
                <a:lnTo>
                  <a:pt x="1455280" y="1195150"/>
                </a:lnTo>
                <a:lnTo>
                  <a:pt x="1441529" y="1207040"/>
                </a:lnTo>
                <a:lnTo>
                  <a:pt x="1433672" y="1207040"/>
                </a:lnTo>
                <a:lnTo>
                  <a:pt x="1427676" y="1203111"/>
                </a:lnTo>
                <a:lnTo>
                  <a:pt x="1423850" y="1195150"/>
                </a:lnTo>
                <a:lnTo>
                  <a:pt x="1423850" y="1185328"/>
                </a:lnTo>
                <a:lnTo>
                  <a:pt x="1408032" y="1193186"/>
                </a:lnTo>
                <a:lnTo>
                  <a:pt x="1396246" y="1203111"/>
                </a:lnTo>
                <a:lnTo>
                  <a:pt x="1372570" y="1228751"/>
                </a:lnTo>
                <a:lnTo>
                  <a:pt x="1366677" y="1232576"/>
                </a:lnTo>
                <a:lnTo>
                  <a:pt x="1358820" y="1236608"/>
                </a:lnTo>
                <a:lnTo>
                  <a:pt x="1352927" y="1234540"/>
                </a:lnTo>
                <a:lnTo>
                  <a:pt x="1348895" y="1230715"/>
                </a:lnTo>
                <a:lnTo>
                  <a:pt x="1348895" y="1222754"/>
                </a:lnTo>
                <a:lnTo>
                  <a:pt x="1352927" y="1216861"/>
                </a:lnTo>
                <a:lnTo>
                  <a:pt x="1362748" y="1203111"/>
                </a:lnTo>
                <a:lnTo>
                  <a:pt x="1343105" y="1207040"/>
                </a:lnTo>
                <a:lnTo>
                  <a:pt x="1337108" y="1205075"/>
                </a:lnTo>
                <a:lnTo>
                  <a:pt x="1335247" y="1193186"/>
                </a:lnTo>
                <a:lnTo>
                  <a:pt x="1339073" y="1185328"/>
                </a:lnTo>
                <a:lnTo>
                  <a:pt x="1347033" y="1181400"/>
                </a:lnTo>
                <a:lnTo>
                  <a:pt x="1354891" y="1177471"/>
                </a:lnTo>
                <a:lnTo>
                  <a:pt x="1362748" y="1173542"/>
                </a:lnTo>
                <a:lnTo>
                  <a:pt x="1370606" y="1163721"/>
                </a:lnTo>
                <a:lnTo>
                  <a:pt x="1368641" y="1161756"/>
                </a:lnTo>
                <a:lnTo>
                  <a:pt x="1350962" y="1163721"/>
                </a:lnTo>
                <a:lnTo>
                  <a:pt x="1345069" y="1159792"/>
                </a:lnTo>
                <a:lnTo>
                  <a:pt x="1341037" y="1151935"/>
                </a:lnTo>
                <a:lnTo>
                  <a:pt x="1335247" y="1140045"/>
                </a:lnTo>
                <a:lnTo>
                  <a:pt x="1331215" y="1130223"/>
                </a:lnTo>
                <a:lnTo>
                  <a:pt x="1333180" y="1128259"/>
                </a:lnTo>
                <a:lnTo>
                  <a:pt x="1335247" y="1128259"/>
                </a:lnTo>
                <a:lnTo>
                  <a:pt x="1339073" y="1124330"/>
                </a:lnTo>
                <a:lnTo>
                  <a:pt x="1345069" y="1128259"/>
                </a:lnTo>
                <a:lnTo>
                  <a:pt x="1350962" y="1126295"/>
                </a:lnTo>
                <a:lnTo>
                  <a:pt x="1364713" y="1124330"/>
                </a:lnTo>
                <a:lnTo>
                  <a:pt x="1374638" y="1126295"/>
                </a:lnTo>
                <a:lnTo>
                  <a:pt x="1382495" y="1132188"/>
                </a:lnTo>
                <a:lnTo>
                  <a:pt x="1392317" y="1134152"/>
                </a:lnTo>
                <a:lnTo>
                  <a:pt x="1402139" y="1130223"/>
                </a:lnTo>
                <a:lnTo>
                  <a:pt x="1400175" y="1138081"/>
                </a:lnTo>
                <a:lnTo>
                  <a:pt x="1402139" y="1147902"/>
                </a:lnTo>
                <a:lnTo>
                  <a:pt x="1404103" y="1153899"/>
                </a:lnTo>
                <a:lnTo>
                  <a:pt x="1409996" y="1157828"/>
                </a:lnTo>
                <a:lnTo>
                  <a:pt x="1417854" y="1155760"/>
                </a:lnTo>
                <a:lnTo>
                  <a:pt x="1421886" y="1147902"/>
                </a:lnTo>
                <a:lnTo>
                  <a:pt x="1423850" y="1130223"/>
                </a:lnTo>
                <a:lnTo>
                  <a:pt x="1435636" y="1112544"/>
                </a:lnTo>
                <a:lnTo>
                  <a:pt x="1443494" y="1114509"/>
                </a:lnTo>
                <a:lnTo>
                  <a:pt x="1455280" y="1120402"/>
                </a:lnTo>
                <a:lnTo>
                  <a:pt x="1469134" y="1118437"/>
                </a:lnTo>
                <a:lnTo>
                  <a:pt x="1465102" y="1112544"/>
                </a:lnTo>
                <a:lnTo>
                  <a:pt x="1461277" y="1106548"/>
                </a:lnTo>
                <a:lnTo>
                  <a:pt x="1457244" y="1104584"/>
                </a:lnTo>
                <a:lnTo>
                  <a:pt x="1451351" y="1102723"/>
                </a:lnTo>
                <a:lnTo>
                  <a:pt x="1441529" y="1102723"/>
                </a:lnTo>
                <a:lnTo>
                  <a:pt x="1437601" y="1096726"/>
                </a:lnTo>
                <a:lnTo>
                  <a:pt x="1427676" y="1094762"/>
                </a:lnTo>
                <a:lnTo>
                  <a:pt x="1419818" y="1096726"/>
                </a:lnTo>
                <a:lnTo>
                  <a:pt x="1411961" y="1096726"/>
                </a:lnTo>
                <a:lnTo>
                  <a:pt x="1400175" y="1094762"/>
                </a:lnTo>
                <a:lnTo>
                  <a:pt x="1378463" y="1086904"/>
                </a:lnTo>
                <a:lnTo>
                  <a:pt x="1350962" y="1065193"/>
                </a:lnTo>
                <a:lnTo>
                  <a:pt x="1348895" y="1057336"/>
                </a:lnTo>
                <a:lnTo>
                  <a:pt x="1362748" y="1037692"/>
                </a:lnTo>
                <a:lnTo>
                  <a:pt x="1370606" y="1029732"/>
                </a:lnTo>
                <a:lnTo>
                  <a:pt x="1390353" y="1023942"/>
                </a:lnTo>
                <a:lnTo>
                  <a:pt x="1396246" y="1019910"/>
                </a:lnTo>
                <a:lnTo>
                  <a:pt x="1404103" y="1014017"/>
                </a:lnTo>
                <a:lnTo>
                  <a:pt x="1404245" y="1013764"/>
                </a:lnTo>
                <a:lnTo>
                  <a:pt x="1396436" y="1019614"/>
                </a:lnTo>
                <a:lnTo>
                  <a:pt x="1390539" y="1023643"/>
                </a:lnTo>
                <a:lnTo>
                  <a:pt x="1370778" y="1029429"/>
                </a:lnTo>
                <a:lnTo>
                  <a:pt x="1368813" y="1023643"/>
                </a:lnTo>
                <a:lnTo>
                  <a:pt x="1335397" y="1019614"/>
                </a:lnTo>
                <a:lnTo>
                  <a:pt x="1319568" y="1039348"/>
                </a:lnTo>
                <a:lnTo>
                  <a:pt x="1301773" y="1027466"/>
                </a:lnTo>
                <a:lnTo>
                  <a:pt x="1309636" y="1011761"/>
                </a:lnTo>
                <a:lnTo>
                  <a:pt x="1317602" y="999983"/>
                </a:lnTo>
                <a:lnTo>
                  <a:pt x="1311705" y="990064"/>
                </a:lnTo>
                <a:lnTo>
                  <a:pt x="1299808" y="984278"/>
                </a:lnTo>
                <a:lnTo>
                  <a:pt x="1289979" y="978285"/>
                </a:lnTo>
                <a:lnTo>
                  <a:pt x="1291945" y="962580"/>
                </a:lnTo>
                <a:lnTo>
                  <a:pt x="1289979" y="950699"/>
                </a:lnTo>
                <a:lnTo>
                  <a:pt x="1295980" y="940883"/>
                </a:lnTo>
                <a:lnTo>
                  <a:pt x="1313671" y="934994"/>
                </a:lnTo>
                <a:lnTo>
                  <a:pt x="1319568" y="931068"/>
                </a:lnTo>
                <a:lnTo>
                  <a:pt x="1321533" y="925178"/>
                </a:lnTo>
                <a:lnTo>
                  <a:pt x="1313671" y="923215"/>
                </a:lnTo>
                <a:lnTo>
                  <a:pt x="1309636" y="929105"/>
                </a:lnTo>
                <a:lnTo>
                  <a:pt x="1297945" y="931068"/>
                </a:lnTo>
                <a:lnTo>
                  <a:pt x="1293911" y="923215"/>
                </a:lnTo>
                <a:lnTo>
                  <a:pt x="1291945" y="907510"/>
                </a:lnTo>
                <a:lnTo>
                  <a:pt x="1295937" y="887989"/>
                </a:lnTo>
                <a:lnTo>
                  <a:pt x="1295857" y="887989"/>
                </a:lnTo>
                <a:lnTo>
                  <a:pt x="1291825" y="880131"/>
                </a:lnTo>
                <a:lnTo>
                  <a:pt x="1285932" y="868345"/>
                </a:lnTo>
                <a:lnTo>
                  <a:pt x="1282003" y="858524"/>
                </a:lnTo>
                <a:lnTo>
                  <a:pt x="1274145" y="848598"/>
                </a:lnTo>
                <a:lnTo>
                  <a:pt x="1266288" y="840741"/>
                </a:lnTo>
                <a:lnTo>
                  <a:pt x="1266288" y="828955"/>
                </a:lnTo>
                <a:lnTo>
                  <a:pt x="1264324" y="813138"/>
                </a:lnTo>
                <a:lnTo>
                  <a:pt x="1256466" y="787601"/>
                </a:lnTo>
                <a:lnTo>
                  <a:pt x="1248505" y="718642"/>
                </a:lnTo>
                <a:lnTo>
                  <a:pt x="1250470" y="708820"/>
                </a:lnTo>
                <a:lnTo>
                  <a:pt x="1258431" y="706753"/>
                </a:lnTo>
                <a:lnTo>
                  <a:pt x="1293789" y="718642"/>
                </a:lnTo>
                <a:lnTo>
                  <a:pt x="1305679" y="716678"/>
                </a:lnTo>
                <a:lnTo>
                  <a:pt x="1315500" y="712749"/>
                </a:lnTo>
                <a:lnTo>
                  <a:pt x="1323358" y="710784"/>
                </a:lnTo>
                <a:lnTo>
                  <a:pt x="1333180" y="716678"/>
                </a:lnTo>
                <a:lnTo>
                  <a:pt x="1335247" y="726499"/>
                </a:lnTo>
                <a:lnTo>
                  <a:pt x="1337108" y="742318"/>
                </a:lnTo>
                <a:lnTo>
                  <a:pt x="1337108" y="758032"/>
                </a:lnTo>
                <a:lnTo>
                  <a:pt x="1333180" y="767855"/>
                </a:lnTo>
                <a:lnTo>
                  <a:pt x="1333180" y="787601"/>
                </a:lnTo>
                <a:lnTo>
                  <a:pt x="1352927" y="803315"/>
                </a:lnTo>
                <a:lnTo>
                  <a:pt x="1378463" y="815101"/>
                </a:lnTo>
                <a:lnTo>
                  <a:pt x="1394281" y="815101"/>
                </a:lnTo>
                <a:lnTo>
                  <a:pt x="1380428" y="803315"/>
                </a:lnTo>
                <a:lnTo>
                  <a:pt x="1343105" y="775711"/>
                </a:lnTo>
                <a:lnTo>
                  <a:pt x="1354891" y="746143"/>
                </a:lnTo>
                <a:lnTo>
                  <a:pt x="1358820" y="728463"/>
                </a:lnTo>
                <a:lnTo>
                  <a:pt x="1354891" y="716678"/>
                </a:lnTo>
                <a:lnTo>
                  <a:pt x="1348895" y="704891"/>
                </a:lnTo>
                <a:lnTo>
                  <a:pt x="1348895" y="696930"/>
                </a:lnTo>
                <a:lnTo>
                  <a:pt x="1347033" y="687109"/>
                </a:lnTo>
                <a:lnTo>
                  <a:pt x="1350962" y="671395"/>
                </a:lnTo>
                <a:lnTo>
                  <a:pt x="1356855" y="657541"/>
                </a:lnTo>
                <a:lnTo>
                  <a:pt x="1352927" y="651647"/>
                </a:lnTo>
                <a:lnTo>
                  <a:pt x="1347033" y="651647"/>
                </a:lnTo>
                <a:lnTo>
                  <a:pt x="1337108" y="659505"/>
                </a:lnTo>
                <a:lnTo>
                  <a:pt x="1331215" y="588685"/>
                </a:lnTo>
                <a:lnTo>
                  <a:pt x="1335247" y="568938"/>
                </a:lnTo>
                <a:lnTo>
                  <a:pt x="1343105" y="563046"/>
                </a:lnTo>
                <a:lnTo>
                  <a:pt x="1354891" y="561081"/>
                </a:lnTo>
                <a:lnTo>
                  <a:pt x="1372570" y="555188"/>
                </a:lnTo>
                <a:lnTo>
                  <a:pt x="1398210" y="535544"/>
                </a:lnTo>
                <a:lnTo>
                  <a:pt x="1453316" y="448907"/>
                </a:lnTo>
                <a:lnTo>
                  <a:pt x="1465102" y="438982"/>
                </a:lnTo>
                <a:lnTo>
                  <a:pt x="1490742" y="419338"/>
                </a:lnTo>
                <a:lnTo>
                  <a:pt x="1500667" y="405484"/>
                </a:lnTo>
                <a:lnTo>
                  <a:pt x="1514418" y="373951"/>
                </a:lnTo>
                <a:lnTo>
                  <a:pt x="1522275" y="352343"/>
                </a:lnTo>
                <a:lnTo>
                  <a:pt x="1530133" y="340557"/>
                </a:lnTo>
                <a:lnTo>
                  <a:pt x="1543883" y="348415"/>
                </a:lnTo>
                <a:lnTo>
                  <a:pt x="1565594" y="362165"/>
                </a:lnTo>
                <a:lnTo>
                  <a:pt x="1575416" y="368058"/>
                </a:lnTo>
                <a:lnTo>
                  <a:pt x="1581309" y="381912"/>
                </a:lnTo>
                <a:lnTo>
                  <a:pt x="1589270" y="387805"/>
                </a:lnTo>
                <a:lnTo>
                  <a:pt x="1595163" y="393698"/>
                </a:lnTo>
                <a:lnTo>
                  <a:pt x="1599092" y="407449"/>
                </a:lnTo>
                <a:lnTo>
                  <a:pt x="1606949" y="417270"/>
                </a:lnTo>
                <a:lnTo>
                  <a:pt x="1607213" y="417270"/>
                </a:lnTo>
                <a:lnTo>
                  <a:pt x="1599408" y="407514"/>
                </a:lnTo>
                <a:lnTo>
                  <a:pt x="1595480" y="393765"/>
                </a:lnTo>
                <a:lnTo>
                  <a:pt x="1589587" y="387873"/>
                </a:lnTo>
                <a:lnTo>
                  <a:pt x="1581627" y="381980"/>
                </a:lnTo>
                <a:lnTo>
                  <a:pt x="1575734" y="368127"/>
                </a:lnTo>
                <a:lnTo>
                  <a:pt x="1565913" y="362235"/>
                </a:lnTo>
                <a:lnTo>
                  <a:pt x="1544204" y="348486"/>
                </a:lnTo>
                <a:lnTo>
                  <a:pt x="1530454" y="340629"/>
                </a:lnTo>
                <a:lnTo>
                  <a:pt x="1534382" y="336597"/>
                </a:lnTo>
                <a:lnTo>
                  <a:pt x="1569842" y="307135"/>
                </a:lnTo>
                <a:lnTo>
                  <a:pt x="1611194" y="281497"/>
                </a:lnTo>
                <a:lnTo>
                  <a:pt x="1656474" y="263820"/>
                </a:lnTo>
                <a:lnTo>
                  <a:pt x="1697826" y="257824"/>
                </a:lnTo>
                <a:lnTo>
                  <a:pt x="1717572" y="261855"/>
                </a:lnTo>
                <a:lnTo>
                  <a:pt x="1798208" y="253999"/>
                </a:lnTo>
                <a:lnTo>
                  <a:pt x="1859306" y="273640"/>
                </a:lnTo>
                <a:lnTo>
                  <a:pt x="1879051" y="271676"/>
                </a:lnTo>
                <a:lnTo>
                  <a:pt x="1918439" y="259892"/>
                </a:lnTo>
                <a:lnTo>
                  <a:pt x="2042391" y="248003"/>
                </a:lnTo>
                <a:lnTo>
                  <a:pt x="2048387" y="252034"/>
                </a:lnTo>
                <a:lnTo>
                  <a:pt x="2056244" y="263820"/>
                </a:lnTo>
                <a:lnTo>
                  <a:pt x="2064101" y="271676"/>
                </a:lnTo>
                <a:lnTo>
                  <a:pt x="2073922" y="273640"/>
                </a:lnTo>
                <a:lnTo>
                  <a:pt x="2117342" y="265784"/>
                </a:lnTo>
                <a:lnTo>
                  <a:pt x="2184229" y="269713"/>
                </a:lnTo>
                <a:lnTo>
                  <a:pt x="2229509" y="265784"/>
                </a:lnTo>
                <a:lnTo>
                  <a:pt x="2274790" y="249967"/>
                </a:lnTo>
                <a:lnTo>
                  <a:pt x="2316142" y="222469"/>
                </a:lnTo>
                <a:lnTo>
                  <a:pt x="2349637" y="187010"/>
                </a:lnTo>
                <a:lnTo>
                  <a:pt x="2365350" y="165405"/>
                </a:lnTo>
                <a:lnTo>
                  <a:pt x="2377239" y="141731"/>
                </a:lnTo>
                <a:lnTo>
                  <a:pt x="2387060" y="116093"/>
                </a:lnTo>
                <a:lnTo>
                  <a:pt x="2389024" y="86631"/>
                </a:lnTo>
                <a:lnTo>
                  <a:pt x="2383132" y="59029"/>
                </a:lnTo>
                <a:lnTo>
                  <a:pt x="2383132" y="43213"/>
                </a:lnTo>
                <a:lnTo>
                  <a:pt x="2387060" y="33392"/>
                </a:lnTo>
                <a:lnTo>
                  <a:pt x="2404738" y="19642"/>
                </a:lnTo>
                <a:close/>
              </a:path>
            </a:pathLst>
          </a:custGeom>
          <a:solidFill>
            <a:srgbClr val="EBECF0"/>
          </a:solidFill>
          <a:ln w="12700" cap="flat" cmpd="sng" algn="ctr">
            <a:noFill/>
            <a:prstDash val="solid"/>
            <a:miter lim="800000"/>
          </a:ln>
          <a:effectLst>
            <a:outerShdw blurRad="190500" dist="127000" dir="2700000" algn="tl" rotWithShape="0">
              <a:schemeClr val="bg2">
                <a:alpha val="47000"/>
              </a:schemeClr>
            </a:outerShdw>
          </a:effectLst>
        </p:spPr>
        <p:txBody>
          <a:bodyPr rtlCol="0" anchor="ctr"/>
          <a:lstStyle/>
          <a:p>
            <a:pPr algn="ctr" latinLnBrk="0"/>
            <a:endParaRPr lang="en-U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6" name="Freeform 28">
            <a:extLst>
              <a:ext uri="{FF2B5EF4-FFF2-40B4-BE49-F238E27FC236}">
                <a16:creationId xmlns:a16="http://schemas.microsoft.com/office/drawing/2014/main" id="{8BC02715-D54E-4827-8001-B9D80090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271" y="1247977"/>
            <a:ext cx="1632576" cy="1652179"/>
          </a:xfrm>
          <a:custGeom>
            <a:avLst/>
            <a:gdLst>
              <a:gd name="T0" fmla="*/ 2147483646 w 15792"/>
              <a:gd name="T1" fmla="*/ 2147483646 h 15982"/>
              <a:gd name="T2" fmla="*/ 2147483646 w 15792"/>
              <a:gd name="T3" fmla="*/ 2147483646 h 15982"/>
              <a:gd name="T4" fmla="*/ 2147483646 w 15792"/>
              <a:gd name="T5" fmla="*/ 2147483646 h 15982"/>
              <a:gd name="T6" fmla="*/ 2147483646 w 15792"/>
              <a:gd name="T7" fmla="*/ 2147483646 h 15982"/>
              <a:gd name="T8" fmla="*/ 2147483646 w 15792"/>
              <a:gd name="T9" fmla="*/ 2147483646 h 15982"/>
              <a:gd name="T10" fmla="*/ 2147483646 w 15792"/>
              <a:gd name="T11" fmla="*/ 2147483646 h 15982"/>
              <a:gd name="T12" fmla="*/ 2147483646 w 15792"/>
              <a:gd name="T13" fmla="*/ 2147483646 h 15982"/>
              <a:gd name="T14" fmla="*/ 2147483646 w 15792"/>
              <a:gd name="T15" fmla="*/ 2147483646 h 15982"/>
              <a:gd name="T16" fmla="*/ 2147483646 w 15792"/>
              <a:gd name="T17" fmla="*/ 2147483646 h 15982"/>
              <a:gd name="T18" fmla="*/ 2147483646 w 15792"/>
              <a:gd name="T19" fmla="*/ 2147483646 h 15982"/>
              <a:gd name="T20" fmla="*/ 2147483646 w 15792"/>
              <a:gd name="T21" fmla="*/ 2147483646 h 15982"/>
              <a:gd name="T22" fmla="*/ 2147483646 w 15792"/>
              <a:gd name="T23" fmla="*/ 2147483646 h 15982"/>
              <a:gd name="T24" fmla="*/ 2147483646 w 15792"/>
              <a:gd name="T25" fmla="*/ 2147483646 h 15982"/>
              <a:gd name="T26" fmla="*/ 2147483646 w 15792"/>
              <a:gd name="T27" fmla="*/ 2147483646 h 15982"/>
              <a:gd name="T28" fmla="*/ 2147483646 w 15792"/>
              <a:gd name="T29" fmla="*/ 2147483646 h 15982"/>
              <a:gd name="T30" fmla="*/ 2147483646 w 15792"/>
              <a:gd name="T31" fmla="*/ 2147483646 h 15982"/>
              <a:gd name="T32" fmla="*/ 2147483646 w 15792"/>
              <a:gd name="T33" fmla="*/ 2147483646 h 15982"/>
              <a:gd name="T34" fmla="*/ 2147483646 w 15792"/>
              <a:gd name="T35" fmla="*/ 2147483646 h 15982"/>
              <a:gd name="T36" fmla="*/ 2147483646 w 15792"/>
              <a:gd name="T37" fmla="*/ 2147483646 h 15982"/>
              <a:gd name="T38" fmla="*/ 2147483646 w 15792"/>
              <a:gd name="T39" fmla="*/ 2147483646 h 15982"/>
              <a:gd name="T40" fmla="*/ 2147483646 w 15792"/>
              <a:gd name="T41" fmla="*/ 2147483646 h 15982"/>
              <a:gd name="T42" fmla="*/ 2147483646 w 15792"/>
              <a:gd name="T43" fmla="*/ 2147483646 h 15982"/>
              <a:gd name="T44" fmla="*/ 2147483646 w 15792"/>
              <a:gd name="T45" fmla="*/ 2147483646 h 15982"/>
              <a:gd name="T46" fmla="*/ 2147483646 w 15792"/>
              <a:gd name="T47" fmla="*/ 2147483646 h 15982"/>
              <a:gd name="T48" fmla="*/ 2147483646 w 15792"/>
              <a:gd name="T49" fmla="*/ 2147483646 h 15982"/>
              <a:gd name="T50" fmla="*/ 2147483646 w 15792"/>
              <a:gd name="T51" fmla="*/ 2147483646 h 15982"/>
              <a:gd name="T52" fmla="*/ 2147483646 w 15792"/>
              <a:gd name="T53" fmla="*/ 2147483646 h 15982"/>
              <a:gd name="T54" fmla="*/ 2147483646 w 15792"/>
              <a:gd name="T55" fmla="*/ 2147483646 h 15982"/>
              <a:gd name="T56" fmla="*/ 2147483646 w 15792"/>
              <a:gd name="T57" fmla="*/ 2147483646 h 15982"/>
              <a:gd name="T58" fmla="*/ 2147483646 w 15792"/>
              <a:gd name="T59" fmla="*/ 2147483646 h 15982"/>
              <a:gd name="T60" fmla="*/ 2147483646 w 15792"/>
              <a:gd name="T61" fmla="*/ 2147483646 h 15982"/>
              <a:gd name="T62" fmla="*/ 2147483646 w 15792"/>
              <a:gd name="T63" fmla="*/ 2147483646 h 15982"/>
              <a:gd name="T64" fmla="*/ 2147483646 w 15792"/>
              <a:gd name="T65" fmla="*/ 2147483646 h 15982"/>
              <a:gd name="T66" fmla="*/ 2147483646 w 15792"/>
              <a:gd name="T67" fmla="*/ 2147483646 h 15982"/>
              <a:gd name="T68" fmla="*/ 2147483646 w 15792"/>
              <a:gd name="T69" fmla="*/ 2147483646 h 15982"/>
              <a:gd name="T70" fmla="*/ 2147483646 w 15792"/>
              <a:gd name="T71" fmla="*/ 2147483646 h 15982"/>
              <a:gd name="T72" fmla="*/ 2147483646 w 15792"/>
              <a:gd name="T73" fmla="*/ 2147483646 h 15982"/>
              <a:gd name="T74" fmla="*/ 2147483646 w 15792"/>
              <a:gd name="T75" fmla="*/ 2147483646 h 15982"/>
              <a:gd name="T76" fmla="*/ 2147483646 w 15792"/>
              <a:gd name="T77" fmla="*/ 2147483646 h 15982"/>
              <a:gd name="T78" fmla="*/ 2147483646 w 15792"/>
              <a:gd name="T79" fmla="*/ 2147483646 h 15982"/>
              <a:gd name="T80" fmla="*/ 2147483646 w 15792"/>
              <a:gd name="T81" fmla="*/ 2147483646 h 15982"/>
              <a:gd name="T82" fmla="*/ 2147483646 w 15792"/>
              <a:gd name="T83" fmla="*/ 2147483646 h 15982"/>
              <a:gd name="T84" fmla="*/ 2147483646 w 15792"/>
              <a:gd name="T85" fmla="*/ 2147483646 h 15982"/>
              <a:gd name="T86" fmla="*/ 2147483646 w 15792"/>
              <a:gd name="T87" fmla="*/ 2147483646 h 15982"/>
              <a:gd name="T88" fmla="*/ 2147483646 w 15792"/>
              <a:gd name="T89" fmla="*/ 2147483646 h 15982"/>
              <a:gd name="T90" fmla="*/ 2147483646 w 15792"/>
              <a:gd name="T91" fmla="*/ 2147483646 h 15982"/>
              <a:gd name="T92" fmla="*/ 0 w 15792"/>
              <a:gd name="T93" fmla="*/ 2147483646 h 15982"/>
              <a:gd name="T94" fmla="*/ 2147483646 w 15792"/>
              <a:gd name="T95" fmla="*/ 2147483646 h 15982"/>
              <a:gd name="T96" fmla="*/ 2147483646 w 15792"/>
              <a:gd name="T97" fmla="*/ 2147483646 h 15982"/>
              <a:gd name="T98" fmla="*/ 2147483646 w 15792"/>
              <a:gd name="T99" fmla="*/ 2147483646 h 15982"/>
              <a:gd name="T100" fmla="*/ 2147483646 w 15792"/>
              <a:gd name="T101" fmla="*/ 2147483646 h 15982"/>
              <a:gd name="T102" fmla="*/ 2147483646 w 15792"/>
              <a:gd name="T103" fmla="*/ 2147483646 h 15982"/>
              <a:gd name="T104" fmla="*/ 2147483646 w 15792"/>
              <a:gd name="T105" fmla="*/ 0 h 1598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5792" h="15982">
                <a:moveTo>
                  <a:pt x="8801" y="0"/>
                </a:moveTo>
                <a:lnTo>
                  <a:pt x="8991" y="381"/>
                </a:lnTo>
                <a:lnTo>
                  <a:pt x="9295" y="952"/>
                </a:lnTo>
                <a:lnTo>
                  <a:pt x="9353" y="1199"/>
                </a:lnTo>
                <a:lnTo>
                  <a:pt x="9486" y="1600"/>
                </a:lnTo>
                <a:lnTo>
                  <a:pt x="10057" y="2685"/>
                </a:lnTo>
                <a:lnTo>
                  <a:pt x="10477" y="3847"/>
                </a:lnTo>
                <a:lnTo>
                  <a:pt x="10553" y="3981"/>
                </a:lnTo>
                <a:lnTo>
                  <a:pt x="10782" y="4247"/>
                </a:lnTo>
                <a:lnTo>
                  <a:pt x="10858" y="4495"/>
                </a:lnTo>
                <a:lnTo>
                  <a:pt x="11924" y="5980"/>
                </a:lnTo>
                <a:lnTo>
                  <a:pt x="12324" y="6590"/>
                </a:lnTo>
                <a:lnTo>
                  <a:pt x="12800" y="7123"/>
                </a:lnTo>
                <a:lnTo>
                  <a:pt x="12877" y="7181"/>
                </a:lnTo>
                <a:lnTo>
                  <a:pt x="13201" y="7562"/>
                </a:lnTo>
                <a:lnTo>
                  <a:pt x="13220" y="7733"/>
                </a:lnTo>
                <a:lnTo>
                  <a:pt x="13220" y="7924"/>
                </a:lnTo>
                <a:lnTo>
                  <a:pt x="13258" y="8095"/>
                </a:lnTo>
                <a:lnTo>
                  <a:pt x="13486" y="8209"/>
                </a:lnTo>
                <a:lnTo>
                  <a:pt x="13543" y="8342"/>
                </a:lnTo>
                <a:lnTo>
                  <a:pt x="13734" y="8952"/>
                </a:lnTo>
                <a:lnTo>
                  <a:pt x="13810" y="9085"/>
                </a:lnTo>
                <a:lnTo>
                  <a:pt x="13905" y="9143"/>
                </a:lnTo>
                <a:lnTo>
                  <a:pt x="14001" y="9219"/>
                </a:lnTo>
                <a:lnTo>
                  <a:pt x="14286" y="9790"/>
                </a:lnTo>
                <a:lnTo>
                  <a:pt x="14458" y="10000"/>
                </a:lnTo>
                <a:lnTo>
                  <a:pt x="14515" y="10133"/>
                </a:lnTo>
                <a:lnTo>
                  <a:pt x="14534" y="10247"/>
                </a:lnTo>
                <a:lnTo>
                  <a:pt x="14572" y="10381"/>
                </a:lnTo>
                <a:lnTo>
                  <a:pt x="14877" y="10704"/>
                </a:lnTo>
                <a:lnTo>
                  <a:pt x="14972" y="10990"/>
                </a:lnTo>
                <a:lnTo>
                  <a:pt x="15067" y="11581"/>
                </a:lnTo>
                <a:lnTo>
                  <a:pt x="15182" y="11905"/>
                </a:lnTo>
                <a:lnTo>
                  <a:pt x="15506" y="12362"/>
                </a:lnTo>
                <a:lnTo>
                  <a:pt x="15524" y="12457"/>
                </a:lnTo>
                <a:lnTo>
                  <a:pt x="15506" y="12552"/>
                </a:lnTo>
                <a:lnTo>
                  <a:pt x="15429" y="12628"/>
                </a:lnTo>
                <a:lnTo>
                  <a:pt x="15410" y="12724"/>
                </a:lnTo>
                <a:lnTo>
                  <a:pt x="15391" y="12800"/>
                </a:lnTo>
                <a:lnTo>
                  <a:pt x="15448" y="13047"/>
                </a:lnTo>
                <a:lnTo>
                  <a:pt x="15506" y="13752"/>
                </a:lnTo>
                <a:lnTo>
                  <a:pt x="15563" y="14076"/>
                </a:lnTo>
                <a:lnTo>
                  <a:pt x="15772" y="14724"/>
                </a:lnTo>
                <a:lnTo>
                  <a:pt x="15791" y="15047"/>
                </a:lnTo>
                <a:lnTo>
                  <a:pt x="15715" y="15352"/>
                </a:lnTo>
                <a:lnTo>
                  <a:pt x="15582" y="15619"/>
                </a:lnTo>
                <a:lnTo>
                  <a:pt x="15467" y="15943"/>
                </a:lnTo>
                <a:lnTo>
                  <a:pt x="15391" y="15943"/>
                </a:lnTo>
                <a:lnTo>
                  <a:pt x="15182" y="15904"/>
                </a:lnTo>
                <a:lnTo>
                  <a:pt x="14991" y="15981"/>
                </a:lnTo>
                <a:lnTo>
                  <a:pt x="14553" y="15828"/>
                </a:lnTo>
                <a:lnTo>
                  <a:pt x="14629" y="15638"/>
                </a:lnTo>
                <a:lnTo>
                  <a:pt x="14591" y="15467"/>
                </a:lnTo>
                <a:lnTo>
                  <a:pt x="14553" y="15276"/>
                </a:lnTo>
                <a:lnTo>
                  <a:pt x="14534" y="15047"/>
                </a:lnTo>
                <a:lnTo>
                  <a:pt x="14610" y="14838"/>
                </a:lnTo>
                <a:lnTo>
                  <a:pt x="14686" y="14647"/>
                </a:lnTo>
                <a:lnTo>
                  <a:pt x="14629" y="14590"/>
                </a:lnTo>
                <a:lnTo>
                  <a:pt x="14572" y="14533"/>
                </a:lnTo>
                <a:lnTo>
                  <a:pt x="14610" y="14362"/>
                </a:lnTo>
                <a:lnTo>
                  <a:pt x="14134" y="14324"/>
                </a:lnTo>
                <a:lnTo>
                  <a:pt x="14001" y="14248"/>
                </a:lnTo>
                <a:lnTo>
                  <a:pt x="13867" y="14190"/>
                </a:lnTo>
                <a:lnTo>
                  <a:pt x="13810" y="14038"/>
                </a:lnTo>
                <a:lnTo>
                  <a:pt x="13753" y="13867"/>
                </a:lnTo>
                <a:lnTo>
                  <a:pt x="13543" y="13771"/>
                </a:lnTo>
                <a:lnTo>
                  <a:pt x="13410" y="13581"/>
                </a:lnTo>
                <a:lnTo>
                  <a:pt x="13391" y="13314"/>
                </a:lnTo>
                <a:lnTo>
                  <a:pt x="13429" y="13124"/>
                </a:lnTo>
                <a:lnTo>
                  <a:pt x="13543" y="13047"/>
                </a:lnTo>
                <a:lnTo>
                  <a:pt x="13658" y="12990"/>
                </a:lnTo>
                <a:lnTo>
                  <a:pt x="13848" y="13066"/>
                </a:lnTo>
                <a:lnTo>
                  <a:pt x="14001" y="12952"/>
                </a:lnTo>
                <a:lnTo>
                  <a:pt x="13924" y="12780"/>
                </a:lnTo>
                <a:lnTo>
                  <a:pt x="13734" y="12666"/>
                </a:lnTo>
                <a:lnTo>
                  <a:pt x="13525" y="12609"/>
                </a:lnTo>
                <a:lnTo>
                  <a:pt x="13353" y="12704"/>
                </a:lnTo>
                <a:lnTo>
                  <a:pt x="13181" y="12743"/>
                </a:lnTo>
                <a:lnTo>
                  <a:pt x="12953" y="12628"/>
                </a:lnTo>
                <a:lnTo>
                  <a:pt x="12705" y="12590"/>
                </a:lnTo>
                <a:lnTo>
                  <a:pt x="12629" y="12628"/>
                </a:lnTo>
                <a:lnTo>
                  <a:pt x="12553" y="12628"/>
                </a:lnTo>
                <a:lnTo>
                  <a:pt x="12496" y="12552"/>
                </a:lnTo>
                <a:lnTo>
                  <a:pt x="12419" y="12514"/>
                </a:lnTo>
                <a:lnTo>
                  <a:pt x="12248" y="12648"/>
                </a:lnTo>
                <a:lnTo>
                  <a:pt x="12058" y="12724"/>
                </a:lnTo>
                <a:lnTo>
                  <a:pt x="12038" y="12590"/>
                </a:lnTo>
                <a:lnTo>
                  <a:pt x="12058" y="12457"/>
                </a:lnTo>
                <a:lnTo>
                  <a:pt x="11943" y="12399"/>
                </a:lnTo>
                <a:lnTo>
                  <a:pt x="11829" y="12381"/>
                </a:lnTo>
                <a:lnTo>
                  <a:pt x="11734" y="12209"/>
                </a:lnTo>
                <a:lnTo>
                  <a:pt x="11562" y="12209"/>
                </a:lnTo>
                <a:lnTo>
                  <a:pt x="11391" y="12285"/>
                </a:lnTo>
                <a:lnTo>
                  <a:pt x="11277" y="12419"/>
                </a:lnTo>
                <a:lnTo>
                  <a:pt x="11315" y="12609"/>
                </a:lnTo>
                <a:lnTo>
                  <a:pt x="11296" y="12800"/>
                </a:lnTo>
                <a:lnTo>
                  <a:pt x="11258" y="12971"/>
                </a:lnTo>
                <a:lnTo>
                  <a:pt x="11105" y="12952"/>
                </a:lnTo>
                <a:lnTo>
                  <a:pt x="10915" y="12914"/>
                </a:lnTo>
                <a:lnTo>
                  <a:pt x="10763" y="12838"/>
                </a:lnTo>
                <a:lnTo>
                  <a:pt x="10610" y="12762"/>
                </a:lnTo>
                <a:lnTo>
                  <a:pt x="10477" y="12685"/>
                </a:lnTo>
                <a:lnTo>
                  <a:pt x="10343" y="12628"/>
                </a:lnTo>
                <a:lnTo>
                  <a:pt x="10191" y="12609"/>
                </a:lnTo>
                <a:lnTo>
                  <a:pt x="10020" y="12571"/>
                </a:lnTo>
                <a:lnTo>
                  <a:pt x="9867" y="12457"/>
                </a:lnTo>
                <a:lnTo>
                  <a:pt x="9715" y="12343"/>
                </a:lnTo>
                <a:lnTo>
                  <a:pt x="9562" y="12343"/>
                </a:lnTo>
                <a:lnTo>
                  <a:pt x="9410" y="12399"/>
                </a:lnTo>
                <a:lnTo>
                  <a:pt x="9277" y="12419"/>
                </a:lnTo>
                <a:lnTo>
                  <a:pt x="9163" y="12438"/>
                </a:lnTo>
                <a:lnTo>
                  <a:pt x="9105" y="12323"/>
                </a:lnTo>
                <a:lnTo>
                  <a:pt x="8991" y="12190"/>
                </a:lnTo>
                <a:lnTo>
                  <a:pt x="8991" y="12095"/>
                </a:lnTo>
                <a:lnTo>
                  <a:pt x="8934" y="12019"/>
                </a:lnTo>
                <a:lnTo>
                  <a:pt x="8629" y="12057"/>
                </a:lnTo>
                <a:lnTo>
                  <a:pt x="8438" y="12114"/>
                </a:lnTo>
                <a:lnTo>
                  <a:pt x="8381" y="12152"/>
                </a:lnTo>
                <a:lnTo>
                  <a:pt x="8324" y="12133"/>
                </a:lnTo>
                <a:lnTo>
                  <a:pt x="8248" y="12095"/>
                </a:lnTo>
                <a:lnTo>
                  <a:pt x="8172" y="12019"/>
                </a:lnTo>
                <a:lnTo>
                  <a:pt x="8286" y="11847"/>
                </a:lnTo>
                <a:lnTo>
                  <a:pt x="8457" y="11714"/>
                </a:lnTo>
                <a:lnTo>
                  <a:pt x="8534" y="11542"/>
                </a:lnTo>
                <a:lnTo>
                  <a:pt x="8420" y="11524"/>
                </a:lnTo>
                <a:lnTo>
                  <a:pt x="8057" y="11466"/>
                </a:lnTo>
                <a:lnTo>
                  <a:pt x="7715" y="11333"/>
                </a:lnTo>
                <a:lnTo>
                  <a:pt x="7563" y="11447"/>
                </a:lnTo>
                <a:lnTo>
                  <a:pt x="7448" y="11505"/>
                </a:lnTo>
                <a:lnTo>
                  <a:pt x="7296" y="11485"/>
                </a:lnTo>
                <a:lnTo>
                  <a:pt x="7162" y="11581"/>
                </a:lnTo>
                <a:lnTo>
                  <a:pt x="6953" y="11695"/>
                </a:lnTo>
                <a:lnTo>
                  <a:pt x="6743" y="11752"/>
                </a:lnTo>
                <a:lnTo>
                  <a:pt x="6667" y="11638"/>
                </a:lnTo>
                <a:lnTo>
                  <a:pt x="6667" y="11466"/>
                </a:lnTo>
                <a:lnTo>
                  <a:pt x="6439" y="11219"/>
                </a:lnTo>
                <a:lnTo>
                  <a:pt x="6115" y="11314"/>
                </a:lnTo>
                <a:lnTo>
                  <a:pt x="6000" y="11466"/>
                </a:lnTo>
                <a:lnTo>
                  <a:pt x="6019" y="11847"/>
                </a:lnTo>
                <a:lnTo>
                  <a:pt x="5905" y="11942"/>
                </a:lnTo>
                <a:lnTo>
                  <a:pt x="5848" y="12000"/>
                </a:lnTo>
                <a:lnTo>
                  <a:pt x="5810" y="12038"/>
                </a:lnTo>
                <a:lnTo>
                  <a:pt x="5753" y="12000"/>
                </a:lnTo>
                <a:lnTo>
                  <a:pt x="5696" y="11981"/>
                </a:lnTo>
                <a:lnTo>
                  <a:pt x="5505" y="11962"/>
                </a:lnTo>
                <a:lnTo>
                  <a:pt x="5315" y="12000"/>
                </a:lnTo>
                <a:lnTo>
                  <a:pt x="5372" y="11619"/>
                </a:lnTo>
                <a:lnTo>
                  <a:pt x="4705" y="11714"/>
                </a:lnTo>
                <a:lnTo>
                  <a:pt x="4038" y="11905"/>
                </a:lnTo>
                <a:lnTo>
                  <a:pt x="4381" y="11276"/>
                </a:lnTo>
                <a:lnTo>
                  <a:pt x="4667" y="10571"/>
                </a:lnTo>
                <a:lnTo>
                  <a:pt x="5048" y="9752"/>
                </a:lnTo>
                <a:lnTo>
                  <a:pt x="5086" y="9580"/>
                </a:lnTo>
                <a:lnTo>
                  <a:pt x="5067" y="9390"/>
                </a:lnTo>
                <a:lnTo>
                  <a:pt x="5143" y="9257"/>
                </a:lnTo>
                <a:lnTo>
                  <a:pt x="5257" y="9104"/>
                </a:lnTo>
                <a:lnTo>
                  <a:pt x="5391" y="9067"/>
                </a:lnTo>
                <a:lnTo>
                  <a:pt x="5448" y="8914"/>
                </a:lnTo>
                <a:lnTo>
                  <a:pt x="5372" y="8800"/>
                </a:lnTo>
                <a:lnTo>
                  <a:pt x="5277" y="8723"/>
                </a:lnTo>
                <a:lnTo>
                  <a:pt x="5124" y="8704"/>
                </a:lnTo>
                <a:lnTo>
                  <a:pt x="4972" y="8647"/>
                </a:lnTo>
                <a:lnTo>
                  <a:pt x="4762" y="8609"/>
                </a:lnTo>
                <a:lnTo>
                  <a:pt x="4419" y="8419"/>
                </a:lnTo>
                <a:lnTo>
                  <a:pt x="4248" y="8342"/>
                </a:lnTo>
                <a:lnTo>
                  <a:pt x="4095" y="8247"/>
                </a:lnTo>
                <a:lnTo>
                  <a:pt x="3924" y="8209"/>
                </a:lnTo>
                <a:lnTo>
                  <a:pt x="3753" y="8266"/>
                </a:lnTo>
                <a:lnTo>
                  <a:pt x="3619" y="8152"/>
                </a:lnTo>
                <a:lnTo>
                  <a:pt x="3619" y="8019"/>
                </a:lnTo>
                <a:lnTo>
                  <a:pt x="3696" y="7885"/>
                </a:lnTo>
                <a:lnTo>
                  <a:pt x="3714" y="7733"/>
                </a:lnTo>
                <a:lnTo>
                  <a:pt x="3714" y="7580"/>
                </a:lnTo>
                <a:lnTo>
                  <a:pt x="3562" y="7619"/>
                </a:lnTo>
                <a:lnTo>
                  <a:pt x="3486" y="7523"/>
                </a:lnTo>
                <a:lnTo>
                  <a:pt x="3657" y="7314"/>
                </a:lnTo>
                <a:lnTo>
                  <a:pt x="3638" y="7162"/>
                </a:lnTo>
                <a:lnTo>
                  <a:pt x="3581" y="7028"/>
                </a:lnTo>
                <a:lnTo>
                  <a:pt x="3619" y="6914"/>
                </a:lnTo>
                <a:lnTo>
                  <a:pt x="3619" y="6781"/>
                </a:lnTo>
                <a:lnTo>
                  <a:pt x="3600" y="6666"/>
                </a:lnTo>
                <a:lnTo>
                  <a:pt x="3924" y="6438"/>
                </a:lnTo>
                <a:lnTo>
                  <a:pt x="4058" y="6380"/>
                </a:lnTo>
                <a:lnTo>
                  <a:pt x="4114" y="6285"/>
                </a:lnTo>
                <a:lnTo>
                  <a:pt x="4153" y="5962"/>
                </a:lnTo>
                <a:lnTo>
                  <a:pt x="4000" y="5733"/>
                </a:lnTo>
                <a:lnTo>
                  <a:pt x="3886" y="5695"/>
                </a:lnTo>
                <a:lnTo>
                  <a:pt x="3772" y="5638"/>
                </a:lnTo>
                <a:lnTo>
                  <a:pt x="3677" y="5409"/>
                </a:lnTo>
                <a:lnTo>
                  <a:pt x="3543" y="5409"/>
                </a:lnTo>
                <a:lnTo>
                  <a:pt x="3391" y="5409"/>
                </a:lnTo>
                <a:lnTo>
                  <a:pt x="3238" y="5295"/>
                </a:lnTo>
                <a:lnTo>
                  <a:pt x="3162" y="5085"/>
                </a:lnTo>
                <a:lnTo>
                  <a:pt x="3124" y="4704"/>
                </a:lnTo>
                <a:lnTo>
                  <a:pt x="3067" y="4514"/>
                </a:lnTo>
                <a:lnTo>
                  <a:pt x="3010" y="4475"/>
                </a:lnTo>
                <a:lnTo>
                  <a:pt x="2971" y="4495"/>
                </a:lnTo>
                <a:lnTo>
                  <a:pt x="2934" y="4514"/>
                </a:lnTo>
                <a:lnTo>
                  <a:pt x="2895" y="4533"/>
                </a:lnTo>
                <a:lnTo>
                  <a:pt x="2781" y="4457"/>
                </a:lnTo>
                <a:lnTo>
                  <a:pt x="2534" y="4552"/>
                </a:lnTo>
                <a:lnTo>
                  <a:pt x="2286" y="4495"/>
                </a:lnTo>
                <a:lnTo>
                  <a:pt x="2191" y="4419"/>
                </a:lnTo>
                <a:lnTo>
                  <a:pt x="2096" y="4343"/>
                </a:lnTo>
                <a:lnTo>
                  <a:pt x="2077" y="4190"/>
                </a:lnTo>
                <a:lnTo>
                  <a:pt x="2133" y="4037"/>
                </a:lnTo>
                <a:lnTo>
                  <a:pt x="2172" y="3999"/>
                </a:lnTo>
                <a:lnTo>
                  <a:pt x="2191" y="3942"/>
                </a:lnTo>
                <a:lnTo>
                  <a:pt x="2153" y="3904"/>
                </a:lnTo>
                <a:lnTo>
                  <a:pt x="2096" y="3885"/>
                </a:lnTo>
                <a:lnTo>
                  <a:pt x="2038" y="3904"/>
                </a:lnTo>
                <a:lnTo>
                  <a:pt x="2000" y="3942"/>
                </a:lnTo>
                <a:lnTo>
                  <a:pt x="1924" y="4037"/>
                </a:lnTo>
                <a:lnTo>
                  <a:pt x="1829" y="4133"/>
                </a:lnTo>
                <a:lnTo>
                  <a:pt x="1676" y="4171"/>
                </a:lnTo>
                <a:lnTo>
                  <a:pt x="1562" y="4076"/>
                </a:lnTo>
                <a:lnTo>
                  <a:pt x="1543" y="3999"/>
                </a:lnTo>
                <a:lnTo>
                  <a:pt x="1524" y="3923"/>
                </a:lnTo>
                <a:lnTo>
                  <a:pt x="1486" y="3885"/>
                </a:lnTo>
                <a:lnTo>
                  <a:pt x="1429" y="3942"/>
                </a:lnTo>
                <a:lnTo>
                  <a:pt x="1410" y="4018"/>
                </a:lnTo>
                <a:lnTo>
                  <a:pt x="1410" y="4285"/>
                </a:lnTo>
                <a:lnTo>
                  <a:pt x="1334" y="4419"/>
                </a:lnTo>
                <a:lnTo>
                  <a:pt x="1105" y="4304"/>
                </a:lnTo>
                <a:lnTo>
                  <a:pt x="895" y="4114"/>
                </a:lnTo>
                <a:lnTo>
                  <a:pt x="819" y="4037"/>
                </a:lnTo>
                <a:lnTo>
                  <a:pt x="743" y="4037"/>
                </a:lnTo>
                <a:lnTo>
                  <a:pt x="667" y="3942"/>
                </a:lnTo>
                <a:lnTo>
                  <a:pt x="629" y="3809"/>
                </a:lnTo>
                <a:lnTo>
                  <a:pt x="572" y="3752"/>
                </a:lnTo>
                <a:lnTo>
                  <a:pt x="495" y="3695"/>
                </a:lnTo>
                <a:lnTo>
                  <a:pt x="438" y="3561"/>
                </a:lnTo>
                <a:lnTo>
                  <a:pt x="343" y="3504"/>
                </a:lnTo>
                <a:lnTo>
                  <a:pt x="133" y="3371"/>
                </a:lnTo>
                <a:lnTo>
                  <a:pt x="0" y="3295"/>
                </a:lnTo>
                <a:lnTo>
                  <a:pt x="38" y="3256"/>
                </a:lnTo>
                <a:lnTo>
                  <a:pt x="381" y="2971"/>
                </a:lnTo>
                <a:lnTo>
                  <a:pt x="781" y="2723"/>
                </a:lnTo>
                <a:lnTo>
                  <a:pt x="1219" y="2552"/>
                </a:lnTo>
                <a:lnTo>
                  <a:pt x="1619" y="2494"/>
                </a:lnTo>
                <a:lnTo>
                  <a:pt x="1810" y="2533"/>
                </a:lnTo>
                <a:lnTo>
                  <a:pt x="2590" y="2457"/>
                </a:lnTo>
                <a:lnTo>
                  <a:pt x="3181" y="2647"/>
                </a:lnTo>
                <a:lnTo>
                  <a:pt x="3372" y="2628"/>
                </a:lnTo>
                <a:lnTo>
                  <a:pt x="3753" y="2514"/>
                </a:lnTo>
                <a:lnTo>
                  <a:pt x="4952" y="2399"/>
                </a:lnTo>
                <a:lnTo>
                  <a:pt x="5010" y="2438"/>
                </a:lnTo>
                <a:lnTo>
                  <a:pt x="5086" y="2552"/>
                </a:lnTo>
                <a:lnTo>
                  <a:pt x="5162" y="2628"/>
                </a:lnTo>
                <a:lnTo>
                  <a:pt x="5257" y="2647"/>
                </a:lnTo>
                <a:lnTo>
                  <a:pt x="5677" y="2571"/>
                </a:lnTo>
                <a:lnTo>
                  <a:pt x="6324" y="2609"/>
                </a:lnTo>
                <a:lnTo>
                  <a:pt x="6762" y="2571"/>
                </a:lnTo>
                <a:lnTo>
                  <a:pt x="7200" y="2418"/>
                </a:lnTo>
                <a:lnTo>
                  <a:pt x="7600" y="2152"/>
                </a:lnTo>
                <a:lnTo>
                  <a:pt x="7924" y="1809"/>
                </a:lnTo>
                <a:lnTo>
                  <a:pt x="8076" y="1600"/>
                </a:lnTo>
                <a:lnTo>
                  <a:pt x="8191" y="1371"/>
                </a:lnTo>
                <a:lnTo>
                  <a:pt x="8286" y="1123"/>
                </a:lnTo>
                <a:lnTo>
                  <a:pt x="8305" y="838"/>
                </a:lnTo>
                <a:lnTo>
                  <a:pt x="8248" y="571"/>
                </a:lnTo>
                <a:lnTo>
                  <a:pt x="8248" y="418"/>
                </a:lnTo>
                <a:lnTo>
                  <a:pt x="8286" y="323"/>
                </a:lnTo>
                <a:lnTo>
                  <a:pt x="8457" y="190"/>
                </a:lnTo>
                <a:lnTo>
                  <a:pt x="8801" y="0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87" name="Freeform 29">
            <a:extLst>
              <a:ext uri="{FF2B5EF4-FFF2-40B4-BE49-F238E27FC236}">
                <a16:creationId xmlns:a16="http://schemas.microsoft.com/office/drawing/2014/main" id="{B11DF5D3-D17C-477F-8927-39FB78C92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817" y="1588534"/>
            <a:ext cx="2093490" cy="1095070"/>
          </a:xfrm>
          <a:custGeom>
            <a:avLst/>
            <a:gdLst>
              <a:gd name="T0" fmla="*/ 2147483646 w 20249"/>
              <a:gd name="T1" fmla="*/ 2147483646 h 10592"/>
              <a:gd name="T2" fmla="*/ 2147483646 w 20249"/>
              <a:gd name="T3" fmla="*/ 2147483646 h 10592"/>
              <a:gd name="T4" fmla="*/ 2147483646 w 20249"/>
              <a:gd name="T5" fmla="*/ 2147483646 h 10592"/>
              <a:gd name="T6" fmla="*/ 2147483646 w 20249"/>
              <a:gd name="T7" fmla="*/ 2147483646 h 10592"/>
              <a:gd name="T8" fmla="*/ 2147483646 w 20249"/>
              <a:gd name="T9" fmla="*/ 2147483646 h 10592"/>
              <a:gd name="T10" fmla="*/ 2147483646 w 20249"/>
              <a:gd name="T11" fmla="*/ 2147483646 h 10592"/>
              <a:gd name="T12" fmla="*/ 2147483646 w 20249"/>
              <a:gd name="T13" fmla="*/ 2147483646 h 10592"/>
              <a:gd name="T14" fmla="*/ 2147483646 w 20249"/>
              <a:gd name="T15" fmla="*/ 2147483646 h 10592"/>
              <a:gd name="T16" fmla="*/ 2147483646 w 20249"/>
              <a:gd name="T17" fmla="*/ 2147483646 h 10592"/>
              <a:gd name="T18" fmla="*/ 2147483646 w 20249"/>
              <a:gd name="T19" fmla="*/ 2147483646 h 10592"/>
              <a:gd name="T20" fmla="*/ 2147483646 w 20249"/>
              <a:gd name="T21" fmla="*/ 2147483646 h 10592"/>
              <a:gd name="T22" fmla="*/ 2147483646 w 20249"/>
              <a:gd name="T23" fmla="*/ 2147483646 h 10592"/>
              <a:gd name="T24" fmla="*/ 2147483646 w 20249"/>
              <a:gd name="T25" fmla="*/ 2147483646 h 10592"/>
              <a:gd name="T26" fmla="*/ 2147483646 w 20249"/>
              <a:gd name="T27" fmla="*/ 2147483646 h 10592"/>
              <a:gd name="T28" fmla="*/ 2147483646 w 20249"/>
              <a:gd name="T29" fmla="*/ 2147483646 h 10592"/>
              <a:gd name="T30" fmla="*/ 2147483646 w 20249"/>
              <a:gd name="T31" fmla="*/ 2147483646 h 10592"/>
              <a:gd name="T32" fmla="*/ 2147483646 w 20249"/>
              <a:gd name="T33" fmla="*/ 2147483646 h 10592"/>
              <a:gd name="T34" fmla="*/ 2147483646 w 20249"/>
              <a:gd name="T35" fmla="*/ 2147483646 h 10592"/>
              <a:gd name="T36" fmla="*/ 2147483646 w 20249"/>
              <a:gd name="T37" fmla="*/ 2147483646 h 10592"/>
              <a:gd name="T38" fmla="*/ 2147483646 w 20249"/>
              <a:gd name="T39" fmla="*/ 2147483646 h 10592"/>
              <a:gd name="T40" fmla="*/ 2147483646 w 20249"/>
              <a:gd name="T41" fmla="*/ 2147483646 h 10592"/>
              <a:gd name="T42" fmla="*/ 2147483646 w 20249"/>
              <a:gd name="T43" fmla="*/ 2147483646 h 10592"/>
              <a:gd name="T44" fmla="*/ 2147483646 w 20249"/>
              <a:gd name="T45" fmla="*/ 2147483646 h 10592"/>
              <a:gd name="T46" fmla="*/ 2147483646 w 20249"/>
              <a:gd name="T47" fmla="*/ 2147483646 h 10592"/>
              <a:gd name="T48" fmla="*/ 2147483646 w 20249"/>
              <a:gd name="T49" fmla="*/ 2147483646 h 10592"/>
              <a:gd name="T50" fmla="*/ 2147483646 w 20249"/>
              <a:gd name="T51" fmla="*/ 2147483646 h 10592"/>
              <a:gd name="T52" fmla="*/ 2147483646 w 20249"/>
              <a:gd name="T53" fmla="*/ 2147483646 h 10592"/>
              <a:gd name="T54" fmla="*/ 2147483646 w 20249"/>
              <a:gd name="T55" fmla="*/ 2147483646 h 10592"/>
              <a:gd name="T56" fmla="*/ 2147483646 w 20249"/>
              <a:gd name="T57" fmla="*/ 2147483646 h 10592"/>
              <a:gd name="T58" fmla="*/ 2147483646 w 20249"/>
              <a:gd name="T59" fmla="*/ 2147483646 h 10592"/>
              <a:gd name="T60" fmla="*/ 2147483646 w 20249"/>
              <a:gd name="T61" fmla="*/ 2147483646 h 10592"/>
              <a:gd name="T62" fmla="*/ 2147483646 w 20249"/>
              <a:gd name="T63" fmla="*/ 2147483646 h 10592"/>
              <a:gd name="T64" fmla="*/ 2147483646 w 20249"/>
              <a:gd name="T65" fmla="*/ 2147483646 h 10592"/>
              <a:gd name="T66" fmla="*/ 2147483646 w 20249"/>
              <a:gd name="T67" fmla="*/ 2147483646 h 10592"/>
              <a:gd name="T68" fmla="*/ 2147483646 w 20249"/>
              <a:gd name="T69" fmla="*/ 2147483646 h 10592"/>
              <a:gd name="T70" fmla="*/ 2147483646 w 20249"/>
              <a:gd name="T71" fmla="*/ 2147483646 h 10592"/>
              <a:gd name="T72" fmla="*/ 2147483646 w 20249"/>
              <a:gd name="T73" fmla="*/ 2147483646 h 10592"/>
              <a:gd name="T74" fmla="*/ 2147483646 w 20249"/>
              <a:gd name="T75" fmla="*/ 2147483646 h 10592"/>
              <a:gd name="T76" fmla="*/ 2147483646 w 20249"/>
              <a:gd name="T77" fmla="*/ 2147483646 h 10592"/>
              <a:gd name="T78" fmla="*/ 2147483646 w 20249"/>
              <a:gd name="T79" fmla="*/ 2147483646 h 10592"/>
              <a:gd name="T80" fmla="*/ 2147483646 w 20249"/>
              <a:gd name="T81" fmla="*/ 2147483646 h 10592"/>
              <a:gd name="T82" fmla="*/ 2147483646 w 20249"/>
              <a:gd name="T83" fmla="*/ 2147483646 h 10592"/>
              <a:gd name="T84" fmla="*/ 2147483646 w 20249"/>
              <a:gd name="T85" fmla="*/ 2147483646 h 10592"/>
              <a:gd name="T86" fmla="*/ 2147483646 w 20249"/>
              <a:gd name="T87" fmla="*/ 2147483646 h 10592"/>
              <a:gd name="T88" fmla="*/ 2147483646 w 20249"/>
              <a:gd name="T89" fmla="*/ 2147483646 h 10592"/>
              <a:gd name="T90" fmla="*/ 2147483646 w 20249"/>
              <a:gd name="T91" fmla="*/ 2147483646 h 10592"/>
              <a:gd name="T92" fmla="*/ 2147483646 w 20249"/>
              <a:gd name="T93" fmla="*/ 2147483646 h 10592"/>
              <a:gd name="T94" fmla="*/ 2147483646 w 20249"/>
              <a:gd name="T95" fmla="*/ 2147483646 h 10592"/>
              <a:gd name="T96" fmla="*/ 2147483646 w 20249"/>
              <a:gd name="T97" fmla="*/ 2147483646 h 10592"/>
              <a:gd name="T98" fmla="*/ 2147483646 w 20249"/>
              <a:gd name="T99" fmla="*/ 2147483646 h 10592"/>
              <a:gd name="T100" fmla="*/ 2147483646 w 20249"/>
              <a:gd name="T101" fmla="*/ 2147483646 h 10592"/>
              <a:gd name="T102" fmla="*/ 2147483646 w 20249"/>
              <a:gd name="T103" fmla="*/ 2147483646 h 10592"/>
              <a:gd name="T104" fmla="*/ 2147483646 w 20249"/>
              <a:gd name="T105" fmla="*/ 2147483646 h 10592"/>
              <a:gd name="T106" fmla="*/ 2147483646 w 20249"/>
              <a:gd name="T107" fmla="*/ 2147483646 h 10592"/>
              <a:gd name="T108" fmla="*/ 2147483646 w 20249"/>
              <a:gd name="T109" fmla="*/ 2147483646 h 10592"/>
              <a:gd name="T110" fmla="*/ 2147483646 w 20249"/>
              <a:gd name="T111" fmla="*/ 2147483646 h 10592"/>
              <a:gd name="T112" fmla="*/ 2147483646 w 20249"/>
              <a:gd name="T113" fmla="*/ 2147483646 h 10592"/>
              <a:gd name="T114" fmla="*/ 2147483646 w 20249"/>
              <a:gd name="T115" fmla="*/ 2147483646 h 10592"/>
              <a:gd name="T116" fmla="*/ 2147483646 w 20249"/>
              <a:gd name="T117" fmla="*/ 2147483646 h 1059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0249" h="10592">
                <a:moveTo>
                  <a:pt x="12933" y="3085"/>
                </a:moveTo>
                <a:lnTo>
                  <a:pt x="12876" y="2400"/>
                </a:lnTo>
                <a:lnTo>
                  <a:pt x="12915" y="2209"/>
                </a:lnTo>
                <a:lnTo>
                  <a:pt x="12991" y="2152"/>
                </a:lnTo>
                <a:lnTo>
                  <a:pt x="13105" y="2133"/>
                </a:lnTo>
                <a:lnTo>
                  <a:pt x="13276" y="2076"/>
                </a:lnTo>
                <a:lnTo>
                  <a:pt x="13524" y="1886"/>
                </a:lnTo>
                <a:lnTo>
                  <a:pt x="14057" y="1048"/>
                </a:lnTo>
                <a:lnTo>
                  <a:pt x="14171" y="952"/>
                </a:lnTo>
                <a:lnTo>
                  <a:pt x="14419" y="762"/>
                </a:lnTo>
                <a:lnTo>
                  <a:pt x="14515" y="628"/>
                </a:lnTo>
                <a:lnTo>
                  <a:pt x="14648" y="323"/>
                </a:lnTo>
                <a:lnTo>
                  <a:pt x="14724" y="114"/>
                </a:lnTo>
                <a:lnTo>
                  <a:pt x="14800" y="0"/>
                </a:lnTo>
                <a:lnTo>
                  <a:pt x="14933" y="76"/>
                </a:lnTo>
                <a:lnTo>
                  <a:pt x="15143" y="209"/>
                </a:lnTo>
                <a:lnTo>
                  <a:pt x="15238" y="266"/>
                </a:lnTo>
                <a:lnTo>
                  <a:pt x="15295" y="400"/>
                </a:lnTo>
                <a:lnTo>
                  <a:pt x="15372" y="457"/>
                </a:lnTo>
                <a:lnTo>
                  <a:pt x="15429" y="514"/>
                </a:lnTo>
                <a:lnTo>
                  <a:pt x="15467" y="647"/>
                </a:lnTo>
                <a:lnTo>
                  <a:pt x="15543" y="742"/>
                </a:lnTo>
                <a:lnTo>
                  <a:pt x="15619" y="742"/>
                </a:lnTo>
                <a:lnTo>
                  <a:pt x="15695" y="819"/>
                </a:lnTo>
                <a:lnTo>
                  <a:pt x="15905" y="1009"/>
                </a:lnTo>
                <a:lnTo>
                  <a:pt x="16134" y="1124"/>
                </a:lnTo>
                <a:lnTo>
                  <a:pt x="16210" y="990"/>
                </a:lnTo>
                <a:lnTo>
                  <a:pt x="16210" y="723"/>
                </a:lnTo>
                <a:lnTo>
                  <a:pt x="16229" y="647"/>
                </a:lnTo>
                <a:lnTo>
                  <a:pt x="16286" y="590"/>
                </a:lnTo>
                <a:lnTo>
                  <a:pt x="16324" y="628"/>
                </a:lnTo>
                <a:lnTo>
                  <a:pt x="16343" y="704"/>
                </a:lnTo>
                <a:lnTo>
                  <a:pt x="16362" y="781"/>
                </a:lnTo>
                <a:lnTo>
                  <a:pt x="16476" y="876"/>
                </a:lnTo>
                <a:lnTo>
                  <a:pt x="16629" y="838"/>
                </a:lnTo>
                <a:lnTo>
                  <a:pt x="16724" y="742"/>
                </a:lnTo>
                <a:lnTo>
                  <a:pt x="16800" y="647"/>
                </a:lnTo>
                <a:lnTo>
                  <a:pt x="16838" y="609"/>
                </a:lnTo>
                <a:lnTo>
                  <a:pt x="16896" y="590"/>
                </a:lnTo>
                <a:lnTo>
                  <a:pt x="16953" y="609"/>
                </a:lnTo>
                <a:lnTo>
                  <a:pt x="16991" y="647"/>
                </a:lnTo>
                <a:lnTo>
                  <a:pt x="16972" y="704"/>
                </a:lnTo>
                <a:lnTo>
                  <a:pt x="16933" y="742"/>
                </a:lnTo>
                <a:lnTo>
                  <a:pt x="16877" y="895"/>
                </a:lnTo>
                <a:lnTo>
                  <a:pt x="16896" y="1048"/>
                </a:lnTo>
                <a:lnTo>
                  <a:pt x="16991" y="1124"/>
                </a:lnTo>
                <a:lnTo>
                  <a:pt x="17086" y="1200"/>
                </a:lnTo>
                <a:lnTo>
                  <a:pt x="17334" y="1257"/>
                </a:lnTo>
                <a:lnTo>
                  <a:pt x="17581" y="1162"/>
                </a:lnTo>
                <a:lnTo>
                  <a:pt x="17695" y="1238"/>
                </a:lnTo>
                <a:lnTo>
                  <a:pt x="17734" y="1219"/>
                </a:lnTo>
                <a:lnTo>
                  <a:pt x="17771" y="1200"/>
                </a:lnTo>
                <a:lnTo>
                  <a:pt x="17810" y="1180"/>
                </a:lnTo>
                <a:lnTo>
                  <a:pt x="17867" y="1219"/>
                </a:lnTo>
                <a:lnTo>
                  <a:pt x="17924" y="1409"/>
                </a:lnTo>
                <a:lnTo>
                  <a:pt x="17962" y="1790"/>
                </a:lnTo>
                <a:lnTo>
                  <a:pt x="18038" y="2000"/>
                </a:lnTo>
                <a:lnTo>
                  <a:pt x="18191" y="2114"/>
                </a:lnTo>
                <a:lnTo>
                  <a:pt x="18343" y="2114"/>
                </a:lnTo>
                <a:lnTo>
                  <a:pt x="18477" y="2114"/>
                </a:lnTo>
                <a:lnTo>
                  <a:pt x="18572" y="2343"/>
                </a:lnTo>
                <a:lnTo>
                  <a:pt x="18686" y="2400"/>
                </a:lnTo>
                <a:lnTo>
                  <a:pt x="18800" y="2438"/>
                </a:lnTo>
                <a:lnTo>
                  <a:pt x="18953" y="2667"/>
                </a:lnTo>
                <a:lnTo>
                  <a:pt x="18914" y="2990"/>
                </a:lnTo>
                <a:lnTo>
                  <a:pt x="18858" y="3085"/>
                </a:lnTo>
                <a:lnTo>
                  <a:pt x="18724" y="3143"/>
                </a:lnTo>
                <a:lnTo>
                  <a:pt x="18400" y="3371"/>
                </a:lnTo>
                <a:lnTo>
                  <a:pt x="18419" y="3486"/>
                </a:lnTo>
                <a:lnTo>
                  <a:pt x="18419" y="3619"/>
                </a:lnTo>
                <a:lnTo>
                  <a:pt x="18381" y="3733"/>
                </a:lnTo>
                <a:lnTo>
                  <a:pt x="18438" y="3867"/>
                </a:lnTo>
                <a:lnTo>
                  <a:pt x="18457" y="4019"/>
                </a:lnTo>
                <a:lnTo>
                  <a:pt x="18286" y="4228"/>
                </a:lnTo>
                <a:lnTo>
                  <a:pt x="18362" y="4324"/>
                </a:lnTo>
                <a:lnTo>
                  <a:pt x="18514" y="4285"/>
                </a:lnTo>
                <a:lnTo>
                  <a:pt x="18514" y="4438"/>
                </a:lnTo>
                <a:lnTo>
                  <a:pt x="18496" y="4590"/>
                </a:lnTo>
                <a:lnTo>
                  <a:pt x="18419" y="4724"/>
                </a:lnTo>
                <a:lnTo>
                  <a:pt x="18419" y="4857"/>
                </a:lnTo>
                <a:lnTo>
                  <a:pt x="18553" y="4971"/>
                </a:lnTo>
                <a:lnTo>
                  <a:pt x="18724" y="4914"/>
                </a:lnTo>
                <a:lnTo>
                  <a:pt x="18895" y="4952"/>
                </a:lnTo>
                <a:lnTo>
                  <a:pt x="19048" y="5047"/>
                </a:lnTo>
                <a:lnTo>
                  <a:pt x="19219" y="5124"/>
                </a:lnTo>
                <a:lnTo>
                  <a:pt x="19562" y="5314"/>
                </a:lnTo>
                <a:lnTo>
                  <a:pt x="19772" y="5352"/>
                </a:lnTo>
                <a:lnTo>
                  <a:pt x="19924" y="5409"/>
                </a:lnTo>
                <a:lnTo>
                  <a:pt x="20077" y="5428"/>
                </a:lnTo>
                <a:lnTo>
                  <a:pt x="20172" y="5505"/>
                </a:lnTo>
                <a:lnTo>
                  <a:pt x="20248" y="5619"/>
                </a:lnTo>
                <a:lnTo>
                  <a:pt x="20191" y="5772"/>
                </a:lnTo>
                <a:lnTo>
                  <a:pt x="20057" y="5809"/>
                </a:lnTo>
                <a:lnTo>
                  <a:pt x="19943" y="5962"/>
                </a:lnTo>
                <a:lnTo>
                  <a:pt x="19867" y="6095"/>
                </a:lnTo>
                <a:lnTo>
                  <a:pt x="19886" y="6285"/>
                </a:lnTo>
                <a:lnTo>
                  <a:pt x="19848" y="6457"/>
                </a:lnTo>
                <a:lnTo>
                  <a:pt x="19467" y="7276"/>
                </a:lnTo>
                <a:lnTo>
                  <a:pt x="19181" y="7981"/>
                </a:lnTo>
                <a:lnTo>
                  <a:pt x="18838" y="8610"/>
                </a:lnTo>
                <a:lnTo>
                  <a:pt x="18800" y="8686"/>
                </a:lnTo>
                <a:lnTo>
                  <a:pt x="18743" y="8762"/>
                </a:lnTo>
                <a:lnTo>
                  <a:pt x="18686" y="8800"/>
                </a:lnTo>
                <a:lnTo>
                  <a:pt x="18648" y="8838"/>
                </a:lnTo>
                <a:lnTo>
                  <a:pt x="18610" y="8895"/>
                </a:lnTo>
                <a:lnTo>
                  <a:pt x="18572" y="8972"/>
                </a:lnTo>
                <a:lnTo>
                  <a:pt x="18267" y="9524"/>
                </a:lnTo>
                <a:lnTo>
                  <a:pt x="18115" y="9638"/>
                </a:lnTo>
                <a:lnTo>
                  <a:pt x="18076" y="9600"/>
                </a:lnTo>
                <a:lnTo>
                  <a:pt x="17962" y="9562"/>
                </a:lnTo>
                <a:lnTo>
                  <a:pt x="17867" y="9676"/>
                </a:lnTo>
                <a:lnTo>
                  <a:pt x="17810" y="9790"/>
                </a:lnTo>
                <a:lnTo>
                  <a:pt x="17734" y="9905"/>
                </a:lnTo>
                <a:lnTo>
                  <a:pt x="17581" y="9962"/>
                </a:lnTo>
                <a:lnTo>
                  <a:pt x="17467" y="10076"/>
                </a:lnTo>
                <a:lnTo>
                  <a:pt x="17410" y="10305"/>
                </a:lnTo>
                <a:lnTo>
                  <a:pt x="17200" y="10381"/>
                </a:lnTo>
                <a:lnTo>
                  <a:pt x="16933" y="10514"/>
                </a:lnTo>
                <a:lnTo>
                  <a:pt x="16648" y="10591"/>
                </a:lnTo>
                <a:lnTo>
                  <a:pt x="16362" y="10552"/>
                </a:lnTo>
                <a:lnTo>
                  <a:pt x="16115" y="10343"/>
                </a:lnTo>
                <a:lnTo>
                  <a:pt x="15848" y="10228"/>
                </a:lnTo>
                <a:lnTo>
                  <a:pt x="15314" y="10457"/>
                </a:lnTo>
                <a:lnTo>
                  <a:pt x="15067" y="10457"/>
                </a:lnTo>
                <a:lnTo>
                  <a:pt x="14781" y="10381"/>
                </a:lnTo>
                <a:lnTo>
                  <a:pt x="14857" y="10324"/>
                </a:lnTo>
                <a:lnTo>
                  <a:pt x="14952" y="10286"/>
                </a:lnTo>
                <a:lnTo>
                  <a:pt x="15028" y="10210"/>
                </a:lnTo>
                <a:lnTo>
                  <a:pt x="15067" y="10019"/>
                </a:lnTo>
                <a:lnTo>
                  <a:pt x="15048" y="9981"/>
                </a:lnTo>
                <a:lnTo>
                  <a:pt x="14991" y="9924"/>
                </a:lnTo>
                <a:lnTo>
                  <a:pt x="14991" y="9905"/>
                </a:lnTo>
                <a:lnTo>
                  <a:pt x="15010" y="9866"/>
                </a:lnTo>
                <a:lnTo>
                  <a:pt x="15048" y="9866"/>
                </a:lnTo>
                <a:lnTo>
                  <a:pt x="15086" y="9866"/>
                </a:lnTo>
                <a:lnTo>
                  <a:pt x="15162" y="9810"/>
                </a:lnTo>
                <a:lnTo>
                  <a:pt x="15219" y="9810"/>
                </a:lnTo>
                <a:lnTo>
                  <a:pt x="15277" y="9790"/>
                </a:lnTo>
                <a:lnTo>
                  <a:pt x="15277" y="9695"/>
                </a:lnTo>
                <a:lnTo>
                  <a:pt x="14914" y="9790"/>
                </a:lnTo>
                <a:lnTo>
                  <a:pt x="14857" y="9886"/>
                </a:lnTo>
                <a:lnTo>
                  <a:pt x="14876" y="10114"/>
                </a:lnTo>
                <a:lnTo>
                  <a:pt x="14819" y="10171"/>
                </a:lnTo>
                <a:lnTo>
                  <a:pt x="14686" y="10228"/>
                </a:lnTo>
                <a:lnTo>
                  <a:pt x="14476" y="10191"/>
                </a:lnTo>
                <a:lnTo>
                  <a:pt x="14229" y="10057"/>
                </a:lnTo>
                <a:lnTo>
                  <a:pt x="14000" y="9829"/>
                </a:lnTo>
                <a:lnTo>
                  <a:pt x="13905" y="9619"/>
                </a:lnTo>
                <a:lnTo>
                  <a:pt x="14286" y="9581"/>
                </a:lnTo>
                <a:lnTo>
                  <a:pt x="14286" y="9524"/>
                </a:lnTo>
                <a:lnTo>
                  <a:pt x="14267" y="9524"/>
                </a:lnTo>
                <a:lnTo>
                  <a:pt x="14210" y="9467"/>
                </a:lnTo>
                <a:lnTo>
                  <a:pt x="14267" y="9467"/>
                </a:lnTo>
                <a:lnTo>
                  <a:pt x="14343" y="9467"/>
                </a:lnTo>
                <a:lnTo>
                  <a:pt x="14400" y="9485"/>
                </a:lnTo>
                <a:lnTo>
                  <a:pt x="14457" y="9524"/>
                </a:lnTo>
                <a:lnTo>
                  <a:pt x="14438" y="9371"/>
                </a:lnTo>
                <a:lnTo>
                  <a:pt x="14343" y="9238"/>
                </a:lnTo>
                <a:lnTo>
                  <a:pt x="14286" y="9086"/>
                </a:lnTo>
                <a:lnTo>
                  <a:pt x="14324" y="8876"/>
                </a:lnTo>
                <a:lnTo>
                  <a:pt x="14267" y="8857"/>
                </a:lnTo>
                <a:lnTo>
                  <a:pt x="14210" y="8933"/>
                </a:lnTo>
                <a:lnTo>
                  <a:pt x="14171" y="9048"/>
                </a:lnTo>
                <a:lnTo>
                  <a:pt x="14153" y="9181"/>
                </a:lnTo>
                <a:lnTo>
                  <a:pt x="14134" y="9314"/>
                </a:lnTo>
                <a:lnTo>
                  <a:pt x="14076" y="9353"/>
                </a:lnTo>
                <a:lnTo>
                  <a:pt x="14019" y="9295"/>
                </a:lnTo>
                <a:lnTo>
                  <a:pt x="13886" y="9314"/>
                </a:lnTo>
                <a:lnTo>
                  <a:pt x="13772" y="9353"/>
                </a:lnTo>
                <a:lnTo>
                  <a:pt x="13486" y="9257"/>
                </a:lnTo>
                <a:lnTo>
                  <a:pt x="13486" y="9162"/>
                </a:lnTo>
                <a:lnTo>
                  <a:pt x="13448" y="9086"/>
                </a:lnTo>
                <a:lnTo>
                  <a:pt x="13486" y="8990"/>
                </a:lnTo>
                <a:lnTo>
                  <a:pt x="13467" y="8838"/>
                </a:lnTo>
                <a:lnTo>
                  <a:pt x="13543" y="8705"/>
                </a:lnTo>
                <a:lnTo>
                  <a:pt x="13619" y="8591"/>
                </a:lnTo>
                <a:lnTo>
                  <a:pt x="13733" y="8552"/>
                </a:lnTo>
                <a:lnTo>
                  <a:pt x="13829" y="8495"/>
                </a:lnTo>
                <a:lnTo>
                  <a:pt x="13981" y="8495"/>
                </a:lnTo>
                <a:lnTo>
                  <a:pt x="14153" y="8457"/>
                </a:lnTo>
                <a:lnTo>
                  <a:pt x="14190" y="8400"/>
                </a:lnTo>
                <a:lnTo>
                  <a:pt x="14210" y="8247"/>
                </a:lnTo>
                <a:lnTo>
                  <a:pt x="14171" y="8229"/>
                </a:lnTo>
                <a:lnTo>
                  <a:pt x="14076" y="8266"/>
                </a:lnTo>
                <a:lnTo>
                  <a:pt x="13943" y="8381"/>
                </a:lnTo>
                <a:lnTo>
                  <a:pt x="13867" y="8381"/>
                </a:lnTo>
                <a:lnTo>
                  <a:pt x="13809" y="8343"/>
                </a:lnTo>
                <a:lnTo>
                  <a:pt x="13772" y="8266"/>
                </a:lnTo>
                <a:lnTo>
                  <a:pt x="13772" y="8171"/>
                </a:lnTo>
                <a:lnTo>
                  <a:pt x="13619" y="8247"/>
                </a:lnTo>
                <a:lnTo>
                  <a:pt x="13505" y="8343"/>
                </a:lnTo>
                <a:lnTo>
                  <a:pt x="13276" y="8591"/>
                </a:lnTo>
                <a:lnTo>
                  <a:pt x="13219" y="8628"/>
                </a:lnTo>
                <a:lnTo>
                  <a:pt x="13143" y="8667"/>
                </a:lnTo>
                <a:lnTo>
                  <a:pt x="13086" y="8647"/>
                </a:lnTo>
                <a:lnTo>
                  <a:pt x="13047" y="8610"/>
                </a:lnTo>
                <a:lnTo>
                  <a:pt x="13047" y="8533"/>
                </a:lnTo>
                <a:lnTo>
                  <a:pt x="13086" y="8476"/>
                </a:lnTo>
                <a:lnTo>
                  <a:pt x="13181" y="8343"/>
                </a:lnTo>
                <a:lnTo>
                  <a:pt x="12991" y="8381"/>
                </a:lnTo>
                <a:lnTo>
                  <a:pt x="12933" y="8362"/>
                </a:lnTo>
                <a:lnTo>
                  <a:pt x="12915" y="8247"/>
                </a:lnTo>
                <a:lnTo>
                  <a:pt x="12952" y="8171"/>
                </a:lnTo>
                <a:lnTo>
                  <a:pt x="13029" y="8133"/>
                </a:lnTo>
                <a:lnTo>
                  <a:pt x="13105" y="8095"/>
                </a:lnTo>
                <a:lnTo>
                  <a:pt x="13181" y="8057"/>
                </a:lnTo>
                <a:lnTo>
                  <a:pt x="13257" y="7962"/>
                </a:lnTo>
                <a:lnTo>
                  <a:pt x="13238" y="7943"/>
                </a:lnTo>
                <a:lnTo>
                  <a:pt x="13067" y="7962"/>
                </a:lnTo>
                <a:lnTo>
                  <a:pt x="13010" y="7924"/>
                </a:lnTo>
                <a:lnTo>
                  <a:pt x="12971" y="7848"/>
                </a:lnTo>
                <a:lnTo>
                  <a:pt x="12915" y="7733"/>
                </a:lnTo>
                <a:lnTo>
                  <a:pt x="12876" y="7638"/>
                </a:lnTo>
                <a:lnTo>
                  <a:pt x="12895" y="7619"/>
                </a:lnTo>
                <a:lnTo>
                  <a:pt x="12915" y="7619"/>
                </a:lnTo>
                <a:lnTo>
                  <a:pt x="12952" y="7581"/>
                </a:lnTo>
                <a:lnTo>
                  <a:pt x="13010" y="7619"/>
                </a:lnTo>
                <a:lnTo>
                  <a:pt x="13067" y="7600"/>
                </a:lnTo>
                <a:lnTo>
                  <a:pt x="13200" y="7581"/>
                </a:lnTo>
                <a:lnTo>
                  <a:pt x="13296" y="7600"/>
                </a:lnTo>
                <a:lnTo>
                  <a:pt x="13372" y="7657"/>
                </a:lnTo>
                <a:lnTo>
                  <a:pt x="13467" y="7676"/>
                </a:lnTo>
                <a:lnTo>
                  <a:pt x="13562" y="7638"/>
                </a:lnTo>
                <a:lnTo>
                  <a:pt x="13543" y="7714"/>
                </a:lnTo>
                <a:lnTo>
                  <a:pt x="13562" y="7809"/>
                </a:lnTo>
                <a:lnTo>
                  <a:pt x="13581" y="7867"/>
                </a:lnTo>
                <a:lnTo>
                  <a:pt x="13638" y="7905"/>
                </a:lnTo>
                <a:lnTo>
                  <a:pt x="13714" y="7885"/>
                </a:lnTo>
                <a:lnTo>
                  <a:pt x="13753" y="7809"/>
                </a:lnTo>
                <a:lnTo>
                  <a:pt x="13772" y="7638"/>
                </a:lnTo>
                <a:lnTo>
                  <a:pt x="13886" y="7467"/>
                </a:lnTo>
                <a:lnTo>
                  <a:pt x="13962" y="7486"/>
                </a:lnTo>
                <a:lnTo>
                  <a:pt x="14076" y="7543"/>
                </a:lnTo>
                <a:lnTo>
                  <a:pt x="14210" y="7524"/>
                </a:lnTo>
                <a:lnTo>
                  <a:pt x="14171" y="7467"/>
                </a:lnTo>
                <a:lnTo>
                  <a:pt x="14134" y="7409"/>
                </a:lnTo>
                <a:lnTo>
                  <a:pt x="14095" y="7390"/>
                </a:lnTo>
                <a:lnTo>
                  <a:pt x="14038" y="7372"/>
                </a:lnTo>
                <a:lnTo>
                  <a:pt x="13943" y="7372"/>
                </a:lnTo>
                <a:lnTo>
                  <a:pt x="13905" y="7314"/>
                </a:lnTo>
                <a:lnTo>
                  <a:pt x="13809" y="7295"/>
                </a:lnTo>
                <a:lnTo>
                  <a:pt x="13733" y="7314"/>
                </a:lnTo>
                <a:lnTo>
                  <a:pt x="13657" y="7314"/>
                </a:lnTo>
                <a:lnTo>
                  <a:pt x="13543" y="7295"/>
                </a:lnTo>
                <a:lnTo>
                  <a:pt x="13333" y="7219"/>
                </a:lnTo>
                <a:lnTo>
                  <a:pt x="13067" y="7009"/>
                </a:lnTo>
                <a:lnTo>
                  <a:pt x="13047" y="6933"/>
                </a:lnTo>
                <a:lnTo>
                  <a:pt x="13181" y="6743"/>
                </a:lnTo>
                <a:lnTo>
                  <a:pt x="13257" y="6666"/>
                </a:lnTo>
                <a:lnTo>
                  <a:pt x="13448" y="6610"/>
                </a:lnTo>
                <a:lnTo>
                  <a:pt x="13505" y="6571"/>
                </a:lnTo>
                <a:lnTo>
                  <a:pt x="13581" y="6514"/>
                </a:lnTo>
                <a:lnTo>
                  <a:pt x="13677" y="6343"/>
                </a:lnTo>
                <a:lnTo>
                  <a:pt x="13733" y="6133"/>
                </a:lnTo>
                <a:lnTo>
                  <a:pt x="13677" y="6038"/>
                </a:lnTo>
                <a:lnTo>
                  <a:pt x="13581" y="5981"/>
                </a:lnTo>
                <a:lnTo>
                  <a:pt x="13505" y="5828"/>
                </a:lnTo>
                <a:lnTo>
                  <a:pt x="13505" y="5638"/>
                </a:lnTo>
                <a:lnTo>
                  <a:pt x="13143" y="5276"/>
                </a:lnTo>
                <a:lnTo>
                  <a:pt x="12819" y="5295"/>
                </a:lnTo>
                <a:lnTo>
                  <a:pt x="12534" y="5295"/>
                </a:lnTo>
                <a:lnTo>
                  <a:pt x="12495" y="5219"/>
                </a:lnTo>
                <a:lnTo>
                  <a:pt x="12438" y="5105"/>
                </a:lnTo>
                <a:lnTo>
                  <a:pt x="12400" y="5010"/>
                </a:lnTo>
                <a:lnTo>
                  <a:pt x="12324" y="4914"/>
                </a:lnTo>
                <a:lnTo>
                  <a:pt x="12248" y="4838"/>
                </a:lnTo>
                <a:lnTo>
                  <a:pt x="12248" y="4724"/>
                </a:lnTo>
                <a:lnTo>
                  <a:pt x="12229" y="4571"/>
                </a:lnTo>
                <a:lnTo>
                  <a:pt x="12153" y="4324"/>
                </a:lnTo>
                <a:lnTo>
                  <a:pt x="12076" y="3657"/>
                </a:lnTo>
                <a:lnTo>
                  <a:pt x="12095" y="3562"/>
                </a:lnTo>
                <a:lnTo>
                  <a:pt x="12172" y="3542"/>
                </a:lnTo>
                <a:lnTo>
                  <a:pt x="12514" y="3657"/>
                </a:lnTo>
                <a:lnTo>
                  <a:pt x="12629" y="3638"/>
                </a:lnTo>
                <a:lnTo>
                  <a:pt x="12724" y="3600"/>
                </a:lnTo>
                <a:lnTo>
                  <a:pt x="12800" y="3581"/>
                </a:lnTo>
                <a:lnTo>
                  <a:pt x="12895" y="3638"/>
                </a:lnTo>
                <a:lnTo>
                  <a:pt x="12915" y="3733"/>
                </a:lnTo>
                <a:lnTo>
                  <a:pt x="12933" y="3886"/>
                </a:lnTo>
                <a:lnTo>
                  <a:pt x="12933" y="4038"/>
                </a:lnTo>
                <a:lnTo>
                  <a:pt x="12895" y="4133"/>
                </a:lnTo>
                <a:lnTo>
                  <a:pt x="12895" y="4324"/>
                </a:lnTo>
                <a:lnTo>
                  <a:pt x="13086" y="4476"/>
                </a:lnTo>
                <a:lnTo>
                  <a:pt x="13333" y="4590"/>
                </a:lnTo>
                <a:lnTo>
                  <a:pt x="13486" y="4590"/>
                </a:lnTo>
                <a:lnTo>
                  <a:pt x="13352" y="4476"/>
                </a:lnTo>
                <a:lnTo>
                  <a:pt x="12991" y="4209"/>
                </a:lnTo>
                <a:lnTo>
                  <a:pt x="13105" y="3923"/>
                </a:lnTo>
                <a:lnTo>
                  <a:pt x="13143" y="3752"/>
                </a:lnTo>
                <a:lnTo>
                  <a:pt x="13105" y="3638"/>
                </a:lnTo>
                <a:lnTo>
                  <a:pt x="13047" y="3524"/>
                </a:lnTo>
                <a:lnTo>
                  <a:pt x="13047" y="3447"/>
                </a:lnTo>
                <a:lnTo>
                  <a:pt x="13029" y="3352"/>
                </a:lnTo>
                <a:lnTo>
                  <a:pt x="13067" y="3200"/>
                </a:lnTo>
                <a:lnTo>
                  <a:pt x="13124" y="3066"/>
                </a:lnTo>
                <a:lnTo>
                  <a:pt x="13086" y="3009"/>
                </a:lnTo>
                <a:lnTo>
                  <a:pt x="13029" y="3009"/>
                </a:lnTo>
                <a:lnTo>
                  <a:pt x="12933" y="3085"/>
                </a:lnTo>
                <a:close/>
                <a:moveTo>
                  <a:pt x="15753" y="5295"/>
                </a:moveTo>
                <a:lnTo>
                  <a:pt x="15810" y="5066"/>
                </a:lnTo>
                <a:lnTo>
                  <a:pt x="15810" y="4876"/>
                </a:lnTo>
                <a:lnTo>
                  <a:pt x="15734" y="4685"/>
                </a:lnTo>
                <a:lnTo>
                  <a:pt x="15695" y="4438"/>
                </a:lnTo>
                <a:lnTo>
                  <a:pt x="15581" y="4248"/>
                </a:lnTo>
                <a:lnTo>
                  <a:pt x="15353" y="4228"/>
                </a:lnTo>
                <a:lnTo>
                  <a:pt x="15162" y="4285"/>
                </a:lnTo>
                <a:lnTo>
                  <a:pt x="15048" y="4419"/>
                </a:lnTo>
                <a:lnTo>
                  <a:pt x="14952" y="4609"/>
                </a:lnTo>
                <a:lnTo>
                  <a:pt x="14800" y="4781"/>
                </a:lnTo>
                <a:lnTo>
                  <a:pt x="14515" y="4819"/>
                </a:lnTo>
                <a:lnTo>
                  <a:pt x="14495" y="4933"/>
                </a:lnTo>
                <a:lnTo>
                  <a:pt x="14476" y="5086"/>
                </a:lnTo>
                <a:lnTo>
                  <a:pt x="14343" y="5162"/>
                </a:lnTo>
                <a:lnTo>
                  <a:pt x="14190" y="5219"/>
                </a:lnTo>
                <a:lnTo>
                  <a:pt x="14000" y="5086"/>
                </a:lnTo>
                <a:lnTo>
                  <a:pt x="13809" y="5066"/>
                </a:lnTo>
                <a:lnTo>
                  <a:pt x="13714" y="5276"/>
                </a:lnTo>
                <a:lnTo>
                  <a:pt x="13867" y="5467"/>
                </a:lnTo>
                <a:lnTo>
                  <a:pt x="14000" y="5638"/>
                </a:lnTo>
                <a:lnTo>
                  <a:pt x="14019" y="5867"/>
                </a:lnTo>
                <a:lnTo>
                  <a:pt x="14153" y="5943"/>
                </a:lnTo>
                <a:lnTo>
                  <a:pt x="14343" y="6000"/>
                </a:lnTo>
                <a:lnTo>
                  <a:pt x="14515" y="6248"/>
                </a:lnTo>
                <a:lnTo>
                  <a:pt x="14781" y="6248"/>
                </a:lnTo>
                <a:lnTo>
                  <a:pt x="14914" y="6229"/>
                </a:lnTo>
                <a:lnTo>
                  <a:pt x="15010" y="6171"/>
                </a:lnTo>
                <a:lnTo>
                  <a:pt x="15181" y="6133"/>
                </a:lnTo>
                <a:lnTo>
                  <a:pt x="15333" y="6095"/>
                </a:lnTo>
                <a:lnTo>
                  <a:pt x="15409" y="6248"/>
                </a:lnTo>
                <a:lnTo>
                  <a:pt x="15581" y="6171"/>
                </a:lnTo>
                <a:lnTo>
                  <a:pt x="15772" y="6114"/>
                </a:lnTo>
                <a:lnTo>
                  <a:pt x="15924" y="6019"/>
                </a:lnTo>
                <a:lnTo>
                  <a:pt x="15981" y="5924"/>
                </a:lnTo>
                <a:lnTo>
                  <a:pt x="16095" y="5772"/>
                </a:lnTo>
                <a:lnTo>
                  <a:pt x="16039" y="5714"/>
                </a:lnTo>
                <a:lnTo>
                  <a:pt x="16039" y="5581"/>
                </a:lnTo>
                <a:lnTo>
                  <a:pt x="16134" y="5505"/>
                </a:lnTo>
                <a:lnTo>
                  <a:pt x="16229" y="5467"/>
                </a:lnTo>
                <a:lnTo>
                  <a:pt x="16248" y="5352"/>
                </a:lnTo>
                <a:lnTo>
                  <a:pt x="16191" y="5238"/>
                </a:lnTo>
                <a:lnTo>
                  <a:pt x="16076" y="5238"/>
                </a:lnTo>
                <a:lnTo>
                  <a:pt x="15924" y="5276"/>
                </a:lnTo>
                <a:lnTo>
                  <a:pt x="15753" y="5295"/>
                </a:lnTo>
                <a:close/>
                <a:moveTo>
                  <a:pt x="10590" y="3276"/>
                </a:moveTo>
                <a:lnTo>
                  <a:pt x="10705" y="3276"/>
                </a:lnTo>
                <a:lnTo>
                  <a:pt x="10819" y="3295"/>
                </a:lnTo>
                <a:lnTo>
                  <a:pt x="10876" y="3371"/>
                </a:lnTo>
                <a:lnTo>
                  <a:pt x="10838" y="3505"/>
                </a:lnTo>
                <a:lnTo>
                  <a:pt x="10724" y="3600"/>
                </a:lnTo>
                <a:lnTo>
                  <a:pt x="10590" y="3619"/>
                </a:lnTo>
                <a:lnTo>
                  <a:pt x="10324" y="3562"/>
                </a:lnTo>
                <a:lnTo>
                  <a:pt x="10267" y="3581"/>
                </a:lnTo>
                <a:lnTo>
                  <a:pt x="10209" y="3619"/>
                </a:lnTo>
                <a:lnTo>
                  <a:pt x="10133" y="3619"/>
                </a:lnTo>
                <a:lnTo>
                  <a:pt x="10114" y="3524"/>
                </a:lnTo>
                <a:lnTo>
                  <a:pt x="10133" y="3505"/>
                </a:lnTo>
                <a:lnTo>
                  <a:pt x="10209" y="3295"/>
                </a:lnTo>
                <a:lnTo>
                  <a:pt x="10286" y="3219"/>
                </a:lnTo>
                <a:lnTo>
                  <a:pt x="10362" y="3181"/>
                </a:lnTo>
                <a:lnTo>
                  <a:pt x="10476" y="3219"/>
                </a:lnTo>
                <a:lnTo>
                  <a:pt x="10590" y="3276"/>
                </a:lnTo>
                <a:close/>
                <a:moveTo>
                  <a:pt x="10971" y="4133"/>
                </a:moveTo>
                <a:lnTo>
                  <a:pt x="11048" y="4209"/>
                </a:lnTo>
                <a:lnTo>
                  <a:pt x="11105" y="4267"/>
                </a:lnTo>
                <a:lnTo>
                  <a:pt x="11124" y="4343"/>
                </a:lnTo>
                <a:lnTo>
                  <a:pt x="11048" y="4438"/>
                </a:lnTo>
                <a:lnTo>
                  <a:pt x="10934" y="4438"/>
                </a:lnTo>
                <a:lnTo>
                  <a:pt x="10495" y="4114"/>
                </a:lnTo>
                <a:lnTo>
                  <a:pt x="10553" y="4057"/>
                </a:lnTo>
                <a:lnTo>
                  <a:pt x="10590" y="4000"/>
                </a:lnTo>
                <a:lnTo>
                  <a:pt x="10609" y="3847"/>
                </a:lnTo>
                <a:lnTo>
                  <a:pt x="10648" y="3809"/>
                </a:lnTo>
                <a:lnTo>
                  <a:pt x="10667" y="3771"/>
                </a:lnTo>
                <a:lnTo>
                  <a:pt x="10705" y="3733"/>
                </a:lnTo>
                <a:lnTo>
                  <a:pt x="10743" y="3733"/>
                </a:lnTo>
                <a:lnTo>
                  <a:pt x="10762" y="3733"/>
                </a:lnTo>
                <a:lnTo>
                  <a:pt x="10781" y="3771"/>
                </a:lnTo>
                <a:lnTo>
                  <a:pt x="10781" y="3791"/>
                </a:lnTo>
                <a:lnTo>
                  <a:pt x="10800" y="3943"/>
                </a:lnTo>
                <a:lnTo>
                  <a:pt x="10819" y="3962"/>
                </a:lnTo>
                <a:lnTo>
                  <a:pt x="10838" y="4019"/>
                </a:lnTo>
                <a:lnTo>
                  <a:pt x="10895" y="4057"/>
                </a:lnTo>
                <a:lnTo>
                  <a:pt x="10971" y="4133"/>
                </a:lnTo>
                <a:close/>
                <a:moveTo>
                  <a:pt x="11924" y="4914"/>
                </a:moveTo>
                <a:lnTo>
                  <a:pt x="11867" y="4933"/>
                </a:lnTo>
                <a:lnTo>
                  <a:pt x="11828" y="4914"/>
                </a:lnTo>
                <a:lnTo>
                  <a:pt x="11772" y="4838"/>
                </a:lnTo>
                <a:lnTo>
                  <a:pt x="11714" y="4800"/>
                </a:lnTo>
                <a:lnTo>
                  <a:pt x="11695" y="4819"/>
                </a:lnTo>
                <a:lnTo>
                  <a:pt x="11657" y="4838"/>
                </a:lnTo>
                <a:lnTo>
                  <a:pt x="11638" y="4857"/>
                </a:lnTo>
                <a:lnTo>
                  <a:pt x="11315" y="4876"/>
                </a:lnTo>
                <a:lnTo>
                  <a:pt x="11181" y="4819"/>
                </a:lnTo>
                <a:lnTo>
                  <a:pt x="11048" y="4648"/>
                </a:lnTo>
                <a:lnTo>
                  <a:pt x="11257" y="4590"/>
                </a:lnTo>
                <a:lnTo>
                  <a:pt x="11295" y="4571"/>
                </a:lnTo>
                <a:lnTo>
                  <a:pt x="11352" y="4476"/>
                </a:lnTo>
                <a:lnTo>
                  <a:pt x="11333" y="4438"/>
                </a:lnTo>
                <a:lnTo>
                  <a:pt x="11315" y="4419"/>
                </a:lnTo>
                <a:lnTo>
                  <a:pt x="11276" y="4381"/>
                </a:lnTo>
                <a:lnTo>
                  <a:pt x="11048" y="3943"/>
                </a:lnTo>
                <a:lnTo>
                  <a:pt x="11029" y="3886"/>
                </a:lnTo>
                <a:lnTo>
                  <a:pt x="11066" y="3791"/>
                </a:lnTo>
                <a:lnTo>
                  <a:pt x="11048" y="3428"/>
                </a:lnTo>
                <a:lnTo>
                  <a:pt x="11086" y="3333"/>
                </a:lnTo>
                <a:lnTo>
                  <a:pt x="11143" y="3314"/>
                </a:lnTo>
                <a:lnTo>
                  <a:pt x="11295" y="3143"/>
                </a:lnTo>
                <a:lnTo>
                  <a:pt x="11410" y="3105"/>
                </a:lnTo>
                <a:lnTo>
                  <a:pt x="11505" y="3181"/>
                </a:lnTo>
                <a:lnTo>
                  <a:pt x="11600" y="3295"/>
                </a:lnTo>
                <a:lnTo>
                  <a:pt x="11695" y="3390"/>
                </a:lnTo>
                <a:lnTo>
                  <a:pt x="11905" y="3486"/>
                </a:lnTo>
                <a:lnTo>
                  <a:pt x="11981" y="3562"/>
                </a:lnTo>
                <a:lnTo>
                  <a:pt x="12000" y="3695"/>
                </a:lnTo>
                <a:lnTo>
                  <a:pt x="12000" y="3752"/>
                </a:lnTo>
                <a:lnTo>
                  <a:pt x="11962" y="3867"/>
                </a:lnTo>
                <a:lnTo>
                  <a:pt x="11962" y="3905"/>
                </a:lnTo>
                <a:lnTo>
                  <a:pt x="11981" y="3962"/>
                </a:lnTo>
                <a:lnTo>
                  <a:pt x="12038" y="4076"/>
                </a:lnTo>
                <a:lnTo>
                  <a:pt x="12038" y="4133"/>
                </a:lnTo>
                <a:lnTo>
                  <a:pt x="12076" y="4419"/>
                </a:lnTo>
                <a:lnTo>
                  <a:pt x="12038" y="4495"/>
                </a:lnTo>
                <a:lnTo>
                  <a:pt x="12076" y="4533"/>
                </a:lnTo>
                <a:lnTo>
                  <a:pt x="12114" y="4609"/>
                </a:lnTo>
                <a:lnTo>
                  <a:pt x="12133" y="4648"/>
                </a:lnTo>
                <a:lnTo>
                  <a:pt x="12057" y="4705"/>
                </a:lnTo>
                <a:lnTo>
                  <a:pt x="11981" y="4857"/>
                </a:lnTo>
                <a:lnTo>
                  <a:pt x="11924" y="4914"/>
                </a:lnTo>
                <a:close/>
                <a:moveTo>
                  <a:pt x="761" y="1866"/>
                </a:moveTo>
                <a:lnTo>
                  <a:pt x="819" y="1942"/>
                </a:lnTo>
                <a:lnTo>
                  <a:pt x="819" y="2076"/>
                </a:lnTo>
                <a:lnTo>
                  <a:pt x="724" y="2133"/>
                </a:lnTo>
                <a:lnTo>
                  <a:pt x="610" y="2057"/>
                </a:lnTo>
                <a:lnTo>
                  <a:pt x="439" y="2076"/>
                </a:lnTo>
                <a:lnTo>
                  <a:pt x="420" y="2095"/>
                </a:lnTo>
                <a:lnTo>
                  <a:pt x="420" y="2171"/>
                </a:lnTo>
                <a:lnTo>
                  <a:pt x="477" y="2209"/>
                </a:lnTo>
                <a:lnTo>
                  <a:pt x="553" y="2209"/>
                </a:lnTo>
                <a:lnTo>
                  <a:pt x="591" y="2247"/>
                </a:lnTo>
                <a:lnTo>
                  <a:pt x="458" y="2343"/>
                </a:lnTo>
                <a:lnTo>
                  <a:pt x="191" y="2304"/>
                </a:lnTo>
                <a:lnTo>
                  <a:pt x="0" y="2152"/>
                </a:lnTo>
                <a:lnTo>
                  <a:pt x="77" y="1866"/>
                </a:lnTo>
                <a:lnTo>
                  <a:pt x="229" y="1924"/>
                </a:lnTo>
                <a:lnTo>
                  <a:pt x="572" y="1810"/>
                </a:lnTo>
                <a:lnTo>
                  <a:pt x="761" y="1866"/>
                </a:lnTo>
                <a:close/>
                <a:moveTo>
                  <a:pt x="9352" y="7848"/>
                </a:moveTo>
                <a:lnTo>
                  <a:pt x="9314" y="7867"/>
                </a:lnTo>
                <a:lnTo>
                  <a:pt x="9276" y="7867"/>
                </a:lnTo>
                <a:lnTo>
                  <a:pt x="9295" y="7829"/>
                </a:lnTo>
                <a:lnTo>
                  <a:pt x="9314" y="7695"/>
                </a:lnTo>
                <a:lnTo>
                  <a:pt x="9333" y="7600"/>
                </a:lnTo>
                <a:lnTo>
                  <a:pt x="9390" y="7524"/>
                </a:lnTo>
                <a:lnTo>
                  <a:pt x="9429" y="7562"/>
                </a:lnTo>
                <a:lnTo>
                  <a:pt x="9486" y="7638"/>
                </a:lnTo>
                <a:lnTo>
                  <a:pt x="9524" y="7676"/>
                </a:lnTo>
                <a:lnTo>
                  <a:pt x="9676" y="7753"/>
                </a:lnTo>
                <a:lnTo>
                  <a:pt x="9733" y="7809"/>
                </a:lnTo>
                <a:lnTo>
                  <a:pt x="9695" y="7867"/>
                </a:lnTo>
                <a:lnTo>
                  <a:pt x="9619" y="7943"/>
                </a:lnTo>
                <a:lnTo>
                  <a:pt x="9562" y="7962"/>
                </a:lnTo>
                <a:lnTo>
                  <a:pt x="9486" y="7981"/>
                </a:lnTo>
                <a:lnTo>
                  <a:pt x="9429" y="7943"/>
                </a:lnTo>
                <a:lnTo>
                  <a:pt x="9390" y="7885"/>
                </a:lnTo>
                <a:lnTo>
                  <a:pt x="9371" y="7829"/>
                </a:lnTo>
                <a:lnTo>
                  <a:pt x="9352" y="7848"/>
                </a:lnTo>
                <a:close/>
                <a:moveTo>
                  <a:pt x="11772" y="7448"/>
                </a:moveTo>
                <a:lnTo>
                  <a:pt x="11828" y="7486"/>
                </a:lnTo>
                <a:lnTo>
                  <a:pt x="11867" y="7581"/>
                </a:lnTo>
                <a:lnTo>
                  <a:pt x="11828" y="7619"/>
                </a:lnTo>
                <a:lnTo>
                  <a:pt x="11772" y="7638"/>
                </a:lnTo>
                <a:lnTo>
                  <a:pt x="11733" y="7676"/>
                </a:lnTo>
                <a:lnTo>
                  <a:pt x="11733" y="7733"/>
                </a:lnTo>
                <a:lnTo>
                  <a:pt x="11676" y="7790"/>
                </a:lnTo>
                <a:lnTo>
                  <a:pt x="11619" y="7809"/>
                </a:lnTo>
                <a:lnTo>
                  <a:pt x="11562" y="7771"/>
                </a:lnTo>
                <a:lnTo>
                  <a:pt x="11505" y="7790"/>
                </a:lnTo>
                <a:lnTo>
                  <a:pt x="11467" y="7753"/>
                </a:lnTo>
                <a:lnTo>
                  <a:pt x="11447" y="7657"/>
                </a:lnTo>
                <a:lnTo>
                  <a:pt x="11467" y="7562"/>
                </a:lnTo>
                <a:lnTo>
                  <a:pt x="11524" y="7486"/>
                </a:lnTo>
                <a:lnTo>
                  <a:pt x="11638" y="7428"/>
                </a:lnTo>
                <a:lnTo>
                  <a:pt x="11772" y="7448"/>
                </a:lnTo>
                <a:close/>
                <a:moveTo>
                  <a:pt x="12590" y="7619"/>
                </a:moveTo>
                <a:lnTo>
                  <a:pt x="12610" y="7657"/>
                </a:lnTo>
                <a:lnTo>
                  <a:pt x="12629" y="7733"/>
                </a:lnTo>
                <a:lnTo>
                  <a:pt x="12590" y="7809"/>
                </a:lnTo>
                <a:lnTo>
                  <a:pt x="12267" y="8057"/>
                </a:lnTo>
                <a:lnTo>
                  <a:pt x="12114" y="8076"/>
                </a:lnTo>
                <a:lnTo>
                  <a:pt x="12114" y="8038"/>
                </a:lnTo>
                <a:lnTo>
                  <a:pt x="12190" y="7943"/>
                </a:lnTo>
                <a:lnTo>
                  <a:pt x="12209" y="7885"/>
                </a:lnTo>
                <a:lnTo>
                  <a:pt x="12172" y="7848"/>
                </a:lnTo>
                <a:lnTo>
                  <a:pt x="12248" y="7753"/>
                </a:lnTo>
                <a:lnTo>
                  <a:pt x="12248" y="7657"/>
                </a:lnTo>
                <a:lnTo>
                  <a:pt x="12229" y="7543"/>
                </a:lnTo>
                <a:lnTo>
                  <a:pt x="12172" y="7467"/>
                </a:lnTo>
                <a:lnTo>
                  <a:pt x="12133" y="7409"/>
                </a:lnTo>
                <a:lnTo>
                  <a:pt x="12153" y="7390"/>
                </a:lnTo>
                <a:lnTo>
                  <a:pt x="12248" y="7448"/>
                </a:lnTo>
                <a:lnTo>
                  <a:pt x="12343" y="7372"/>
                </a:lnTo>
                <a:lnTo>
                  <a:pt x="12362" y="7372"/>
                </a:lnTo>
                <a:lnTo>
                  <a:pt x="12343" y="7448"/>
                </a:lnTo>
                <a:lnTo>
                  <a:pt x="12362" y="7504"/>
                </a:lnTo>
                <a:lnTo>
                  <a:pt x="12438" y="7543"/>
                </a:lnTo>
                <a:lnTo>
                  <a:pt x="12553" y="7600"/>
                </a:lnTo>
                <a:lnTo>
                  <a:pt x="12590" y="7619"/>
                </a:lnTo>
                <a:close/>
                <a:moveTo>
                  <a:pt x="6762" y="4267"/>
                </a:moveTo>
                <a:lnTo>
                  <a:pt x="6838" y="4267"/>
                </a:lnTo>
                <a:lnTo>
                  <a:pt x="6876" y="4324"/>
                </a:lnTo>
                <a:lnTo>
                  <a:pt x="6857" y="4400"/>
                </a:lnTo>
                <a:lnTo>
                  <a:pt x="6800" y="4457"/>
                </a:lnTo>
                <a:lnTo>
                  <a:pt x="6762" y="4476"/>
                </a:lnTo>
                <a:lnTo>
                  <a:pt x="6743" y="4438"/>
                </a:lnTo>
                <a:lnTo>
                  <a:pt x="6705" y="4343"/>
                </a:lnTo>
                <a:lnTo>
                  <a:pt x="6723" y="4267"/>
                </a:lnTo>
                <a:lnTo>
                  <a:pt x="6762" y="4267"/>
                </a:lnTo>
                <a:close/>
                <a:moveTo>
                  <a:pt x="647" y="2933"/>
                </a:moveTo>
                <a:lnTo>
                  <a:pt x="704" y="2952"/>
                </a:lnTo>
                <a:lnTo>
                  <a:pt x="704" y="3009"/>
                </a:lnTo>
                <a:lnTo>
                  <a:pt x="685" y="3085"/>
                </a:lnTo>
                <a:lnTo>
                  <a:pt x="666" y="3161"/>
                </a:lnTo>
                <a:lnTo>
                  <a:pt x="647" y="3238"/>
                </a:lnTo>
                <a:lnTo>
                  <a:pt x="591" y="3257"/>
                </a:lnTo>
                <a:lnTo>
                  <a:pt x="534" y="3257"/>
                </a:lnTo>
                <a:lnTo>
                  <a:pt x="496" y="3257"/>
                </a:lnTo>
                <a:lnTo>
                  <a:pt x="477" y="3295"/>
                </a:lnTo>
                <a:lnTo>
                  <a:pt x="458" y="3314"/>
                </a:lnTo>
                <a:lnTo>
                  <a:pt x="458" y="3276"/>
                </a:lnTo>
                <a:lnTo>
                  <a:pt x="439" y="3238"/>
                </a:lnTo>
                <a:lnTo>
                  <a:pt x="381" y="3161"/>
                </a:lnTo>
                <a:lnTo>
                  <a:pt x="400" y="3105"/>
                </a:lnTo>
                <a:lnTo>
                  <a:pt x="515" y="3029"/>
                </a:lnTo>
                <a:lnTo>
                  <a:pt x="572" y="2952"/>
                </a:lnTo>
                <a:lnTo>
                  <a:pt x="610" y="2933"/>
                </a:lnTo>
                <a:lnTo>
                  <a:pt x="647" y="2933"/>
                </a:ln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88" name="Freeform 30">
            <a:extLst>
              <a:ext uri="{FF2B5EF4-FFF2-40B4-BE49-F238E27FC236}">
                <a16:creationId xmlns:a16="http://schemas.microsoft.com/office/drawing/2014/main" id="{E22E30C7-3FD9-4E73-AA31-D33E1AD0C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7383" y="2539540"/>
            <a:ext cx="968786" cy="870312"/>
          </a:xfrm>
          <a:custGeom>
            <a:avLst/>
            <a:gdLst>
              <a:gd name="T0" fmla="*/ 2147483646 w 9372"/>
              <a:gd name="T1" fmla="*/ 2147483646 h 8420"/>
              <a:gd name="T2" fmla="*/ 2147483646 w 9372"/>
              <a:gd name="T3" fmla="*/ 2147483646 h 8420"/>
              <a:gd name="T4" fmla="*/ 2147483646 w 9372"/>
              <a:gd name="T5" fmla="*/ 2147483646 h 8420"/>
              <a:gd name="T6" fmla="*/ 2147483646 w 9372"/>
              <a:gd name="T7" fmla="*/ 2147483646 h 8420"/>
              <a:gd name="T8" fmla="*/ 2147483646 w 9372"/>
              <a:gd name="T9" fmla="*/ 2147483646 h 8420"/>
              <a:gd name="T10" fmla="*/ 2147483646 w 9372"/>
              <a:gd name="T11" fmla="*/ 2147483646 h 8420"/>
              <a:gd name="T12" fmla="*/ 2147483646 w 9372"/>
              <a:gd name="T13" fmla="*/ 2147483646 h 8420"/>
              <a:gd name="T14" fmla="*/ 2147483646 w 9372"/>
              <a:gd name="T15" fmla="*/ 2147483646 h 8420"/>
              <a:gd name="T16" fmla="*/ 2147483646 w 9372"/>
              <a:gd name="T17" fmla="*/ 2147483646 h 8420"/>
              <a:gd name="T18" fmla="*/ 2147483646 w 9372"/>
              <a:gd name="T19" fmla="*/ 2147483646 h 8420"/>
              <a:gd name="T20" fmla="*/ 2147483646 w 9372"/>
              <a:gd name="T21" fmla="*/ 2147483646 h 8420"/>
              <a:gd name="T22" fmla="*/ 2147483646 w 9372"/>
              <a:gd name="T23" fmla="*/ 2147483646 h 8420"/>
              <a:gd name="T24" fmla="*/ 2147483646 w 9372"/>
              <a:gd name="T25" fmla="*/ 2147483646 h 8420"/>
              <a:gd name="T26" fmla="*/ 2147483646 w 9372"/>
              <a:gd name="T27" fmla="*/ 2147483646 h 8420"/>
              <a:gd name="T28" fmla="*/ 2147483646 w 9372"/>
              <a:gd name="T29" fmla="*/ 2147483646 h 8420"/>
              <a:gd name="T30" fmla="*/ 2147483646 w 9372"/>
              <a:gd name="T31" fmla="*/ 2147483646 h 8420"/>
              <a:gd name="T32" fmla="*/ 2147483646 w 9372"/>
              <a:gd name="T33" fmla="*/ 2147483646 h 8420"/>
              <a:gd name="T34" fmla="*/ 2147483646 w 9372"/>
              <a:gd name="T35" fmla="*/ 2147483646 h 8420"/>
              <a:gd name="T36" fmla="*/ 2147483646 w 9372"/>
              <a:gd name="T37" fmla="*/ 2147483646 h 8420"/>
              <a:gd name="T38" fmla="*/ 2147483646 w 9372"/>
              <a:gd name="T39" fmla="*/ 2147483646 h 8420"/>
              <a:gd name="T40" fmla="*/ 2147483646 w 9372"/>
              <a:gd name="T41" fmla="*/ 2147483646 h 8420"/>
              <a:gd name="T42" fmla="*/ 2147483646 w 9372"/>
              <a:gd name="T43" fmla="*/ 2147483646 h 8420"/>
              <a:gd name="T44" fmla="*/ 2147483646 w 9372"/>
              <a:gd name="T45" fmla="*/ 2147483646 h 8420"/>
              <a:gd name="T46" fmla="*/ 2147483646 w 9372"/>
              <a:gd name="T47" fmla="*/ 2147483646 h 8420"/>
              <a:gd name="T48" fmla="*/ 2147483646 w 9372"/>
              <a:gd name="T49" fmla="*/ 2147483646 h 8420"/>
              <a:gd name="T50" fmla="*/ 2147483646 w 9372"/>
              <a:gd name="T51" fmla="*/ 2147483646 h 8420"/>
              <a:gd name="T52" fmla="*/ 2147483646 w 9372"/>
              <a:gd name="T53" fmla="*/ 2147483646 h 8420"/>
              <a:gd name="T54" fmla="*/ 2147483646 w 9372"/>
              <a:gd name="T55" fmla="*/ 2147483646 h 8420"/>
              <a:gd name="T56" fmla="*/ 2147483646 w 9372"/>
              <a:gd name="T57" fmla="*/ 2147483646 h 8420"/>
              <a:gd name="T58" fmla="*/ 2147483646 w 9372"/>
              <a:gd name="T59" fmla="*/ 2147483646 h 8420"/>
              <a:gd name="T60" fmla="*/ 2147483646 w 9372"/>
              <a:gd name="T61" fmla="*/ 2147483646 h 8420"/>
              <a:gd name="T62" fmla="*/ 2147483646 w 9372"/>
              <a:gd name="T63" fmla="*/ 2147483646 h 8420"/>
              <a:gd name="T64" fmla="*/ 2147483646 w 9372"/>
              <a:gd name="T65" fmla="*/ 2147483646 h 8420"/>
              <a:gd name="T66" fmla="*/ 2147483646 w 9372"/>
              <a:gd name="T67" fmla="*/ 2147483646 h 8420"/>
              <a:gd name="T68" fmla="*/ 2147483646 w 9372"/>
              <a:gd name="T69" fmla="*/ 2147483646 h 8420"/>
              <a:gd name="T70" fmla="*/ 2147483646 w 9372"/>
              <a:gd name="T71" fmla="*/ 2147483646 h 8420"/>
              <a:gd name="T72" fmla="*/ 2147483646 w 9372"/>
              <a:gd name="T73" fmla="*/ 2147483646 h 8420"/>
              <a:gd name="T74" fmla="*/ 2147483646 w 9372"/>
              <a:gd name="T75" fmla="*/ 2147483646 h 8420"/>
              <a:gd name="T76" fmla="*/ 2147483646 w 9372"/>
              <a:gd name="T77" fmla="*/ 2147483646 h 8420"/>
              <a:gd name="T78" fmla="*/ 2147483646 w 9372"/>
              <a:gd name="T79" fmla="*/ 2147483646 h 8420"/>
              <a:gd name="T80" fmla="*/ 2147483646 w 9372"/>
              <a:gd name="T81" fmla="*/ 2147483646 h 8420"/>
              <a:gd name="T82" fmla="*/ 2147483646 w 9372"/>
              <a:gd name="T83" fmla="*/ 2147483646 h 8420"/>
              <a:gd name="T84" fmla="*/ 2147483646 w 9372"/>
              <a:gd name="T85" fmla="*/ 2147483646 h 8420"/>
              <a:gd name="T86" fmla="*/ 2147483646 w 9372"/>
              <a:gd name="T87" fmla="*/ 2147483646 h 8420"/>
              <a:gd name="T88" fmla="*/ 2147483646 w 9372"/>
              <a:gd name="T89" fmla="*/ 2147483646 h 8420"/>
              <a:gd name="T90" fmla="*/ 2147483646 w 9372"/>
              <a:gd name="T91" fmla="*/ 2147483646 h 8420"/>
              <a:gd name="T92" fmla="*/ 2147483646 w 9372"/>
              <a:gd name="T93" fmla="*/ 2147483646 h 8420"/>
              <a:gd name="T94" fmla="*/ 2147483646 w 9372"/>
              <a:gd name="T95" fmla="*/ 2147483646 h 8420"/>
              <a:gd name="T96" fmla="*/ 2147483646 w 9372"/>
              <a:gd name="T97" fmla="*/ 2147483646 h 8420"/>
              <a:gd name="T98" fmla="*/ 2147483646 w 9372"/>
              <a:gd name="T99" fmla="*/ 2147483646 h 8420"/>
              <a:gd name="T100" fmla="*/ 2147483646 w 9372"/>
              <a:gd name="T101" fmla="*/ 2147483646 h 8420"/>
              <a:gd name="T102" fmla="*/ 2147483646 w 9372"/>
              <a:gd name="T103" fmla="*/ 2147483646 h 8420"/>
              <a:gd name="T104" fmla="*/ 2147483646 w 9372"/>
              <a:gd name="T105" fmla="*/ 2147483646 h 8420"/>
              <a:gd name="T106" fmla="*/ 2147483646 w 9372"/>
              <a:gd name="T107" fmla="*/ 2147483646 h 8420"/>
              <a:gd name="T108" fmla="*/ 2147483646 w 9372"/>
              <a:gd name="T109" fmla="*/ 2147483646 h 8420"/>
              <a:gd name="T110" fmla="*/ 2147483646 w 9372"/>
              <a:gd name="T111" fmla="*/ 2147483646 h 8420"/>
              <a:gd name="T112" fmla="*/ 2147483646 w 9372"/>
              <a:gd name="T113" fmla="*/ 2147483646 h 8420"/>
              <a:gd name="T114" fmla="*/ 2147483646 w 9372"/>
              <a:gd name="T115" fmla="*/ 2147483646 h 8420"/>
              <a:gd name="T116" fmla="*/ 2147483646 w 9372"/>
              <a:gd name="T117" fmla="*/ 2147483646 h 8420"/>
              <a:gd name="T118" fmla="*/ 2147483646 w 9372"/>
              <a:gd name="T119" fmla="*/ 2147483646 h 8420"/>
              <a:gd name="T120" fmla="*/ 2147483646 w 9372"/>
              <a:gd name="T121" fmla="*/ 2147483646 h 8420"/>
              <a:gd name="T122" fmla="*/ 2147483646 w 9372"/>
              <a:gd name="T123" fmla="*/ 2147483646 h 8420"/>
              <a:gd name="T124" fmla="*/ 2147483646 w 9372"/>
              <a:gd name="T125" fmla="*/ 2147483646 h 842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9372" h="8420">
                <a:moveTo>
                  <a:pt x="1733" y="4686"/>
                </a:moveTo>
                <a:lnTo>
                  <a:pt x="1790" y="4838"/>
                </a:lnTo>
                <a:lnTo>
                  <a:pt x="1867" y="4972"/>
                </a:lnTo>
                <a:lnTo>
                  <a:pt x="1904" y="5086"/>
                </a:lnTo>
                <a:lnTo>
                  <a:pt x="1848" y="5067"/>
                </a:lnTo>
                <a:lnTo>
                  <a:pt x="1562" y="5067"/>
                </a:lnTo>
                <a:lnTo>
                  <a:pt x="1467" y="5067"/>
                </a:lnTo>
                <a:lnTo>
                  <a:pt x="1447" y="4933"/>
                </a:lnTo>
                <a:lnTo>
                  <a:pt x="1486" y="4895"/>
                </a:lnTo>
                <a:lnTo>
                  <a:pt x="1543" y="4857"/>
                </a:lnTo>
                <a:lnTo>
                  <a:pt x="1562" y="4781"/>
                </a:lnTo>
                <a:lnTo>
                  <a:pt x="1409" y="4876"/>
                </a:lnTo>
                <a:lnTo>
                  <a:pt x="1333" y="4857"/>
                </a:lnTo>
                <a:lnTo>
                  <a:pt x="1352" y="4724"/>
                </a:lnTo>
                <a:lnTo>
                  <a:pt x="1467" y="4572"/>
                </a:lnTo>
                <a:lnTo>
                  <a:pt x="1428" y="4533"/>
                </a:lnTo>
                <a:lnTo>
                  <a:pt x="1352" y="4628"/>
                </a:lnTo>
                <a:lnTo>
                  <a:pt x="1314" y="4552"/>
                </a:lnTo>
                <a:lnTo>
                  <a:pt x="1257" y="4591"/>
                </a:lnTo>
                <a:lnTo>
                  <a:pt x="1276" y="4400"/>
                </a:lnTo>
                <a:lnTo>
                  <a:pt x="1257" y="4115"/>
                </a:lnTo>
                <a:lnTo>
                  <a:pt x="1238" y="3943"/>
                </a:lnTo>
                <a:lnTo>
                  <a:pt x="1162" y="3734"/>
                </a:lnTo>
                <a:lnTo>
                  <a:pt x="1219" y="3657"/>
                </a:lnTo>
                <a:lnTo>
                  <a:pt x="1333" y="3543"/>
                </a:lnTo>
                <a:lnTo>
                  <a:pt x="1447" y="3505"/>
                </a:lnTo>
                <a:lnTo>
                  <a:pt x="1543" y="3638"/>
                </a:lnTo>
                <a:lnTo>
                  <a:pt x="1543" y="3695"/>
                </a:lnTo>
                <a:lnTo>
                  <a:pt x="1523" y="3752"/>
                </a:lnTo>
                <a:lnTo>
                  <a:pt x="1467" y="3790"/>
                </a:lnTo>
                <a:lnTo>
                  <a:pt x="1486" y="3848"/>
                </a:lnTo>
                <a:lnTo>
                  <a:pt x="1581" y="4076"/>
                </a:lnTo>
                <a:lnTo>
                  <a:pt x="1600" y="4152"/>
                </a:lnTo>
                <a:lnTo>
                  <a:pt x="1581" y="4229"/>
                </a:lnTo>
                <a:lnTo>
                  <a:pt x="1600" y="4286"/>
                </a:lnTo>
                <a:lnTo>
                  <a:pt x="1676" y="4324"/>
                </a:lnTo>
                <a:lnTo>
                  <a:pt x="1733" y="4419"/>
                </a:lnTo>
                <a:lnTo>
                  <a:pt x="1600" y="4419"/>
                </a:lnTo>
                <a:lnTo>
                  <a:pt x="1600" y="4476"/>
                </a:lnTo>
                <a:lnTo>
                  <a:pt x="1638" y="4476"/>
                </a:lnTo>
                <a:lnTo>
                  <a:pt x="1733" y="4533"/>
                </a:lnTo>
                <a:lnTo>
                  <a:pt x="1733" y="4572"/>
                </a:lnTo>
                <a:lnTo>
                  <a:pt x="1714" y="4610"/>
                </a:lnTo>
                <a:lnTo>
                  <a:pt x="1733" y="4686"/>
                </a:lnTo>
                <a:close/>
                <a:moveTo>
                  <a:pt x="4286" y="7905"/>
                </a:moveTo>
                <a:lnTo>
                  <a:pt x="4171" y="7943"/>
                </a:lnTo>
                <a:lnTo>
                  <a:pt x="4038" y="8019"/>
                </a:lnTo>
                <a:lnTo>
                  <a:pt x="3924" y="8133"/>
                </a:lnTo>
                <a:lnTo>
                  <a:pt x="3809" y="8191"/>
                </a:lnTo>
                <a:lnTo>
                  <a:pt x="3676" y="8209"/>
                </a:lnTo>
                <a:lnTo>
                  <a:pt x="3543" y="8267"/>
                </a:lnTo>
                <a:lnTo>
                  <a:pt x="3448" y="8229"/>
                </a:lnTo>
                <a:lnTo>
                  <a:pt x="3409" y="8172"/>
                </a:lnTo>
                <a:lnTo>
                  <a:pt x="3409" y="8095"/>
                </a:lnTo>
                <a:lnTo>
                  <a:pt x="3372" y="8000"/>
                </a:lnTo>
                <a:lnTo>
                  <a:pt x="3314" y="7905"/>
                </a:lnTo>
                <a:lnTo>
                  <a:pt x="3219" y="7772"/>
                </a:lnTo>
                <a:lnTo>
                  <a:pt x="3162" y="7676"/>
                </a:lnTo>
                <a:lnTo>
                  <a:pt x="3238" y="7600"/>
                </a:lnTo>
                <a:lnTo>
                  <a:pt x="3200" y="7562"/>
                </a:lnTo>
                <a:lnTo>
                  <a:pt x="3123" y="7524"/>
                </a:lnTo>
                <a:lnTo>
                  <a:pt x="3028" y="7505"/>
                </a:lnTo>
                <a:lnTo>
                  <a:pt x="2895" y="7257"/>
                </a:lnTo>
                <a:lnTo>
                  <a:pt x="2781" y="7200"/>
                </a:lnTo>
                <a:lnTo>
                  <a:pt x="2705" y="7257"/>
                </a:lnTo>
                <a:lnTo>
                  <a:pt x="2666" y="7257"/>
                </a:lnTo>
                <a:lnTo>
                  <a:pt x="2647" y="7162"/>
                </a:lnTo>
                <a:lnTo>
                  <a:pt x="2514" y="7067"/>
                </a:lnTo>
                <a:lnTo>
                  <a:pt x="2400" y="7086"/>
                </a:lnTo>
                <a:lnTo>
                  <a:pt x="2362" y="7238"/>
                </a:lnTo>
                <a:lnTo>
                  <a:pt x="2324" y="7295"/>
                </a:lnTo>
                <a:lnTo>
                  <a:pt x="2285" y="7257"/>
                </a:lnTo>
                <a:lnTo>
                  <a:pt x="2305" y="7029"/>
                </a:lnTo>
                <a:lnTo>
                  <a:pt x="2533" y="6914"/>
                </a:lnTo>
                <a:lnTo>
                  <a:pt x="2724" y="6857"/>
                </a:lnTo>
                <a:lnTo>
                  <a:pt x="2971" y="6934"/>
                </a:lnTo>
                <a:lnTo>
                  <a:pt x="2895" y="6781"/>
                </a:lnTo>
                <a:lnTo>
                  <a:pt x="2838" y="6724"/>
                </a:lnTo>
                <a:lnTo>
                  <a:pt x="2762" y="6667"/>
                </a:lnTo>
                <a:lnTo>
                  <a:pt x="2724" y="6648"/>
                </a:lnTo>
                <a:lnTo>
                  <a:pt x="2666" y="6686"/>
                </a:lnTo>
                <a:lnTo>
                  <a:pt x="2629" y="6667"/>
                </a:lnTo>
                <a:lnTo>
                  <a:pt x="2590" y="6609"/>
                </a:lnTo>
                <a:lnTo>
                  <a:pt x="2552" y="6553"/>
                </a:lnTo>
                <a:lnTo>
                  <a:pt x="2686" y="6191"/>
                </a:lnTo>
                <a:lnTo>
                  <a:pt x="2762" y="6038"/>
                </a:lnTo>
                <a:lnTo>
                  <a:pt x="2857" y="5962"/>
                </a:lnTo>
                <a:lnTo>
                  <a:pt x="2781" y="5886"/>
                </a:lnTo>
                <a:lnTo>
                  <a:pt x="2514" y="5810"/>
                </a:lnTo>
                <a:lnTo>
                  <a:pt x="2419" y="5752"/>
                </a:lnTo>
                <a:lnTo>
                  <a:pt x="2514" y="5657"/>
                </a:lnTo>
                <a:lnTo>
                  <a:pt x="2800" y="5600"/>
                </a:lnTo>
                <a:lnTo>
                  <a:pt x="2857" y="5524"/>
                </a:lnTo>
                <a:lnTo>
                  <a:pt x="2819" y="5410"/>
                </a:lnTo>
                <a:lnTo>
                  <a:pt x="2705" y="5390"/>
                </a:lnTo>
                <a:lnTo>
                  <a:pt x="2495" y="5390"/>
                </a:lnTo>
                <a:lnTo>
                  <a:pt x="2457" y="5353"/>
                </a:lnTo>
                <a:lnTo>
                  <a:pt x="2381" y="5257"/>
                </a:lnTo>
                <a:lnTo>
                  <a:pt x="2343" y="5219"/>
                </a:lnTo>
                <a:lnTo>
                  <a:pt x="2343" y="5162"/>
                </a:lnTo>
                <a:lnTo>
                  <a:pt x="2419" y="5162"/>
                </a:lnTo>
                <a:lnTo>
                  <a:pt x="2324" y="4990"/>
                </a:lnTo>
                <a:lnTo>
                  <a:pt x="2438" y="4933"/>
                </a:lnTo>
                <a:lnTo>
                  <a:pt x="2571" y="4895"/>
                </a:lnTo>
                <a:lnTo>
                  <a:pt x="2686" y="4705"/>
                </a:lnTo>
                <a:lnTo>
                  <a:pt x="2952" y="4648"/>
                </a:lnTo>
                <a:lnTo>
                  <a:pt x="3067" y="4572"/>
                </a:lnTo>
                <a:lnTo>
                  <a:pt x="2705" y="4572"/>
                </a:lnTo>
                <a:lnTo>
                  <a:pt x="2610" y="4628"/>
                </a:lnTo>
                <a:lnTo>
                  <a:pt x="2476" y="4819"/>
                </a:lnTo>
                <a:lnTo>
                  <a:pt x="2381" y="4838"/>
                </a:lnTo>
                <a:lnTo>
                  <a:pt x="2324" y="4762"/>
                </a:lnTo>
                <a:lnTo>
                  <a:pt x="2266" y="4628"/>
                </a:lnTo>
                <a:lnTo>
                  <a:pt x="2229" y="4476"/>
                </a:lnTo>
                <a:lnTo>
                  <a:pt x="2229" y="4381"/>
                </a:lnTo>
                <a:lnTo>
                  <a:pt x="2362" y="4229"/>
                </a:lnTo>
                <a:lnTo>
                  <a:pt x="2419" y="4133"/>
                </a:lnTo>
                <a:lnTo>
                  <a:pt x="2400" y="4095"/>
                </a:lnTo>
                <a:lnTo>
                  <a:pt x="2285" y="4133"/>
                </a:lnTo>
                <a:lnTo>
                  <a:pt x="2229" y="4095"/>
                </a:lnTo>
                <a:lnTo>
                  <a:pt x="2171" y="4057"/>
                </a:lnTo>
                <a:lnTo>
                  <a:pt x="2152" y="4057"/>
                </a:lnTo>
                <a:lnTo>
                  <a:pt x="2114" y="3981"/>
                </a:lnTo>
                <a:lnTo>
                  <a:pt x="2133" y="3905"/>
                </a:lnTo>
                <a:lnTo>
                  <a:pt x="2133" y="3848"/>
                </a:lnTo>
                <a:lnTo>
                  <a:pt x="2114" y="3714"/>
                </a:lnTo>
                <a:lnTo>
                  <a:pt x="2076" y="3657"/>
                </a:lnTo>
                <a:lnTo>
                  <a:pt x="2057" y="3619"/>
                </a:lnTo>
                <a:lnTo>
                  <a:pt x="2152" y="3619"/>
                </a:lnTo>
                <a:lnTo>
                  <a:pt x="2285" y="3562"/>
                </a:lnTo>
                <a:lnTo>
                  <a:pt x="2400" y="3562"/>
                </a:lnTo>
                <a:lnTo>
                  <a:pt x="2419" y="3467"/>
                </a:lnTo>
                <a:lnTo>
                  <a:pt x="2457" y="3372"/>
                </a:lnTo>
                <a:lnTo>
                  <a:pt x="2400" y="3314"/>
                </a:lnTo>
                <a:lnTo>
                  <a:pt x="2324" y="3295"/>
                </a:lnTo>
                <a:lnTo>
                  <a:pt x="2229" y="3200"/>
                </a:lnTo>
                <a:lnTo>
                  <a:pt x="2285" y="3105"/>
                </a:lnTo>
                <a:lnTo>
                  <a:pt x="2381" y="3028"/>
                </a:lnTo>
                <a:lnTo>
                  <a:pt x="2324" y="2914"/>
                </a:lnTo>
                <a:lnTo>
                  <a:pt x="2171" y="2895"/>
                </a:lnTo>
                <a:lnTo>
                  <a:pt x="2133" y="2762"/>
                </a:lnTo>
                <a:lnTo>
                  <a:pt x="2190" y="2667"/>
                </a:lnTo>
                <a:lnTo>
                  <a:pt x="2343" y="2647"/>
                </a:lnTo>
                <a:lnTo>
                  <a:pt x="2248" y="2552"/>
                </a:lnTo>
                <a:lnTo>
                  <a:pt x="2229" y="2495"/>
                </a:lnTo>
                <a:lnTo>
                  <a:pt x="2209" y="2438"/>
                </a:lnTo>
                <a:lnTo>
                  <a:pt x="2152" y="2476"/>
                </a:lnTo>
                <a:lnTo>
                  <a:pt x="2057" y="2571"/>
                </a:lnTo>
                <a:lnTo>
                  <a:pt x="1962" y="2610"/>
                </a:lnTo>
                <a:lnTo>
                  <a:pt x="1943" y="2667"/>
                </a:lnTo>
                <a:lnTo>
                  <a:pt x="1943" y="2724"/>
                </a:lnTo>
                <a:lnTo>
                  <a:pt x="1981" y="2800"/>
                </a:lnTo>
                <a:lnTo>
                  <a:pt x="2000" y="2933"/>
                </a:lnTo>
                <a:lnTo>
                  <a:pt x="1943" y="3086"/>
                </a:lnTo>
                <a:lnTo>
                  <a:pt x="1981" y="3276"/>
                </a:lnTo>
                <a:lnTo>
                  <a:pt x="1904" y="3467"/>
                </a:lnTo>
                <a:lnTo>
                  <a:pt x="1848" y="3524"/>
                </a:lnTo>
                <a:lnTo>
                  <a:pt x="1733" y="3448"/>
                </a:lnTo>
                <a:lnTo>
                  <a:pt x="1619" y="3429"/>
                </a:lnTo>
                <a:lnTo>
                  <a:pt x="1486" y="3353"/>
                </a:lnTo>
                <a:lnTo>
                  <a:pt x="1523" y="2933"/>
                </a:lnTo>
                <a:lnTo>
                  <a:pt x="1562" y="2781"/>
                </a:lnTo>
                <a:lnTo>
                  <a:pt x="1486" y="2743"/>
                </a:lnTo>
                <a:lnTo>
                  <a:pt x="1505" y="2552"/>
                </a:lnTo>
                <a:lnTo>
                  <a:pt x="1447" y="2457"/>
                </a:lnTo>
                <a:lnTo>
                  <a:pt x="1352" y="2476"/>
                </a:lnTo>
                <a:lnTo>
                  <a:pt x="1295" y="2591"/>
                </a:lnTo>
                <a:lnTo>
                  <a:pt x="1276" y="2705"/>
                </a:lnTo>
                <a:lnTo>
                  <a:pt x="1219" y="2800"/>
                </a:lnTo>
                <a:lnTo>
                  <a:pt x="1086" y="2800"/>
                </a:lnTo>
                <a:lnTo>
                  <a:pt x="1142" y="2933"/>
                </a:lnTo>
                <a:lnTo>
                  <a:pt x="1257" y="3105"/>
                </a:lnTo>
                <a:lnTo>
                  <a:pt x="1295" y="3238"/>
                </a:lnTo>
                <a:lnTo>
                  <a:pt x="1219" y="3295"/>
                </a:lnTo>
                <a:lnTo>
                  <a:pt x="1238" y="3353"/>
                </a:lnTo>
                <a:lnTo>
                  <a:pt x="1352" y="3505"/>
                </a:lnTo>
                <a:lnTo>
                  <a:pt x="1238" y="3524"/>
                </a:lnTo>
                <a:lnTo>
                  <a:pt x="1162" y="3562"/>
                </a:lnTo>
                <a:lnTo>
                  <a:pt x="1105" y="3638"/>
                </a:lnTo>
                <a:lnTo>
                  <a:pt x="1047" y="3714"/>
                </a:lnTo>
                <a:lnTo>
                  <a:pt x="1047" y="3657"/>
                </a:lnTo>
                <a:lnTo>
                  <a:pt x="1028" y="3600"/>
                </a:lnTo>
                <a:lnTo>
                  <a:pt x="1028" y="3543"/>
                </a:lnTo>
                <a:lnTo>
                  <a:pt x="1010" y="3505"/>
                </a:lnTo>
                <a:lnTo>
                  <a:pt x="1086" y="3314"/>
                </a:lnTo>
                <a:lnTo>
                  <a:pt x="895" y="3009"/>
                </a:lnTo>
                <a:lnTo>
                  <a:pt x="952" y="2857"/>
                </a:lnTo>
                <a:lnTo>
                  <a:pt x="914" y="2647"/>
                </a:lnTo>
                <a:lnTo>
                  <a:pt x="800" y="2705"/>
                </a:lnTo>
                <a:lnTo>
                  <a:pt x="629" y="2914"/>
                </a:lnTo>
                <a:lnTo>
                  <a:pt x="495" y="2972"/>
                </a:lnTo>
                <a:lnTo>
                  <a:pt x="438" y="2972"/>
                </a:lnTo>
                <a:lnTo>
                  <a:pt x="362" y="3009"/>
                </a:lnTo>
                <a:lnTo>
                  <a:pt x="304" y="3009"/>
                </a:lnTo>
                <a:lnTo>
                  <a:pt x="228" y="2972"/>
                </a:lnTo>
                <a:lnTo>
                  <a:pt x="209" y="2933"/>
                </a:lnTo>
                <a:lnTo>
                  <a:pt x="190" y="2857"/>
                </a:lnTo>
                <a:lnTo>
                  <a:pt x="171" y="2781"/>
                </a:lnTo>
                <a:lnTo>
                  <a:pt x="209" y="2743"/>
                </a:lnTo>
                <a:lnTo>
                  <a:pt x="457" y="2762"/>
                </a:lnTo>
                <a:lnTo>
                  <a:pt x="533" y="2705"/>
                </a:lnTo>
                <a:lnTo>
                  <a:pt x="533" y="2591"/>
                </a:lnTo>
                <a:lnTo>
                  <a:pt x="457" y="2457"/>
                </a:lnTo>
                <a:lnTo>
                  <a:pt x="362" y="2419"/>
                </a:lnTo>
                <a:lnTo>
                  <a:pt x="267" y="2381"/>
                </a:lnTo>
                <a:lnTo>
                  <a:pt x="171" y="2324"/>
                </a:lnTo>
                <a:lnTo>
                  <a:pt x="152" y="2419"/>
                </a:lnTo>
                <a:lnTo>
                  <a:pt x="133" y="2610"/>
                </a:lnTo>
                <a:lnTo>
                  <a:pt x="95" y="2705"/>
                </a:lnTo>
                <a:lnTo>
                  <a:pt x="19" y="2762"/>
                </a:lnTo>
                <a:lnTo>
                  <a:pt x="0" y="2705"/>
                </a:lnTo>
                <a:lnTo>
                  <a:pt x="0" y="2515"/>
                </a:lnTo>
                <a:lnTo>
                  <a:pt x="0" y="2324"/>
                </a:lnTo>
                <a:lnTo>
                  <a:pt x="0" y="2266"/>
                </a:lnTo>
                <a:lnTo>
                  <a:pt x="171" y="2057"/>
                </a:lnTo>
                <a:lnTo>
                  <a:pt x="209" y="1981"/>
                </a:lnTo>
                <a:lnTo>
                  <a:pt x="228" y="1885"/>
                </a:lnTo>
                <a:lnTo>
                  <a:pt x="248" y="1962"/>
                </a:lnTo>
                <a:lnTo>
                  <a:pt x="267" y="2038"/>
                </a:lnTo>
                <a:lnTo>
                  <a:pt x="304" y="2095"/>
                </a:lnTo>
                <a:lnTo>
                  <a:pt x="343" y="2152"/>
                </a:lnTo>
                <a:lnTo>
                  <a:pt x="381" y="2134"/>
                </a:lnTo>
                <a:lnTo>
                  <a:pt x="419" y="2134"/>
                </a:lnTo>
                <a:lnTo>
                  <a:pt x="476" y="2152"/>
                </a:lnTo>
                <a:lnTo>
                  <a:pt x="533" y="2152"/>
                </a:lnTo>
                <a:lnTo>
                  <a:pt x="457" y="2076"/>
                </a:lnTo>
                <a:lnTo>
                  <a:pt x="400" y="1943"/>
                </a:lnTo>
                <a:lnTo>
                  <a:pt x="571" y="2000"/>
                </a:lnTo>
                <a:lnTo>
                  <a:pt x="648" y="1981"/>
                </a:lnTo>
                <a:lnTo>
                  <a:pt x="685" y="1885"/>
                </a:lnTo>
                <a:lnTo>
                  <a:pt x="533" y="1867"/>
                </a:lnTo>
                <a:lnTo>
                  <a:pt x="438" y="1829"/>
                </a:lnTo>
                <a:lnTo>
                  <a:pt x="419" y="1733"/>
                </a:lnTo>
                <a:lnTo>
                  <a:pt x="533" y="1562"/>
                </a:lnTo>
                <a:lnTo>
                  <a:pt x="381" y="1448"/>
                </a:lnTo>
                <a:lnTo>
                  <a:pt x="400" y="1333"/>
                </a:lnTo>
                <a:lnTo>
                  <a:pt x="495" y="1257"/>
                </a:lnTo>
                <a:lnTo>
                  <a:pt x="648" y="1200"/>
                </a:lnTo>
                <a:lnTo>
                  <a:pt x="609" y="1391"/>
                </a:lnTo>
                <a:lnTo>
                  <a:pt x="629" y="1448"/>
                </a:lnTo>
                <a:lnTo>
                  <a:pt x="724" y="1467"/>
                </a:lnTo>
                <a:lnTo>
                  <a:pt x="876" y="1448"/>
                </a:lnTo>
                <a:lnTo>
                  <a:pt x="914" y="1428"/>
                </a:lnTo>
                <a:lnTo>
                  <a:pt x="952" y="1352"/>
                </a:lnTo>
                <a:lnTo>
                  <a:pt x="971" y="1181"/>
                </a:lnTo>
                <a:lnTo>
                  <a:pt x="952" y="933"/>
                </a:lnTo>
                <a:lnTo>
                  <a:pt x="990" y="743"/>
                </a:lnTo>
                <a:lnTo>
                  <a:pt x="1124" y="705"/>
                </a:lnTo>
                <a:lnTo>
                  <a:pt x="1105" y="819"/>
                </a:lnTo>
                <a:lnTo>
                  <a:pt x="1105" y="971"/>
                </a:lnTo>
                <a:lnTo>
                  <a:pt x="1142" y="1143"/>
                </a:lnTo>
                <a:lnTo>
                  <a:pt x="1219" y="1352"/>
                </a:lnTo>
                <a:lnTo>
                  <a:pt x="1181" y="1428"/>
                </a:lnTo>
                <a:lnTo>
                  <a:pt x="1124" y="1505"/>
                </a:lnTo>
                <a:lnTo>
                  <a:pt x="1086" y="1562"/>
                </a:lnTo>
                <a:lnTo>
                  <a:pt x="1086" y="1638"/>
                </a:lnTo>
                <a:lnTo>
                  <a:pt x="1124" y="1753"/>
                </a:lnTo>
                <a:lnTo>
                  <a:pt x="1124" y="1790"/>
                </a:lnTo>
                <a:lnTo>
                  <a:pt x="1086" y="1829"/>
                </a:lnTo>
                <a:lnTo>
                  <a:pt x="971" y="1905"/>
                </a:lnTo>
                <a:lnTo>
                  <a:pt x="952" y="1924"/>
                </a:lnTo>
                <a:lnTo>
                  <a:pt x="971" y="1981"/>
                </a:lnTo>
                <a:lnTo>
                  <a:pt x="990" y="2057"/>
                </a:lnTo>
                <a:lnTo>
                  <a:pt x="1010" y="2095"/>
                </a:lnTo>
                <a:lnTo>
                  <a:pt x="1066" y="2076"/>
                </a:lnTo>
                <a:lnTo>
                  <a:pt x="1162" y="1981"/>
                </a:lnTo>
                <a:lnTo>
                  <a:pt x="1257" y="1981"/>
                </a:lnTo>
                <a:lnTo>
                  <a:pt x="1428" y="2095"/>
                </a:lnTo>
                <a:lnTo>
                  <a:pt x="1295" y="1829"/>
                </a:lnTo>
                <a:lnTo>
                  <a:pt x="1257" y="1638"/>
                </a:lnTo>
                <a:lnTo>
                  <a:pt x="1314" y="1562"/>
                </a:lnTo>
                <a:lnTo>
                  <a:pt x="1428" y="1695"/>
                </a:lnTo>
                <a:lnTo>
                  <a:pt x="1486" y="1733"/>
                </a:lnTo>
                <a:lnTo>
                  <a:pt x="1505" y="1657"/>
                </a:lnTo>
                <a:lnTo>
                  <a:pt x="1543" y="1619"/>
                </a:lnTo>
                <a:lnTo>
                  <a:pt x="1600" y="1600"/>
                </a:lnTo>
                <a:lnTo>
                  <a:pt x="1733" y="1562"/>
                </a:lnTo>
                <a:lnTo>
                  <a:pt x="1733" y="1524"/>
                </a:lnTo>
                <a:lnTo>
                  <a:pt x="1676" y="1505"/>
                </a:lnTo>
                <a:lnTo>
                  <a:pt x="1562" y="1467"/>
                </a:lnTo>
                <a:lnTo>
                  <a:pt x="1562" y="1409"/>
                </a:lnTo>
                <a:lnTo>
                  <a:pt x="1714" y="1372"/>
                </a:lnTo>
                <a:lnTo>
                  <a:pt x="1790" y="1238"/>
                </a:lnTo>
                <a:lnTo>
                  <a:pt x="1828" y="1047"/>
                </a:lnTo>
                <a:lnTo>
                  <a:pt x="1772" y="914"/>
                </a:lnTo>
                <a:lnTo>
                  <a:pt x="1714" y="895"/>
                </a:lnTo>
                <a:lnTo>
                  <a:pt x="1562" y="895"/>
                </a:lnTo>
                <a:lnTo>
                  <a:pt x="1467" y="876"/>
                </a:lnTo>
                <a:lnTo>
                  <a:pt x="1409" y="800"/>
                </a:lnTo>
                <a:lnTo>
                  <a:pt x="1391" y="724"/>
                </a:lnTo>
                <a:lnTo>
                  <a:pt x="1428" y="686"/>
                </a:lnTo>
                <a:lnTo>
                  <a:pt x="1505" y="762"/>
                </a:lnTo>
                <a:lnTo>
                  <a:pt x="1562" y="629"/>
                </a:lnTo>
                <a:lnTo>
                  <a:pt x="1505" y="571"/>
                </a:lnTo>
                <a:lnTo>
                  <a:pt x="1409" y="534"/>
                </a:lnTo>
                <a:lnTo>
                  <a:pt x="1295" y="552"/>
                </a:lnTo>
                <a:lnTo>
                  <a:pt x="1352" y="476"/>
                </a:lnTo>
                <a:lnTo>
                  <a:pt x="1409" y="438"/>
                </a:lnTo>
                <a:lnTo>
                  <a:pt x="1467" y="438"/>
                </a:lnTo>
                <a:lnTo>
                  <a:pt x="1543" y="457"/>
                </a:lnTo>
                <a:lnTo>
                  <a:pt x="1600" y="514"/>
                </a:lnTo>
                <a:lnTo>
                  <a:pt x="1638" y="514"/>
                </a:lnTo>
                <a:lnTo>
                  <a:pt x="1676" y="495"/>
                </a:lnTo>
                <a:lnTo>
                  <a:pt x="1638" y="438"/>
                </a:lnTo>
                <a:lnTo>
                  <a:pt x="1638" y="381"/>
                </a:lnTo>
                <a:lnTo>
                  <a:pt x="1867" y="381"/>
                </a:lnTo>
                <a:lnTo>
                  <a:pt x="1981" y="419"/>
                </a:lnTo>
                <a:lnTo>
                  <a:pt x="2038" y="514"/>
                </a:lnTo>
                <a:lnTo>
                  <a:pt x="2000" y="590"/>
                </a:lnTo>
                <a:lnTo>
                  <a:pt x="1943" y="648"/>
                </a:lnTo>
                <a:lnTo>
                  <a:pt x="1904" y="743"/>
                </a:lnTo>
                <a:lnTo>
                  <a:pt x="1943" y="876"/>
                </a:lnTo>
                <a:lnTo>
                  <a:pt x="2000" y="819"/>
                </a:lnTo>
                <a:lnTo>
                  <a:pt x="2076" y="781"/>
                </a:lnTo>
                <a:lnTo>
                  <a:pt x="2133" y="781"/>
                </a:lnTo>
                <a:lnTo>
                  <a:pt x="2152" y="838"/>
                </a:lnTo>
                <a:lnTo>
                  <a:pt x="2171" y="895"/>
                </a:lnTo>
                <a:lnTo>
                  <a:pt x="2190" y="952"/>
                </a:lnTo>
                <a:lnTo>
                  <a:pt x="2209" y="991"/>
                </a:lnTo>
                <a:lnTo>
                  <a:pt x="2190" y="1028"/>
                </a:lnTo>
                <a:lnTo>
                  <a:pt x="2133" y="1086"/>
                </a:lnTo>
                <a:lnTo>
                  <a:pt x="2114" y="1143"/>
                </a:lnTo>
                <a:lnTo>
                  <a:pt x="2114" y="1486"/>
                </a:lnTo>
                <a:lnTo>
                  <a:pt x="2133" y="1581"/>
                </a:lnTo>
                <a:lnTo>
                  <a:pt x="2190" y="1657"/>
                </a:lnTo>
                <a:lnTo>
                  <a:pt x="2229" y="1695"/>
                </a:lnTo>
                <a:lnTo>
                  <a:pt x="2248" y="1657"/>
                </a:lnTo>
                <a:lnTo>
                  <a:pt x="2266" y="1448"/>
                </a:lnTo>
                <a:lnTo>
                  <a:pt x="2381" y="1086"/>
                </a:lnTo>
                <a:lnTo>
                  <a:pt x="2419" y="895"/>
                </a:lnTo>
                <a:lnTo>
                  <a:pt x="2457" y="857"/>
                </a:lnTo>
                <a:lnTo>
                  <a:pt x="2533" y="895"/>
                </a:lnTo>
                <a:lnTo>
                  <a:pt x="2629" y="1028"/>
                </a:lnTo>
                <a:lnTo>
                  <a:pt x="2686" y="1105"/>
                </a:lnTo>
                <a:lnTo>
                  <a:pt x="2705" y="1181"/>
                </a:lnTo>
                <a:lnTo>
                  <a:pt x="2762" y="1238"/>
                </a:lnTo>
                <a:lnTo>
                  <a:pt x="2857" y="1238"/>
                </a:lnTo>
                <a:lnTo>
                  <a:pt x="2857" y="1200"/>
                </a:lnTo>
                <a:lnTo>
                  <a:pt x="2800" y="1143"/>
                </a:lnTo>
                <a:lnTo>
                  <a:pt x="2743" y="971"/>
                </a:lnTo>
                <a:lnTo>
                  <a:pt x="2705" y="895"/>
                </a:lnTo>
                <a:lnTo>
                  <a:pt x="2324" y="495"/>
                </a:lnTo>
                <a:lnTo>
                  <a:pt x="2285" y="457"/>
                </a:lnTo>
                <a:lnTo>
                  <a:pt x="2305" y="381"/>
                </a:lnTo>
                <a:lnTo>
                  <a:pt x="2362" y="381"/>
                </a:lnTo>
                <a:lnTo>
                  <a:pt x="2438" y="457"/>
                </a:lnTo>
                <a:lnTo>
                  <a:pt x="2533" y="571"/>
                </a:lnTo>
                <a:lnTo>
                  <a:pt x="2590" y="629"/>
                </a:lnTo>
                <a:lnTo>
                  <a:pt x="2647" y="648"/>
                </a:lnTo>
                <a:lnTo>
                  <a:pt x="2724" y="648"/>
                </a:lnTo>
                <a:lnTo>
                  <a:pt x="2781" y="610"/>
                </a:lnTo>
                <a:lnTo>
                  <a:pt x="2781" y="571"/>
                </a:lnTo>
                <a:lnTo>
                  <a:pt x="2743" y="514"/>
                </a:lnTo>
                <a:lnTo>
                  <a:pt x="2666" y="495"/>
                </a:lnTo>
                <a:lnTo>
                  <a:pt x="2533" y="438"/>
                </a:lnTo>
                <a:lnTo>
                  <a:pt x="2400" y="305"/>
                </a:lnTo>
                <a:lnTo>
                  <a:pt x="2343" y="133"/>
                </a:lnTo>
                <a:lnTo>
                  <a:pt x="2343" y="0"/>
                </a:lnTo>
                <a:lnTo>
                  <a:pt x="2457" y="0"/>
                </a:lnTo>
                <a:lnTo>
                  <a:pt x="2552" y="57"/>
                </a:lnTo>
                <a:lnTo>
                  <a:pt x="2647" y="133"/>
                </a:lnTo>
                <a:lnTo>
                  <a:pt x="2762" y="229"/>
                </a:lnTo>
                <a:lnTo>
                  <a:pt x="2895" y="305"/>
                </a:lnTo>
                <a:lnTo>
                  <a:pt x="2933" y="362"/>
                </a:lnTo>
                <a:lnTo>
                  <a:pt x="3028" y="419"/>
                </a:lnTo>
                <a:lnTo>
                  <a:pt x="3123" y="476"/>
                </a:lnTo>
                <a:lnTo>
                  <a:pt x="3181" y="571"/>
                </a:lnTo>
                <a:lnTo>
                  <a:pt x="3162" y="686"/>
                </a:lnTo>
                <a:lnTo>
                  <a:pt x="3105" y="762"/>
                </a:lnTo>
                <a:lnTo>
                  <a:pt x="3105" y="819"/>
                </a:lnTo>
                <a:lnTo>
                  <a:pt x="3162" y="933"/>
                </a:lnTo>
                <a:lnTo>
                  <a:pt x="3181" y="1010"/>
                </a:lnTo>
                <a:lnTo>
                  <a:pt x="3162" y="1143"/>
                </a:lnTo>
                <a:lnTo>
                  <a:pt x="3219" y="1086"/>
                </a:lnTo>
                <a:lnTo>
                  <a:pt x="3257" y="1028"/>
                </a:lnTo>
                <a:lnTo>
                  <a:pt x="3276" y="971"/>
                </a:lnTo>
                <a:lnTo>
                  <a:pt x="3238" y="781"/>
                </a:lnTo>
                <a:lnTo>
                  <a:pt x="3276" y="705"/>
                </a:lnTo>
                <a:lnTo>
                  <a:pt x="3314" y="648"/>
                </a:lnTo>
                <a:lnTo>
                  <a:pt x="3372" y="534"/>
                </a:lnTo>
                <a:lnTo>
                  <a:pt x="3467" y="476"/>
                </a:lnTo>
                <a:lnTo>
                  <a:pt x="3562" y="476"/>
                </a:lnTo>
                <a:lnTo>
                  <a:pt x="3676" y="495"/>
                </a:lnTo>
                <a:lnTo>
                  <a:pt x="3790" y="534"/>
                </a:lnTo>
                <a:lnTo>
                  <a:pt x="3943" y="571"/>
                </a:lnTo>
                <a:lnTo>
                  <a:pt x="4057" y="648"/>
                </a:lnTo>
                <a:lnTo>
                  <a:pt x="4190" y="781"/>
                </a:lnTo>
                <a:lnTo>
                  <a:pt x="4210" y="952"/>
                </a:lnTo>
                <a:lnTo>
                  <a:pt x="4095" y="1295"/>
                </a:lnTo>
                <a:lnTo>
                  <a:pt x="4171" y="1238"/>
                </a:lnTo>
                <a:lnTo>
                  <a:pt x="4305" y="1086"/>
                </a:lnTo>
                <a:lnTo>
                  <a:pt x="4362" y="1086"/>
                </a:lnTo>
                <a:lnTo>
                  <a:pt x="4400" y="1143"/>
                </a:lnTo>
                <a:lnTo>
                  <a:pt x="4438" y="1257"/>
                </a:lnTo>
                <a:lnTo>
                  <a:pt x="4438" y="1486"/>
                </a:lnTo>
                <a:lnTo>
                  <a:pt x="4438" y="1543"/>
                </a:lnTo>
                <a:lnTo>
                  <a:pt x="4419" y="1638"/>
                </a:lnTo>
                <a:lnTo>
                  <a:pt x="4400" y="1695"/>
                </a:lnTo>
                <a:lnTo>
                  <a:pt x="4419" y="1771"/>
                </a:lnTo>
                <a:lnTo>
                  <a:pt x="4476" y="1867"/>
                </a:lnTo>
                <a:lnTo>
                  <a:pt x="4533" y="2114"/>
                </a:lnTo>
                <a:lnTo>
                  <a:pt x="4514" y="2171"/>
                </a:lnTo>
                <a:lnTo>
                  <a:pt x="4400" y="2210"/>
                </a:lnTo>
                <a:lnTo>
                  <a:pt x="4419" y="2266"/>
                </a:lnTo>
                <a:lnTo>
                  <a:pt x="4457" y="2324"/>
                </a:lnTo>
                <a:lnTo>
                  <a:pt x="4476" y="2343"/>
                </a:lnTo>
                <a:lnTo>
                  <a:pt x="4533" y="2381"/>
                </a:lnTo>
                <a:lnTo>
                  <a:pt x="4571" y="2190"/>
                </a:lnTo>
                <a:lnTo>
                  <a:pt x="4628" y="2095"/>
                </a:lnTo>
                <a:lnTo>
                  <a:pt x="4667" y="1981"/>
                </a:lnTo>
                <a:lnTo>
                  <a:pt x="4610" y="1790"/>
                </a:lnTo>
                <a:lnTo>
                  <a:pt x="4743" y="1829"/>
                </a:lnTo>
                <a:lnTo>
                  <a:pt x="4876" y="1848"/>
                </a:lnTo>
                <a:lnTo>
                  <a:pt x="4667" y="1600"/>
                </a:lnTo>
                <a:lnTo>
                  <a:pt x="4591" y="1467"/>
                </a:lnTo>
                <a:lnTo>
                  <a:pt x="4724" y="1409"/>
                </a:lnTo>
                <a:lnTo>
                  <a:pt x="4838" y="1391"/>
                </a:lnTo>
                <a:lnTo>
                  <a:pt x="5105" y="1276"/>
                </a:lnTo>
                <a:lnTo>
                  <a:pt x="5238" y="1181"/>
                </a:lnTo>
                <a:lnTo>
                  <a:pt x="5524" y="1257"/>
                </a:lnTo>
                <a:lnTo>
                  <a:pt x="5771" y="1257"/>
                </a:lnTo>
                <a:lnTo>
                  <a:pt x="6305" y="1028"/>
                </a:lnTo>
                <a:lnTo>
                  <a:pt x="6572" y="1143"/>
                </a:lnTo>
                <a:lnTo>
                  <a:pt x="6819" y="1352"/>
                </a:lnTo>
                <a:lnTo>
                  <a:pt x="7105" y="1391"/>
                </a:lnTo>
                <a:lnTo>
                  <a:pt x="7162" y="1505"/>
                </a:lnTo>
                <a:lnTo>
                  <a:pt x="7238" y="1581"/>
                </a:lnTo>
                <a:lnTo>
                  <a:pt x="7314" y="1638"/>
                </a:lnTo>
                <a:lnTo>
                  <a:pt x="7429" y="1848"/>
                </a:lnTo>
                <a:lnTo>
                  <a:pt x="7505" y="1905"/>
                </a:lnTo>
                <a:lnTo>
                  <a:pt x="7505" y="2076"/>
                </a:lnTo>
                <a:lnTo>
                  <a:pt x="7562" y="2114"/>
                </a:lnTo>
                <a:lnTo>
                  <a:pt x="7600" y="2210"/>
                </a:lnTo>
                <a:lnTo>
                  <a:pt x="7619" y="2286"/>
                </a:lnTo>
                <a:lnTo>
                  <a:pt x="7600" y="2381"/>
                </a:lnTo>
                <a:lnTo>
                  <a:pt x="7562" y="2457"/>
                </a:lnTo>
                <a:lnTo>
                  <a:pt x="7543" y="2552"/>
                </a:lnTo>
                <a:lnTo>
                  <a:pt x="7543" y="2610"/>
                </a:lnTo>
                <a:lnTo>
                  <a:pt x="7505" y="2667"/>
                </a:lnTo>
                <a:lnTo>
                  <a:pt x="7448" y="2686"/>
                </a:lnTo>
                <a:lnTo>
                  <a:pt x="7390" y="2686"/>
                </a:lnTo>
                <a:lnTo>
                  <a:pt x="7334" y="2743"/>
                </a:lnTo>
                <a:lnTo>
                  <a:pt x="7200" y="2972"/>
                </a:lnTo>
                <a:lnTo>
                  <a:pt x="7029" y="3219"/>
                </a:lnTo>
                <a:lnTo>
                  <a:pt x="6133" y="2857"/>
                </a:lnTo>
                <a:lnTo>
                  <a:pt x="5981" y="3276"/>
                </a:lnTo>
                <a:lnTo>
                  <a:pt x="6000" y="4457"/>
                </a:lnTo>
                <a:lnTo>
                  <a:pt x="5905" y="4552"/>
                </a:lnTo>
                <a:lnTo>
                  <a:pt x="5848" y="4705"/>
                </a:lnTo>
                <a:lnTo>
                  <a:pt x="6419" y="4819"/>
                </a:lnTo>
                <a:lnTo>
                  <a:pt x="6857" y="4705"/>
                </a:lnTo>
                <a:lnTo>
                  <a:pt x="7200" y="5238"/>
                </a:lnTo>
                <a:lnTo>
                  <a:pt x="7314" y="5467"/>
                </a:lnTo>
                <a:lnTo>
                  <a:pt x="7334" y="6019"/>
                </a:lnTo>
                <a:lnTo>
                  <a:pt x="7467" y="6457"/>
                </a:lnTo>
                <a:lnTo>
                  <a:pt x="7771" y="6362"/>
                </a:lnTo>
                <a:lnTo>
                  <a:pt x="8057" y="6172"/>
                </a:lnTo>
                <a:lnTo>
                  <a:pt x="8133" y="6133"/>
                </a:lnTo>
                <a:lnTo>
                  <a:pt x="8305" y="6000"/>
                </a:lnTo>
                <a:lnTo>
                  <a:pt x="8400" y="5657"/>
                </a:lnTo>
                <a:lnTo>
                  <a:pt x="8477" y="5524"/>
                </a:lnTo>
                <a:lnTo>
                  <a:pt x="8514" y="5353"/>
                </a:lnTo>
                <a:lnTo>
                  <a:pt x="8591" y="5238"/>
                </a:lnTo>
                <a:lnTo>
                  <a:pt x="8705" y="5162"/>
                </a:lnTo>
                <a:lnTo>
                  <a:pt x="8781" y="5200"/>
                </a:lnTo>
                <a:lnTo>
                  <a:pt x="8857" y="5219"/>
                </a:lnTo>
                <a:lnTo>
                  <a:pt x="8838" y="5353"/>
                </a:lnTo>
                <a:lnTo>
                  <a:pt x="8743" y="5448"/>
                </a:lnTo>
                <a:lnTo>
                  <a:pt x="8667" y="5562"/>
                </a:lnTo>
                <a:lnTo>
                  <a:pt x="8609" y="5676"/>
                </a:lnTo>
                <a:lnTo>
                  <a:pt x="8477" y="5943"/>
                </a:lnTo>
                <a:lnTo>
                  <a:pt x="8400" y="6248"/>
                </a:lnTo>
                <a:lnTo>
                  <a:pt x="8381" y="6457"/>
                </a:lnTo>
                <a:lnTo>
                  <a:pt x="8400" y="6686"/>
                </a:lnTo>
                <a:lnTo>
                  <a:pt x="8609" y="6648"/>
                </a:lnTo>
                <a:lnTo>
                  <a:pt x="8800" y="6705"/>
                </a:lnTo>
                <a:lnTo>
                  <a:pt x="8990" y="6819"/>
                </a:lnTo>
                <a:lnTo>
                  <a:pt x="9048" y="7048"/>
                </a:lnTo>
                <a:lnTo>
                  <a:pt x="9048" y="7315"/>
                </a:lnTo>
                <a:lnTo>
                  <a:pt x="9105" y="7581"/>
                </a:lnTo>
                <a:lnTo>
                  <a:pt x="9219" y="7810"/>
                </a:lnTo>
                <a:lnTo>
                  <a:pt x="9371" y="8038"/>
                </a:lnTo>
                <a:lnTo>
                  <a:pt x="9219" y="8191"/>
                </a:lnTo>
                <a:lnTo>
                  <a:pt x="9067" y="8324"/>
                </a:lnTo>
                <a:lnTo>
                  <a:pt x="8876" y="8381"/>
                </a:lnTo>
                <a:lnTo>
                  <a:pt x="8705" y="8381"/>
                </a:lnTo>
                <a:lnTo>
                  <a:pt x="8553" y="8419"/>
                </a:lnTo>
                <a:lnTo>
                  <a:pt x="8191" y="8362"/>
                </a:lnTo>
                <a:lnTo>
                  <a:pt x="8172" y="8305"/>
                </a:lnTo>
                <a:lnTo>
                  <a:pt x="8210" y="8209"/>
                </a:lnTo>
                <a:lnTo>
                  <a:pt x="8172" y="8133"/>
                </a:lnTo>
                <a:lnTo>
                  <a:pt x="8096" y="8114"/>
                </a:lnTo>
                <a:lnTo>
                  <a:pt x="7886" y="8019"/>
                </a:lnTo>
                <a:lnTo>
                  <a:pt x="7600" y="7505"/>
                </a:lnTo>
                <a:lnTo>
                  <a:pt x="7410" y="7334"/>
                </a:lnTo>
                <a:lnTo>
                  <a:pt x="7295" y="7429"/>
                </a:lnTo>
                <a:lnTo>
                  <a:pt x="7219" y="7562"/>
                </a:lnTo>
                <a:lnTo>
                  <a:pt x="7086" y="7600"/>
                </a:lnTo>
                <a:lnTo>
                  <a:pt x="6990" y="7638"/>
                </a:lnTo>
                <a:lnTo>
                  <a:pt x="6895" y="7657"/>
                </a:lnTo>
                <a:lnTo>
                  <a:pt x="6552" y="7733"/>
                </a:lnTo>
                <a:lnTo>
                  <a:pt x="6381" y="7791"/>
                </a:lnTo>
                <a:lnTo>
                  <a:pt x="6191" y="7828"/>
                </a:lnTo>
                <a:lnTo>
                  <a:pt x="6057" y="7619"/>
                </a:lnTo>
                <a:lnTo>
                  <a:pt x="6115" y="7276"/>
                </a:lnTo>
                <a:lnTo>
                  <a:pt x="5886" y="7238"/>
                </a:lnTo>
                <a:lnTo>
                  <a:pt x="5238" y="7448"/>
                </a:lnTo>
                <a:lnTo>
                  <a:pt x="4876" y="7524"/>
                </a:lnTo>
                <a:lnTo>
                  <a:pt x="4571" y="7543"/>
                </a:lnTo>
                <a:lnTo>
                  <a:pt x="4286" y="7905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89" name="Freeform 31">
            <a:extLst>
              <a:ext uri="{FF2B5EF4-FFF2-40B4-BE49-F238E27FC236}">
                <a16:creationId xmlns:a16="http://schemas.microsoft.com/office/drawing/2014/main" id="{FBBFACA7-6BED-491C-8E7E-8190F6055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095" y="2133790"/>
            <a:ext cx="285849" cy="153638"/>
          </a:xfrm>
          <a:custGeom>
            <a:avLst/>
            <a:gdLst>
              <a:gd name="T0" fmla="*/ 2147483646 w 2763"/>
              <a:gd name="T1" fmla="*/ 2147483646 h 1487"/>
              <a:gd name="T2" fmla="*/ 2147483646 w 2763"/>
              <a:gd name="T3" fmla="*/ 2147483646 h 1487"/>
              <a:gd name="T4" fmla="*/ 2147483646 w 2763"/>
              <a:gd name="T5" fmla="*/ 2147483646 h 1487"/>
              <a:gd name="T6" fmla="*/ 2147483646 w 2763"/>
              <a:gd name="T7" fmla="*/ 2147483646 h 1487"/>
              <a:gd name="T8" fmla="*/ 2147483646 w 2763"/>
              <a:gd name="T9" fmla="*/ 2147483646 h 1487"/>
              <a:gd name="T10" fmla="*/ 2147483646 w 2763"/>
              <a:gd name="T11" fmla="*/ 2147483646 h 1487"/>
              <a:gd name="T12" fmla="*/ 2147483646 w 2763"/>
              <a:gd name="T13" fmla="*/ 2147483646 h 1487"/>
              <a:gd name="T14" fmla="*/ 2147483646 w 2763"/>
              <a:gd name="T15" fmla="*/ 2147483646 h 1487"/>
              <a:gd name="T16" fmla="*/ 2147483646 w 2763"/>
              <a:gd name="T17" fmla="*/ 2147483646 h 1487"/>
              <a:gd name="T18" fmla="*/ 2147483646 w 2763"/>
              <a:gd name="T19" fmla="*/ 2147483646 h 1487"/>
              <a:gd name="T20" fmla="*/ 2147483646 w 2763"/>
              <a:gd name="T21" fmla="*/ 2147483646 h 1487"/>
              <a:gd name="T22" fmla="*/ 2147483646 w 2763"/>
              <a:gd name="T23" fmla="*/ 0 h 1487"/>
              <a:gd name="T24" fmla="*/ 2147483646 w 2763"/>
              <a:gd name="T25" fmla="*/ 2147483646 h 1487"/>
              <a:gd name="T26" fmla="*/ 2147483646 w 2763"/>
              <a:gd name="T27" fmla="*/ 2147483646 h 1487"/>
              <a:gd name="T28" fmla="*/ 2147483646 w 2763"/>
              <a:gd name="T29" fmla="*/ 2147483646 h 1487"/>
              <a:gd name="T30" fmla="*/ 2147483646 w 2763"/>
              <a:gd name="T31" fmla="*/ 2147483646 h 1487"/>
              <a:gd name="T32" fmla="*/ 2147483646 w 2763"/>
              <a:gd name="T33" fmla="*/ 2147483646 h 1487"/>
              <a:gd name="T34" fmla="*/ 2147483646 w 2763"/>
              <a:gd name="T35" fmla="*/ 2147483646 h 1487"/>
              <a:gd name="T36" fmla="*/ 2147483646 w 2763"/>
              <a:gd name="T37" fmla="*/ 2147483646 h 1487"/>
              <a:gd name="T38" fmla="*/ 2147483646 w 2763"/>
              <a:gd name="T39" fmla="*/ 2147483646 h 1487"/>
              <a:gd name="T40" fmla="*/ 2147483646 w 2763"/>
              <a:gd name="T41" fmla="*/ 2147483646 h 1487"/>
              <a:gd name="T42" fmla="*/ 2147483646 w 2763"/>
              <a:gd name="T43" fmla="*/ 2147483646 h 1487"/>
              <a:gd name="T44" fmla="*/ 2147483646 w 2763"/>
              <a:gd name="T45" fmla="*/ 2147483646 h 1487"/>
              <a:gd name="T46" fmla="*/ 2147483646 w 2763"/>
              <a:gd name="T47" fmla="*/ 2147483646 h 1487"/>
              <a:gd name="T48" fmla="*/ 2147483646 w 2763"/>
              <a:gd name="T49" fmla="*/ 2147483646 h 1487"/>
              <a:gd name="T50" fmla="*/ 2147483646 w 2763"/>
              <a:gd name="T51" fmla="*/ 2147483646 h 1487"/>
              <a:gd name="T52" fmla="*/ 2147483646 w 2763"/>
              <a:gd name="T53" fmla="*/ 2147483646 h 1487"/>
              <a:gd name="T54" fmla="*/ 2147483646 w 2763"/>
              <a:gd name="T55" fmla="*/ 2147483646 h 1487"/>
              <a:gd name="T56" fmla="*/ 2147483646 w 2763"/>
              <a:gd name="T57" fmla="*/ 2147483646 h 1487"/>
              <a:gd name="T58" fmla="*/ 2147483646 w 2763"/>
              <a:gd name="T59" fmla="*/ 2147483646 h 1487"/>
              <a:gd name="T60" fmla="*/ 2147483646 w 2763"/>
              <a:gd name="T61" fmla="*/ 2147483646 h 1487"/>
              <a:gd name="T62" fmla="*/ 2147483646 w 2763"/>
              <a:gd name="T63" fmla="*/ 2147483646 h 1487"/>
              <a:gd name="T64" fmla="*/ 2147483646 w 2763"/>
              <a:gd name="T65" fmla="*/ 2147483646 h 1487"/>
              <a:gd name="T66" fmla="*/ 2147483646 w 2763"/>
              <a:gd name="T67" fmla="*/ 2147483646 h 1487"/>
              <a:gd name="T68" fmla="*/ 2147483646 w 2763"/>
              <a:gd name="T69" fmla="*/ 2147483646 h 1487"/>
              <a:gd name="T70" fmla="*/ 2147483646 w 2763"/>
              <a:gd name="T71" fmla="*/ 2147483646 h 1487"/>
              <a:gd name="T72" fmla="*/ 2147483646 w 2763"/>
              <a:gd name="T73" fmla="*/ 2147483646 h 1487"/>
              <a:gd name="T74" fmla="*/ 2147483646 w 2763"/>
              <a:gd name="T75" fmla="*/ 2147483646 h 1487"/>
              <a:gd name="T76" fmla="*/ 2147483646 w 2763"/>
              <a:gd name="T77" fmla="*/ 2147483646 h 1487"/>
              <a:gd name="T78" fmla="*/ 2147483646 w 2763"/>
              <a:gd name="T79" fmla="*/ 2147483646 h 1487"/>
              <a:gd name="T80" fmla="*/ 2147483646 w 2763"/>
              <a:gd name="T81" fmla="*/ 2147483646 h 1487"/>
              <a:gd name="T82" fmla="*/ 2147483646 w 2763"/>
              <a:gd name="T83" fmla="*/ 2147483646 h 148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763" h="1487">
                <a:moveTo>
                  <a:pt x="2286" y="1390"/>
                </a:moveTo>
                <a:lnTo>
                  <a:pt x="2267" y="1334"/>
                </a:lnTo>
                <a:lnTo>
                  <a:pt x="1944" y="1295"/>
                </a:lnTo>
                <a:lnTo>
                  <a:pt x="1791" y="1486"/>
                </a:lnTo>
                <a:lnTo>
                  <a:pt x="1619" y="1371"/>
                </a:lnTo>
                <a:lnTo>
                  <a:pt x="1695" y="1219"/>
                </a:lnTo>
                <a:lnTo>
                  <a:pt x="1772" y="1105"/>
                </a:lnTo>
                <a:lnTo>
                  <a:pt x="1715" y="1009"/>
                </a:lnTo>
                <a:lnTo>
                  <a:pt x="1600" y="953"/>
                </a:lnTo>
                <a:lnTo>
                  <a:pt x="1505" y="895"/>
                </a:lnTo>
                <a:lnTo>
                  <a:pt x="1524" y="743"/>
                </a:lnTo>
                <a:lnTo>
                  <a:pt x="1505" y="628"/>
                </a:lnTo>
                <a:lnTo>
                  <a:pt x="1563" y="533"/>
                </a:lnTo>
                <a:lnTo>
                  <a:pt x="1734" y="476"/>
                </a:lnTo>
                <a:lnTo>
                  <a:pt x="1791" y="438"/>
                </a:lnTo>
                <a:lnTo>
                  <a:pt x="1810" y="381"/>
                </a:lnTo>
                <a:lnTo>
                  <a:pt x="1734" y="362"/>
                </a:lnTo>
                <a:lnTo>
                  <a:pt x="1695" y="419"/>
                </a:lnTo>
                <a:lnTo>
                  <a:pt x="1582" y="438"/>
                </a:lnTo>
                <a:lnTo>
                  <a:pt x="1543" y="362"/>
                </a:lnTo>
                <a:lnTo>
                  <a:pt x="1524" y="210"/>
                </a:lnTo>
                <a:lnTo>
                  <a:pt x="1563" y="19"/>
                </a:lnTo>
                <a:lnTo>
                  <a:pt x="1848" y="19"/>
                </a:lnTo>
                <a:lnTo>
                  <a:pt x="2172" y="0"/>
                </a:lnTo>
                <a:lnTo>
                  <a:pt x="2534" y="362"/>
                </a:lnTo>
                <a:lnTo>
                  <a:pt x="2534" y="552"/>
                </a:lnTo>
                <a:lnTo>
                  <a:pt x="2610" y="705"/>
                </a:lnTo>
                <a:lnTo>
                  <a:pt x="2706" y="762"/>
                </a:lnTo>
                <a:lnTo>
                  <a:pt x="2762" y="857"/>
                </a:lnTo>
                <a:lnTo>
                  <a:pt x="2706" y="1067"/>
                </a:lnTo>
                <a:lnTo>
                  <a:pt x="2610" y="1238"/>
                </a:lnTo>
                <a:lnTo>
                  <a:pt x="2534" y="1295"/>
                </a:lnTo>
                <a:lnTo>
                  <a:pt x="2477" y="1334"/>
                </a:lnTo>
                <a:lnTo>
                  <a:pt x="2286" y="1390"/>
                </a:lnTo>
                <a:close/>
                <a:moveTo>
                  <a:pt x="1296" y="305"/>
                </a:moveTo>
                <a:lnTo>
                  <a:pt x="1334" y="324"/>
                </a:lnTo>
                <a:lnTo>
                  <a:pt x="1353" y="362"/>
                </a:lnTo>
                <a:lnTo>
                  <a:pt x="1391" y="400"/>
                </a:lnTo>
                <a:lnTo>
                  <a:pt x="1410" y="438"/>
                </a:lnTo>
                <a:lnTo>
                  <a:pt x="1429" y="496"/>
                </a:lnTo>
                <a:lnTo>
                  <a:pt x="1391" y="496"/>
                </a:lnTo>
                <a:lnTo>
                  <a:pt x="1334" y="533"/>
                </a:lnTo>
                <a:lnTo>
                  <a:pt x="1315" y="572"/>
                </a:lnTo>
                <a:lnTo>
                  <a:pt x="1201" y="591"/>
                </a:lnTo>
                <a:lnTo>
                  <a:pt x="1162" y="591"/>
                </a:lnTo>
                <a:lnTo>
                  <a:pt x="1086" y="628"/>
                </a:lnTo>
                <a:lnTo>
                  <a:pt x="953" y="686"/>
                </a:lnTo>
                <a:lnTo>
                  <a:pt x="857" y="762"/>
                </a:lnTo>
                <a:lnTo>
                  <a:pt x="820" y="838"/>
                </a:lnTo>
                <a:lnTo>
                  <a:pt x="553" y="1048"/>
                </a:lnTo>
                <a:lnTo>
                  <a:pt x="476" y="1029"/>
                </a:lnTo>
                <a:lnTo>
                  <a:pt x="420" y="1029"/>
                </a:lnTo>
                <a:lnTo>
                  <a:pt x="400" y="1029"/>
                </a:lnTo>
                <a:lnTo>
                  <a:pt x="381" y="933"/>
                </a:lnTo>
                <a:lnTo>
                  <a:pt x="324" y="895"/>
                </a:lnTo>
                <a:lnTo>
                  <a:pt x="305" y="933"/>
                </a:lnTo>
                <a:lnTo>
                  <a:pt x="286" y="933"/>
                </a:lnTo>
                <a:lnTo>
                  <a:pt x="267" y="914"/>
                </a:lnTo>
                <a:lnTo>
                  <a:pt x="286" y="895"/>
                </a:lnTo>
                <a:lnTo>
                  <a:pt x="267" y="857"/>
                </a:lnTo>
                <a:lnTo>
                  <a:pt x="229" y="838"/>
                </a:lnTo>
                <a:lnTo>
                  <a:pt x="210" y="876"/>
                </a:lnTo>
                <a:lnTo>
                  <a:pt x="172" y="914"/>
                </a:lnTo>
                <a:lnTo>
                  <a:pt x="115" y="895"/>
                </a:lnTo>
                <a:lnTo>
                  <a:pt x="58" y="876"/>
                </a:lnTo>
                <a:lnTo>
                  <a:pt x="95" y="838"/>
                </a:lnTo>
                <a:lnTo>
                  <a:pt x="77" y="781"/>
                </a:lnTo>
                <a:lnTo>
                  <a:pt x="19" y="724"/>
                </a:lnTo>
                <a:lnTo>
                  <a:pt x="0" y="686"/>
                </a:lnTo>
                <a:lnTo>
                  <a:pt x="19" y="628"/>
                </a:lnTo>
                <a:lnTo>
                  <a:pt x="58" y="610"/>
                </a:lnTo>
                <a:lnTo>
                  <a:pt x="115" y="628"/>
                </a:lnTo>
                <a:lnTo>
                  <a:pt x="400" y="438"/>
                </a:lnTo>
                <a:lnTo>
                  <a:pt x="591" y="419"/>
                </a:lnTo>
                <a:lnTo>
                  <a:pt x="743" y="419"/>
                </a:lnTo>
                <a:lnTo>
                  <a:pt x="857" y="343"/>
                </a:lnTo>
                <a:lnTo>
                  <a:pt x="915" y="171"/>
                </a:lnTo>
                <a:lnTo>
                  <a:pt x="991" y="133"/>
                </a:lnTo>
                <a:lnTo>
                  <a:pt x="1067" y="210"/>
                </a:lnTo>
                <a:lnTo>
                  <a:pt x="1105" y="229"/>
                </a:lnTo>
                <a:lnTo>
                  <a:pt x="1143" y="247"/>
                </a:lnTo>
                <a:lnTo>
                  <a:pt x="1182" y="267"/>
                </a:lnTo>
                <a:lnTo>
                  <a:pt x="1219" y="267"/>
                </a:lnTo>
                <a:lnTo>
                  <a:pt x="1258" y="267"/>
                </a:lnTo>
                <a:lnTo>
                  <a:pt x="1296" y="305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0" name="Freeform 32">
            <a:extLst>
              <a:ext uri="{FF2B5EF4-FFF2-40B4-BE49-F238E27FC236}">
                <a16:creationId xmlns:a16="http://schemas.microsoft.com/office/drawing/2014/main" id="{4413B293-0894-4009-B1BC-56FF02A67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254" y="3287671"/>
            <a:ext cx="1085041" cy="685217"/>
          </a:xfrm>
          <a:custGeom>
            <a:avLst/>
            <a:gdLst>
              <a:gd name="T0" fmla="*/ 2147483646 w 10497"/>
              <a:gd name="T1" fmla="*/ 2147483646 h 6629"/>
              <a:gd name="T2" fmla="*/ 2147483646 w 10497"/>
              <a:gd name="T3" fmla="*/ 2147483646 h 6629"/>
              <a:gd name="T4" fmla="*/ 2147483646 w 10497"/>
              <a:gd name="T5" fmla="*/ 2147483646 h 6629"/>
              <a:gd name="T6" fmla="*/ 2147483646 w 10497"/>
              <a:gd name="T7" fmla="*/ 2147483646 h 6629"/>
              <a:gd name="T8" fmla="*/ 2147483646 w 10497"/>
              <a:gd name="T9" fmla="*/ 2147483646 h 6629"/>
              <a:gd name="T10" fmla="*/ 2147483646 w 10497"/>
              <a:gd name="T11" fmla="*/ 2147483646 h 6629"/>
              <a:gd name="T12" fmla="*/ 2147483646 w 10497"/>
              <a:gd name="T13" fmla="*/ 2147483646 h 6629"/>
              <a:gd name="T14" fmla="*/ 2147483646 w 10497"/>
              <a:gd name="T15" fmla="*/ 2147483646 h 6629"/>
              <a:gd name="T16" fmla="*/ 2147483646 w 10497"/>
              <a:gd name="T17" fmla="*/ 2147483646 h 6629"/>
              <a:gd name="T18" fmla="*/ 2147483646 w 10497"/>
              <a:gd name="T19" fmla="*/ 2147483646 h 6629"/>
              <a:gd name="T20" fmla="*/ 2147483646 w 10497"/>
              <a:gd name="T21" fmla="*/ 2147483646 h 6629"/>
              <a:gd name="T22" fmla="*/ 2147483646 w 10497"/>
              <a:gd name="T23" fmla="*/ 2147483646 h 6629"/>
              <a:gd name="T24" fmla="*/ 2147483646 w 10497"/>
              <a:gd name="T25" fmla="*/ 2147483646 h 6629"/>
              <a:gd name="T26" fmla="*/ 2147483646 w 10497"/>
              <a:gd name="T27" fmla="*/ 2147483646 h 6629"/>
              <a:gd name="T28" fmla="*/ 2147483646 w 10497"/>
              <a:gd name="T29" fmla="*/ 2147483646 h 6629"/>
              <a:gd name="T30" fmla="*/ 2147483646 w 10497"/>
              <a:gd name="T31" fmla="*/ 2147483646 h 6629"/>
              <a:gd name="T32" fmla="*/ 2147483646 w 10497"/>
              <a:gd name="T33" fmla="*/ 2147483646 h 6629"/>
              <a:gd name="T34" fmla="*/ 2147483646 w 10497"/>
              <a:gd name="T35" fmla="*/ 2147483646 h 6629"/>
              <a:gd name="T36" fmla="*/ 2147483646 w 10497"/>
              <a:gd name="T37" fmla="*/ 2147483646 h 6629"/>
              <a:gd name="T38" fmla="*/ 2147483646 w 10497"/>
              <a:gd name="T39" fmla="*/ 2147483646 h 6629"/>
              <a:gd name="T40" fmla="*/ 2147483646 w 10497"/>
              <a:gd name="T41" fmla="*/ 2147483646 h 6629"/>
              <a:gd name="T42" fmla="*/ 2147483646 w 10497"/>
              <a:gd name="T43" fmla="*/ 0 h 6629"/>
              <a:gd name="T44" fmla="*/ 2147483646 w 10497"/>
              <a:gd name="T45" fmla="*/ 2147483646 h 6629"/>
              <a:gd name="T46" fmla="*/ 2147483646 w 10497"/>
              <a:gd name="T47" fmla="*/ 2147483646 h 6629"/>
              <a:gd name="T48" fmla="*/ 2147483646 w 10497"/>
              <a:gd name="T49" fmla="*/ 2147483646 h 6629"/>
              <a:gd name="T50" fmla="*/ 2147483646 w 10497"/>
              <a:gd name="T51" fmla="*/ 2147483646 h 6629"/>
              <a:gd name="T52" fmla="*/ 2147483646 w 10497"/>
              <a:gd name="T53" fmla="*/ 2147483646 h 6629"/>
              <a:gd name="T54" fmla="*/ 2147483646 w 10497"/>
              <a:gd name="T55" fmla="*/ 2147483646 h 6629"/>
              <a:gd name="T56" fmla="*/ 2147483646 w 10497"/>
              <a:gd name="T57" fmla="*/ 2147483646 h 6629"/>
              <a:gd name="T58" fmla="*/ 2147483646 w 10497"/>
              <a:gd name="T59" fmla="*/ 2147483646 h 6629"/>
              <a:gd name="T60" fmla="*/ 2147483646 w 10497"/>
              <a:gd name="T61" fmla="*/ 2147483646 h 6629"/>
              <a:gd name="T62" fmla="*/ 2147483646 w 10497"/>
              <a:gd name="T63" fmla="*/ 2147483646 h 6629"/>
              <a:gd name="T64" fmla="*/ 2147483646 w 10497"/>
              <a:gd name="T65" fmla="*/ 2147483646 h 6629"/>
              <a:gd name="T66" fmla="*/ 2147483646 w 10497"/>
              <a:gd name="T67" fmla="*/ 2147483646 h 6629"/>
              <a:gd name="T68" fmla="*/ 2147483646 w 10497"/>
              <a:gd name="T69" fmla="*/ 2147483646 h 6629"/>
              <a:gd name="T70" fmla="*/ 2147483646 w 10497"/>
              <a:gd name="T71" fmla="*/ 2147483646 h 6629"/>
              <a:gd name="T72" fmla="*/ 2147483646 w 10497"/>
              <a:gd name="T73" fmla="*/ 2147483646 h 6629"/>
              <a:gd name="T74" fmla="*/ 2147483646 w 10497"/>
              <a:gd name="T75" fmla="*/ 2147483646 h 6629"/>
              <a:gd name="T76" fmla="*/ 2147483646 w 10497"/>
              <a:gd name="T77" fmla="*/ 2147483646 h 6629"/>
              <a:gd name="T78" fmla="*/ 2147483646 w 10497"/>
              <a:gd name="T79" fmla="*/ 2147483646 h 6629"/>
              <a:gd name="T80" fmla="*/ 2147483646 w 10497"/>
              <a:gd name="T81" fmla="*/ 2147483646 h 6629"/>
              <a:gd name="T82" fmla="*/ 2147483646 w 10497"/>
              <a:gd name="T83" fmla="*/ 2147483646 h 6629"/>
              <a:gd name="T84" fmla="*/ 2147483646 w 10497"/>
              <a:gd name="T85" fmla="*/ 2147483646 h 6629"/>
              <a:gd name="T86" fmla="*/ 2147483646 w 10497"/>
              <a:gd name="T87" fmla="*/ 2147483646 h 6629"/>
              <a:gd name="T88" fmla="*/ 2147483646 w 10497"/>
              <a:gd name="T89" fmla="*/ 2147483646 h 6629"/>
              <a:gd name="T90" fmla="*/ 2147483646 w 10497"/>
              <a:gd name="T91" fmla="*/ 2147483646 h 6629"/>
              <a:gd name="T92" fmla="*/ 2147483646 w 10497"/>
              <a:gd name="T93" fmla="*/ 2147483646 h 6629"/>
              <a:gd name="T94" fmla="*/ 2147483646 w 10497"/>
              <a:gd name="T95" fmla="*/ 2147483646 h 6629"/>
              <a:gd name="T96" fmla="*/ 2147483646 w 10497"/>
              <a:gd name="T97" fmla="*/ 2147483646 h 6629"/>
              <a:gd name="T98" fmla="*/ 2147483646 w 10497"/>
              <a:gd name="T99" fmla="*/ 2147483646 h 6629"/>
              <a:gd name="T100" fmla="*/ 2147483646 w 10497"/>
              <a:gd name="T101" fmla="*/ 2147483646 h 6629"/>
              <a:gd name="T102" fmla="*/ 2147483646 w 10497"/>
              <a:gd name="T103" fmla="*/ 2147483646 h 6629"/>
              <a:gd name="T104" fmla="*/ 2147483646 w 10497"/>
              <a:gd name="T105" fmla="*/ 2147483646 h 6629"/>
              <a:gd name="T106" fmla="*/ 2147483646 w 10497"/>
              <a:gd name="T107" fmla="*/ 2147483646 h 6629"/>
              <a:gd name="T108" fmla="*/ 2147483646 w 10497"/>
              <a:gd name="T109" fmla="*/ 2147483646 h 6629"/>
              <a:gd name="T110" fmla="*/ 2147483646 w 10497"/>
              <a:gd name="T111" fmla="*/ 2147483646 h 6629"/>
              <a:gd name="T112" fmla="*/ 2147483646 w 10497"/>
              <a:gd name="T113" fmla="*/ 2147483646 h 6629"/>
              <a:gd name="T114" fmla="*/ 2147483646 w 10497"/>
              <a:gd name="T115" fmla="*/ 2147483646 h 6629"/>
              <a:gd name="T116" fmla="*/ 2147483646 w 10497"/>
              <a:gd name="T117" fmla="*/ 2147483646 h 662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10497" h="6629">
                <a:moveTo>
                  <a:pt x="1182" y="5904"/>
                </a:moveTo>
                <a:lnTo>
                  <a:pt x="1087" y="5809"/>
                </a:lnTo>
                <a:lnTo>
                  <a:pt x="1048" y="5714"/>
                </a:lnTo>
                <a:lnTo>
                  <a:pt x="1106" y="5542"/>
                </a:lnTo>
                <a:lnTo>
                  <a:pt x="1201" y="5313"/>
                </a:lnTo>
                <a:lnTo>
                  <a:pt x="1372" y="4914"/>
                </a:lnTo>
                <a:lnTo>
                  <a:pt x="1524" y="4704"/>
                </a:lnTo>
                <a:lnTo>
                  <a:pt x="1734" y="4628"/>
                </a:lnTo>
                <a:lnTo>
                  <a:pt x="1963" y="4590"/>
                </a:lnTo>
                <a:lnTo>
                  <a:pt x="2153" y="4571"/>
                </a:lnTo>
                <a:lnTo>
                  <a:pt x="2249" y="4495"/>
                </a:lnTo>
                <a:lnTo>
                  <a:pt x="2344" y="4380"/>
                </a:lnTo>
                <a:lnTo>
                  <a:pt x="2477" y="4342"/>
                </a:lnTo>
                <a:lnTo>
                  <a:pt x="2572" y="4475"/>
                </a:lnTo>
                <a:lnTo>
                  <a:pt x="2687" y="4609"/>
                </a:lnTo>
                <a:lnTo>
                  <a:pt x="2782" y="4647"/>
                </a:lnTo>
                <a:lnTo>
                  <a:pt x="2706" y="4342"/>
                </a:lnTo>
                <a:lnTo>
                  <a:pt x="2648" y="4209"/>
                </a:lnTo>
                <a:lnTo>
                  <a:pt x="2553" y="4171"/>
                </a:lnTo>
                <a:lnTo>
                  <a:pt x="1658" y="4304"/>
                </a:lnTo>
                <a:lnTo>
                  <a:pt x="1334" y="4114"/>
                </a:lnTo>
                <a:lnTo>
                  <a:pt x="1353" y="3904"/>
                </a:lnTo>
                <a:lnTo>
                  <a:pt x="1372" y="3828"/>
                </a:lnTo>
                <a:lnTo>
                  <a:pt x="1505" y="3752"/>
                </a:lnTo>
                <a:lnTo>
                  <a:pt x="1639" y="3618"/>
                </a:lnTo>
                <a:lnTo>
                  <a:pt x="1753" y="3485"/>
                </a:lnTo>
                <a:lnTo>
                  <a:pt x="1944" y="3371"/>
                </a:lnTo>
                <a:lnTo>
                  <a:pt x="2172" y="3256"/>
                </a:lnTo>
                <a:lnTo>
                  <a:pt x="2362" y="3009"/>
                </a:lnTo>
                <a:lnTo>
                  <a:pt x="2382" y="2780"/>
                </a:lnTo>
                <a:lnTo>
                  <a:pt x="2477" y="2723"/>
                </a:lnTo>
                <a:lnTo>
                  <a:pt x="2553" y="2666"/>
                </a:lnTo>
                <a:lnTo>
                  <a:pt x="2591" y="2628"/>
                </a:lnTo>
                <a:lnTo>
                  <a:pt x="2820" y="2609"/>
                </a:lnTo>
                <a:lnTo>
                  <a:pt x="3029" y="2647"/>
                </a:lnTo>
                <a:lnTo>
                  <a:pt x="3182" y="2742"/>
                </a:lnTo>
                <a:lnTo>
                  <a:pt x="3277" y="2780"/>
                </a:lnTo>
                <a:lnTo>
                  <a:pt x="3334" y="2895"/>
                </a:lnTo>
                <a:lnTo>
                  <a:pt x="3373" y="2819"/>
                </a:lnTo>
                <a:lnTo>
                  <a:pt x="3391" y="2742"/>
                </a:lnTo>
                <a:lnTo>
                  <a:pt x="3391" y="2647"/>
                </a:lnTo>
                <a:lnTo>
                  <a:pt x="3315" y="2590"/>
                </a:lnTo>
                <a:lnTo>
                  <a:pt x="3258" y="2533"/>
                </a:lnTo>
                <a:lnTo>
                  <a:pt x="3144" y="2475"/>
                </a:lnTo>
                <a:lnTo>
                  <a:pt x="3010" y="2380"/>
                </a:lnTo>
                <a:lnTo>
                  <a:pt x="2896" y="2304"/>
                </a:lnTo>
                <a:lnTo>
                  <a:pt x="2839" y="2266"/>
                </a:lnTo>
                <a:lnTo>
                  <a:pt x="2858" y="2209"/>
                </a:lnTo>
                <a:lnTo>
                  <a:pt x="2896" y="2133"/>
                </a:lnTo>
                <a:lnTo>
                  <a:pt x="2953" y="2094"/>
                </a:lnTo>
                <a:lnTo>
                  <a:pt x="3010" y="2076"/>
                </a:lnTo>
                <a:lnTo>
                  <a:pt x="3353" y="2094"/>
                </a:lnTo>
                <a:lnTo>
                  <a:pt x="3429" y="2094"/>
                </a:lnTo>
                <a:lnTo>
                  <a:pt x="3486" y="2057"/>
                </a:lnTo>
                <a:lnTo>
                  <a:pt x="3525" y="1999"/>
                </a:lnTo>
                <a:lnTo>
                  <a:pt x="3544" y="1942"/>
                </a:lnTo>
                <a:lnTo>
                  <a:pt x="3582" y="1904"/>
                </a:lnTo>
                <a:lnTo>
                  <a:pt x="3658" y="1885"/>
                </a:lnTo>
                <a:lnTo>
                  <a:pt x="3696" y="1866"/>
                </a:lnTo>
                <a:lnTo>
                  <a:pt x="3658" y="1809"/>
                </a:lnTo>
                <a:lnTo>
                  <a:pt x="3601" y="1732"/>
                </a:lnTo>
                <a:lnTo>
                  <a:pt x="3525" y="1713"/>
                </a:lnTo>
                <a:lnTo>
                  <a:pt x="3505" y="1732"/>
                </a:lnTo>
                <a:lnTo>
                  <a:pt x="3029" y="1923"/>
                </a:lnTo>
                <a:lnTo>
                  <a:pt x="2877" y="1923"/>
                </a:lnTo>
                <a:lnTo>
                  <a:pt x="2572" y="1904"/>
                </a:lnTo>
                <a:lnTo>
                  <a:pt x="2267" y="1885"/>
                </a:lnTo>
                <a:lnTo>
                  <a:pt x="2267" y="1752"/>
                </a:lnTo>
                <a:lnTo>
                  <a:pt x="2249" y="1561"/>
                </a:lnTo>
                <a:lnTo>
                  <a:pt x="2191" y="1504"/>
                </a:lnTo>
                <a:lnTo>
                  <a:pt x="2001" y="1447"/>
                </a:lnTo>
                <a:lnTo>
                  <a:pt x="1734" y="1485"/>
                </a:lnTo>
                <a:lnTo>
                  <a:pt x="1696" y="1257"/>
                </a:lnTo>
                <a:lnTo>
                  <a:pt x="2267" y="1200"/>
                </a:lnTo>
                <a:lnTo>
                  <a:pt x="2591" y="1162"/>
                </a:lnTo>
                <a:lnTo>
                  <a:pt x="2896" y="1143"/>
                </a:lnTo>
                <a:lnTo>
                  <a:pt x="2992" y="1086"/>
                </a:lnTo>
                <a:lnTo>
                  <a:pt x="3106" y="1105"/>
                </a:lnTo>
                <a:lnTo>
                  <a:pt x="3239" y="1048"/>
                </a:lnTo>
                <a:lnTo>
                  <a:pt x="3468" y="857"/>
                </a:lnTo>
                <a:lnTo>
                  <a:pt x="3772" y="743"/>
                </a:lnTo>
                <a:lnTo>
                  <a:pt x="3886" y="667"/>
                </a:lnTo>
                <a:lnTo>
                  <a:pt x="3906" y="553"/>
                </a:lnTo>
                <a:lnTo>
                  <a:pt x="3525" y="667"/>
                </a:lnTo>
                <a:lnTo>
                  <a:pt x="3810" y="305"/>
                </a:lnTo>
                <a:lnTo>
                  <a:pt x="4115" y="286"/>
                </a:lnTo>
                <a:lnTo>
                  <a:pt x="4477" y="210"/>
                </a:lnTo>
                <a:lnTo>
                  <a:pt x="5125" y="0"/>
                </a:lnTo>
                <a:lnTo>
                  <a:pt x="5354" y="38"/>
                </a:lnTo>
                <a:lnTo>
                  <a:pt x="5296" y="381"/>
                </a:lnTo>
                <a:lnTo>
                  <a:pt x="5430" y="590"/>
                </a:lnTo>
                <a:lnTo>
                  <a:pt x="5620" y="553"/>
                </a:lnTo>
                <a:lnTo>
                  <a:pt x="5791" y="495"/>
                </a:lnTo>
                <a:lnTo>
                  <a:pt x="6134" y="419"/>
                </a:lnTo>
                <a:lnTo>
                  <a:pt x="6229" y="400"/>
                </a:lnTo>
                <a:lnTo>
                  <a:pt x="6325" y="362"/>
                </a:lnTo>
                <a:lnTo>
                  <a:pt x="6458" y="324"/>
                </a:lnTo>
                <a:lnTo>
                  <a:pt x="6534" y="191"/>
                </a:lnTo>
                <a:lnTo>
                  <a:pt x="6649" y="96"/>
                </a:lnTo>
                <a:lnTo>
                  <a:pt x="6839" y="267"/>
                </a:lnTo>
                <a:lnTo>
                  <a:pt x="7125" y="781"/>
                </a:lnTo>
                <a:lnTo>
                  <a:pt x="7335" y="876"/>
                </a:lnTo>
                <a:lnTo>
                  <a:pt x="7411" y="895"/>
                </a:lnTo>
                <a:lnTo>
                  <a:pt x="7449" y="971"/>
                </a:lnTo>
                <a:lnTo>
                  <a:pt x="7411" y="1067"/>
                </a:lnTo>
                <a:lnTo>
                  <a:pt x="7430" y="1124"/>
                </a:lnTo>
                <a:lnTo>
                  <a:pt x="7792" y="1181"/>
                </a:lnTo>
                <a:lnTo>
                  <a:pt x="7944" y="1143"/>
                </a:lnTo>
                <a:lnTo>
                  <a:pt x="8115" y="1143"/>
                </a:lnTo>
                <a:lnTo>
                  <a:pt x="8306" y="1086"/>
                </a:lnTo>
                <a:lnTo>
                  <a:pt x="8458" y="953"/>
                </a:lnTo>
                <a:lnTo>
                  <a:pt x="8610" y="800"/>
                </a:lnTo>
                <a:lnTo>
                  <a:pt x="8668" y="857"/>
                </a:lnTo>
                <a:lnTo>
                  <a:pt x="8725" y="915"/>
                </a:lnTo>
                <a:lnTo>
                  <a:pt x="8782" y="915"/>
                </a:lnTo>
                <a:lnTo>
                  <a:pt x="8820" y="857"/>
                </a:lnTo>
                <a:lnTo>
                  <a:pt x="8915" y="915"/>
                </a:lnTo>
                <a:lnTo>
                  <a:pt x="9011" y="1029"/>
                </a:lnTo>
                <a:lnTo>
                  <a:pt x="9296" y="1124"/>
                </a:lnTo>
                <a:lnTo>
                  <a:pt x="9353" y="1200"/>
                </a:lnTo>
                <a:lnTo>
                  <a:pt x="9448" y="1220"/>
                </a:lnTo>
                <a:lnTo>
                  <a:pt x="9658" y="1105"/>
                </a:lnTo>
                <a:lnTo>
                  <a:pt x="9887" y="991"/>
                </a:lnTo>
                <a:lnTo>
                  <a:pt x="9982" y="1086"/>
                </a:lnTo>
                <a:lnTo>
                  <a:pt x="10078" y="1124"/>
                </a:lnTo>
                <a:lnTo>
                  <a:pt x="10154" y="1048"/>
                </a:lnTo>
                <a:lnTo>
                  <a:pt x="10230" y="971"/>
                </a:lnTo>
                <a:lnTo>
                  <a:pt x="10496" y="1410"/>
                </a:lnTo>
                <a:lnTo>
                  <a:pt x="10458" y="1904"/>
                </a:lnTo>
                <a:lnTo>
                  <a:pt x="10230" y="2152"/>
                </a:lnTo>
                <a:lnTo>
                  <a:pt x="10173" y="2323"/>
                </a:lnTo>
                <a:lnTo>
                  <a:pt x="9868" y="2475"/>
                </a:lnTo>
                <a:lnTo>
                  <a:pt x="9697" y="2533"/>
                </a:lnTo>
                <a:lnTo>
                  <a:pt x="9620" y="2514"/>
                </a:lnTo>
                <a:lnTo>
                  <a:pt x="9563" y="2552"/>
                </a:lnTo>
                <a:lnTo>
                  <a:pt x="9448" y="2819"/>
                </a:lnTo>
                <a:lnTo>
                  <a:pt x="9296" y="2951"/>
                </a:lnTo>
                <a:lnTo>
                  <a:pt x="9163" y="3085"/>
                </a:lnTo>
                <a:lnTo>
                  <a:pt x="9087" y="3295"/>
                </a:lnTo>
                <a:lnTo>
                  <a:pt x="9068" y="3523"/>
                </a:lnTo>
                <a:lnTo>
                  <a:pt x="8991" y="3694"/>
                </a:lnTo>
                <a:lnTo>
                  <a:pt x="8896" y="3885"/>
                </a:lnTo>
                <a:lnTo>
                  <a:pt x="8820" y="4114"/>
                </a:lnTo>
                <a:lnTo>
                  <a:pt x="8763" y="4361"/>
                </a:lnTo>
                <a:lnTo>
                  <a:pt x="8687" y="4533"/>
                </a:lnTo>
                <a:lnTo>
                  <a:pt x="8668" y="4723"/>
                </a:lnTo>
                <a:lnTo>
                  <a:pt x="8839" y="4800"/>
                </a:lnTo>
                <a:lnTo>
                  <a:pt x="8858" y="4895"/>
                </a:lnTo>
                <a:lnTo>
                  <a:pt x="8877" y="4990"/>
                </a:lnTo>
                <a:lnTo>
                  <a:pt x="8935" y="5161"/>
                </a:lnTo>
                <a:lnTo>
                  <a:pt x="8935" y="5371"/>
                </a:lnTo>
                <a:lnTo>
                  <a:pt x="8991" y="5504"/>
                </a:lnTo>
                <a:lnTo>
                  <a:pt x="9087" y="5561"/>
                </a:lnTo>
                <a:lnTo>
                  <a:pt x="9049" y="5790"/>
                </a:lnTo>
                <a:lnTo>
                  <a:pt x="8782" y="6095"/>
                </a:lnTo>
                <a:lnTo>
                  <a:pt x="8744" y="6304"/>
                </a:lnTo>
                <a:lnTo>
                  <a:pt x="8725" y="6495"/>
                </a:lnTo>
                <a:lnTo>
                  <a:pt x="8591" y="6628"/>
                </a:lnTo>
                <a:lnTo>
                  <a:pt x="8249" y="6342"/>
                </a:lnTo>
                <a:lnTo>
                  <a:pt x="7830" y="6190"/>
                </a:lnTo>
                <a:lnTo>
                  <a:pt x="7601" y="6323"/>
                </a:lnTo>
                <a:lnTo>
                  <a:pt x="7430" y="6514"/>
                </a:lnTo>
                <a:lnTo>
                  <a:pt x="7239" y="6552"/>
                </a:lnTo>
                <a:lnTo>
                  <a:pt x="7030" y="6552"/>
                </a:lnTo>
                <a:lnTo>
                  <a:pt x="6801" y="6571"/>
                </a:lnTo>
                <a:lnTo>
                  <a:pt x="6553" y="6571"/>
                </a:lnTo>
                <a:lnTo>
                  <a:pt x="6458" y="6514"/>
                </a:lnTo>
                <a:lnTo>
                  <a:pt x="6363" y="6437"/>
                </a:lnTo>
                <a:lnTo>
                  <a:pt x="6248" y="6456"/>
                </a:lnTo>
                <a:lnTo>
                  <a:pt x="6115" y="6456"/>
                </a:lnTo>
                <a:lnTo>
                  <a:pt x="5925" y="6495"/>
                </a:lnTo>
                <a:lnTo>
                  <a:pt x="5753" y="6609"/>
                </a:lnTo>
                <a:lnTo>
                  <a:pt x="5506" y="6571"/>
                </a:lnTo>
                <a:lnTo>
                  <a:pt x="5354" y="6400"/>
                </a:lnTo>
                <a:lnTo>
                  <a:pt x="5372" y="6152"/>
                </a:lnTo>
                <a:lnTo>
                  <a:pt x="5239" y="5999"/>
                </a:lnTo>
                <a:lnTo>
                  <a:pt x="5201" y="5866"/>
                </a:lnTo>
                <a:lnTo>
                  <a:pt x="5258" y="5638"/>
                </a:lnTo>
                <a:lnTo>
                  <a:pt x="5125" y="5447"/>
                </a:lnTo>
                <a:lnTo>
                  <a:pt x="4953" y="5466"/>
                </a:lnTo>
                <a:lnTo>
                  <a:pt x="4896" y="5542"/>
                </a:lnTo>
                <a:lnTo>
                  <a:pt x="4839" y="5599"/>
                </a:lnTo>
                <a:lnTo>
                  <a:pt x="4801" y="5694"/>
                </a:lnTo>
                <a:lnTo>
                  <a:pt x="4782" y="5809"/>
                </a:lnTo>
                <a:lnTo>
                  <a:pt x="4592" y="5809"/>
                </a:lnTo>
                <a:lnTo>
                  <a:pt x="4287" y="5409"/>
                </a:lnTo>
                <a:lnTo>
                  <a:pt x="4096" y="5257"/>
                </a:lnTo>
                <a:lnTo>
                  <a:pt x="4001" y="5199"/>
                </a:lnTo>
                <a:lnTo>
                  <a:pt x="3886" y="5199"/>
                </a:lnTo>
                <a:lnTo>
                  <a:pt x="3772" y="5313"/>
                </a:lnTo>
                <a:lnTo>
                  <a:pt x="3563" y="5295"/>
                </a:lnTo>
                <a:lnTo>
                  <a:pt x="3410" y="5447"/>
                </a:lnTo>
                <a:lnTo>
                  <a:pt x="3410" y="5542"/>
                </a:lnTo>
                <a:lnTo>
                  <a:pt x="3410" y="5657"/>
                </a:lnTo>
                <a:lnTo>
                  <a:pt x="3353" y="5733"/>
                </a:lnTo>
                <a:lnTo>
                  <a:pt x="3277" y="5790"/>
                </a:lnTo>
                <a:lnTo>
                  <a:pt x="3277" y="5885"/>
                </a:lnTo>
                <a:lnTo>
                  <a:pt x="3296" y="5961"/>
                </a:lnTo>
                <a:lnTo>
                  <a:pt x="3239" y="6075"/>
                </a:lnTo>
                <a:lnTo>
                  <a:pt x="3144" y="6133"/>
                </a:lnTo>
                <a:lnTo>
                  <a:pt x="3048" y="6190"/>
                </a:lnTo>
                <a:lnTo>
                  <a:pt x="2934" y="6228"/>
                </a:lnTo>
                <a:lnTo>
                  <a:pt x="2858" y="6285"/>
                </a:lnTo>
                <a:lnTo>
                  <a:pt x="2763" y="6342"/>
                </a:lnTo>
                <a:lnTo>
                  <a:pt x="2553" y="6380"/>
                </a:lnTo>
                <a:lnTo>
                  <a:pt x="2362" y="6437"/>
                </a:lnTo>
                <a:lnTo>
                  <a:pt x="2172" y="6495"/>
                </a:lnTo>
                <a:lnTo>
                  <a:pt x="2001" y="6437"/>
                </a:lnTo>
                <a:lnTo>
                  <a:pt x="2020" y="6228"/>
                </a:lnTo>
                <a:lnTo>
                  <a:pt x="2058" y="6019"/>
                </a:lnTo>
                <a:lnTo>
                  <a:pt x="2096" y="5733"/>
                </a:lnTo>
                <a:lnTo>
                  <a:pt x="1905" y="5694"/>
                </a:lnTo>
                <a:lnTo>
                  <a:pt x="1296" y="5866"/>
                </a:lnTo>
                <a:lnTo>
                  <a:pt x="1182" y="5904"/>
                </a:lnTo>
                <a:close/>
                <a:moveTo>
                  <a:pt x="39" y="4361"/>
                </a:moveTo>
                <a:lnTo>
                  <a:pt x="20" y="4323"/>
                </a:lnTo>
                <a:lnTo>
                  <a:pt x="0" y="4285"/>
                </a:lnTo>
                <a:lnTo>
                  <a:pt x="20" y="4228"/>
                </a:lnTo>
                <a:lnTo>
                  <a:pt x="77" y="4190"/>
                </a:lnTo>
                <a:lnTo>
                  <a:pt x="39" y="4171"/>
                </a:lnTo>
                <a:lnTo>
                  <a:pt x="58" y="4152"/>
                </a:lnTo>
                <a:lnTo>
                  <a:pt x="96" y="4133"/>
                </a:lnTo>
                <a:lnTo>
                  <a:pt x="115" y="4094"/>
                </a:lnTo>
                <a:lnTo>
                  <a:pt x="153" y="4075"/>
                </a:lnTo>
                <a:lnTo>
                  <a:pt x="172" y="4075"/>
                </a:lnTo>
                <a:lnTo>
                  <a:pt x="153" y="4038"/>
                </a:lnTo>
                <a:lnTo>
                  <a:pt x="191" y="4038"/>
                </a:lnTo>
                <a:lnTo>
                  <a:pt x="267" y="4038"/>
                </a:lnTo>
                <a:lnTo>
                  <a:pt x="305" y="3999"/>
                </a:lnTo>
                <a:lnTo>
                  <a:pt x="325" y="3980"/>
                </a:lnTo>
                <a:lnTo>
                  <a:pt x="363" y="3999"/>
                </a:lnTo>
                <a:lnTo>
                  <a:pt x="363" y="4057"/>
                </a:lnTo>
                <a:lnTo>
                  <a:pt x="344" y="4114"/>
                </a:lnTo>
                <a:lnTo>
                  <a:pt x="229" y="4209"/>
                </a:lnTo>
                <a:lnTo>
                  <a:pt x="153" y="4285"/>
                </a:lnTo>
                <a:lnTo>
                  <a:pt x="96" y="4323"/>
                </a:lnTo>
                <a:lnTo>
                  <a:pt x="77" y="4342"/>
                </a:lnTo>
                <a:lnTo>
                  <a:pt x="39" y="4361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1" name="Freeform 33">
            <a:extLst>
              <a:ext uri="{FF2B5EF4-FFF2-40B4-BE49-F238E27FC236}">
                <a16:creationId xmlns:a16="http://schemas.microsoft.com/office/drawing/2014/main" id="{35EDFFB5-A27E-41E7-B1B6-D28A8232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2196" y="3825176"/>
            <a:ext cx="1774361" cy="1152058"/>
          </a:xfrm>
          <a:custGeom>
            <a:avLst/>
            <a:gdLst>
              <a:gd name="T0" fmla="*/ 2147483646 w 17164"/>
              <a:gd name="T1" fmla="*/ 2147483646 h 11144"/>
              <a:gd name="T2" fmla="*/ 2147483646 w 17164"/>
              <a:gd name="T3" fmla="*/ 2147483646 h 11144"/>
              <a:gd name="T4" fmla="*/ 2147483646 w 17164"/>
              <a:gd name="T5" fmla="*/ 2147483646 h 11144"/>
              <a:gd name="T6" fmla="*/ 2147483646 w 17164"/>
              <a:gd name="T7" fmla="*/ 2147483646 h 11144"/>
              <a:gd name="T8" fmla="*/ 2147483646 w 17164"/>
              <a:gd name="T9" fmla="*/ 2147483646 h 11144"/>
              <a:gd name="T10" fmla="*/ 2147483646 w 17164"/>
              <a:gd name="T11" fmla="*/ 2147483646 h 11144"/>
              <a:gd name="T12" fmla="*/ 2147483646 w 17164"/>
              <a:gd name="T13" fmla="*/ 2147483646 h 11144"/>
              <a:gd name="T14" fmla="*/ 2147483646 w 17164"/>
              <a:gd name="T15" fmla="*/ 2147483646 h 11144"/>
              <a:gd name="T16" fmla="*/ 2147483646 w 17164"/>
              <a:gd name="T17" fmla="*/ 2147483646 h 11144"/>
              <a:gd name="T18" fmla="*/ 2147483646 w 17164"/>
              <a:gd name="T19" fmla="*/ 2147483646 h 11144"/>
              <a:gd name="T20" fmla="*/ 2147483646 w 17164"/>
              <a:gd name="T21" fmla="*/ 2147483646 h 11144"/>
              <a:gd name="T22" fmla="*/ 2147483646 w 17164"/>
              <a:gd name="T23" fmla="*/ 2147483646 h 11144"/>
              <a:gd name="T24" fmla="*/ 2147483646 w 17164"/>
              <a:gd name="T25" fmla="*/ 2147483646 h 11144"/>
              <a:gd name="T26" fmla="*/ 2147483646 w 17164"/>
              <a:gd name="T27" fmla="*/ 2147483646 h 11144"/>
              <a:gd name="T28" fmla="*/ 2147483646 w 17164"/>
              <a:gd name="T29" fmla="*/ 2147483646 h 11144"/>
              <a:gd name="T30" fmla="*/ 2147483646 w 17164"/>
              <a:gd name="T31" fmla="*/ 2147483646 h 11144"/>
              <a:gd name="T32" fmla="*/ 2147483646 w 17164"/>
              <a:gd name="T33" fmla="*/ 2147483646 h 11144"/>
              <a:gd name="T34" fmla="*/ 2147483646 w 17164"/>
              <a:gd name="T35" fmla="*/ 2147483646 h 11144"/>
              <a:gd name="T36" fmla="*/ 2147483646 w 17164"/>
              <a:gd name="T37" fmla="*/ 2147483646 h 11144"/>
              <a:gd name="T38" fmla="*/ 2147483646 w 17164"/>
              <a:gd name="T39" fmla="*/ 2147483646 h 11144"/>
              <a:gd name="T40" fmla="*/ 2147483646 w 17164"/>
              <a:gd name="T41" fmla="*/ 2147483646 h 11144"/>
              <a:gd name="T42" fmla="*/ 2147483646 w 17164"/>
              <a:gd name="T43" fmla="*/ 2147483646 h 11144"/>
              <a:gd name="T44" fmla="*/ 2147483646 w 17164"/>
              <a:gd name="T45" fmla="*/ 2147483646 h 11144"/>
              <a:gd name="T46" fmla="*/ 2147483646 w 17164"/>
              <a:gd name="T47" fmla="*/ 2147483646 h 11144"/>
              <a:gd name="T48" fmla="*/ 2147483646 w 17164"/>
              <a:gd name="T49" fmla="*/ 2147483646 h 11144"/>
              <a:gd name="T50" fmla="*/ 2147483646 w 17164"/>
              <a:gd name="T51" fmla="*/ 2147483646 h 11144"/>
              <a:gd name="T52" fmla="*/ 2147483646 w 17164"/>
              <a:gd name="T53" fmla="*/ 2147483646 h 11144"/>
              <a:gd name="T54" fmla="*/ 2147483646 w 17164"/>
              <a:gd name="T55" fmla="*/ 2147483646 h 11144"/>
              <a:gd name="T56" fmla="*/ 2147483646 w 17164"/>
              <a:gd name="T57" fmla="*/ 2147483646 h 11144"/>
              <a:gd name="T58" fmla="*/ 2147483646 w 17164"/>
              <a:gd name="T59" fmla="*/ 2147483646 h 11144"/>
              <a:gd name="T60" fmla="*/ 2147483646 w 17164"/>
              <a:gd name="T61" fmla="*/ 2147483646 h 11144"/>
              <a:gd name="T62" fmla="*/ 2147483646 w 17164"/>
              <a:gd name="T63" fmla="*/ 2147483646 h 11144"/>
              <a:gd name="T64" fmla="*/ 2147483646 w 17164"/>
              <a:gd name="T65" fmla="*/ 2147483646 h 11144"/>
              <a:gd name="T66" fmla="*/ 2147483646 w 17164"/>
              <a:gd name="T67" fmla="*/ 2147483646 h 11144"/>
              <a:gd name="T68" fmla="*/ 2147483646 w 17164"/>
              <a:gd name="T69" fmla="*/ 2147483646 h 11144"/>
              <a:gd name="T70" fmla="*/ 2147483646 w 17164"/>
              <a:gd name="T71" fmla="*/ 2147483646 h 11144"/>
              <a:gd name="T72" fmla="*/ 2147483646 w 17164"/>
              <a:gd name="T73" fmla="*/ 2147483646 h 11144"/>
              <a:gd name="T74" fmla="*/ 2147483646 w 17164"/>
              <a:gd name="T75" fmla="*/ 2147483646 h 11144"/>
              <a:gd name="T76" fmla="*/ 2147483646 w 17164"/>
              <a:gd name="T77" fmla="*/ 2147483646 h 11144"/>
              <a:gd name="T78" fmla="*/ 2147483646 w 17164"/>
              <a:gd name="T79" fmla="*/ 2147483646 h 11144"/>
              <a:gd name="T80" fmla="*/ 2147483646 w 17164"/>
              <a:gd name="T81" fmla="*/ 2147483646 h 11144"/>
              <a:gd name="T82" fmla="*/ 2147483646 w 17164"/>
              <a:gd name="T83" fmla="*/ 2147483646 h 11144"/>
              <a:gd name="T84" fmla="*/ 2147483646 w 17164"/>
              <a:gd name="T85" fmla="*/ 2147483646 h 11144"/>
              <a:gd name="T86" fmla="*/ 2147483646 w 17164"/>
              <a:gd name="T87" fmla="*/ 2147483646 h 11144"/>
              <a:gd name="T88" fmla="*/ 2147483646 w 17164"/>
              <a:gd name="T89" fmla="*/ 2147483646 h 11144"/>
              <a:gd name="T90" fmla="*/ 2147483646 w 17164"/>
              <a:gd name="T91" fmla="*/ 2147483646 h 11144"/>
              <a:gd name="T92" fmla="*/ 2147483646 w 17164"/>
              <a:gd name="T93" fmla="*/ 2147483646 h 11144"/>
              <a:gd name="T94" fmla="*/ 2147483646 w 17164"/>
              <a:gd name="T95" fmla="*/ 2147483646 h 11144"/>
              <a:gd name="T96" fmla="*/ 2147483646 w 17164"/>
              <a:gd name="T97" fmla="*/ 2147483646 h 11144"/>
              <a:gd name="T98" fmla="*/ 2147483646 w 17164"/>
              <a:gd name="T99" fmla="*/ 2147483646 h 11144"/>
              <a:gd name="T100" fmla="*/ 2147483646 w 17164"/>
              <a:gd name="T101" fmla="*/ 2147483646 h 11144"/>
              <a:gd name="T102" fmla="*/ 2147483646 w 17164"/>
              <a:gd name="T103" fmla="*/ 2147483646 h 11144"/>
              <a:gd name="T104" fmla="*/ 2147483646 w 17164"/>
              <a:gd name="T105" fmla="*/ 2147483646 h 11144"/>
              <a:gd name="T106" fmla="*/ 2147483646 w 17164"/>
              <a:gd name="T107" fmla="*/ 2147483646 h 11144"/>
              <a:gd name="T108" fmla="*/ 2147483646 w 17164"/>
              <a:gd name="T109" fmla="*/ 2147483646 h 11144"/>
              <a:gd name="T110" fmla="*/ 2147483646 w 17164"/>
              <a:gd name="T111" fmla="*/ 2147483646 h 11144"/>
              <a:gd name="T112" fmla="*/ 2147483646 w 17164"/>
              <a:gd name="T113" fmla="*/ 2147483646 h 11144"/>
              <a:gd name="T114" fmla="*/ 2147483646 w 17164"/>
              <a:gd name="T115" fmla="*/ 2147483646 h 11144"/>
              <a:gd name="T116" fmla="*/ 2147483646 w 17164"/>
              <a:gd name="T117" fmla="*/ 2147483646 h 11144"/>
              <a:gd name="T118" fmla="*/ 2147483646 w 17164"/>
              <a:gd name="T119" fmla="*/ 2147483646 h 11144"/>
              <a:gd name="T120" fmla="*/ 2147483646 w 17164"/>
              <a:gd name="T121" fmla="*/ 2147483646 h 1114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7164" h="11144">
                <a:moveTo>
                  <a:pt x="17068" y="3886"/>
                </a:moveTo>
                <a:lnTo>
                  <a:pt x="17029" y="3867"/>
                </a:lnTo>
                <a:lnTo>
                  <a:pt x="16782" y="3886"/>
                </a:lnTo>
                <a:lnTo>
                  <a:pt x="16687" y="3867"/>
                </a:lnTo>
                <a:lnTo>
                  <a:pt x="16667" y="3829"/>
                </a:lnTo>
                <a:lnTo>
                  <a:pt x="16648" y="3772"/>
                </a:lnTo>
                <a:lnTo>
                  <a:pt x="16611" y="3695"/>
                </a:lnTo>
                <a:lnTo>
                  <a:pt x="16534" y="3639"/>
                </a:lnTo>
                <a:lnTo>
                  <a:pt x="16515" y="3695"/>
                </a:lnTo>
                <a:lnTo>
                  <a:pt x="16534" y="3791"/>
                </a:lnTo>
                <a:lnTo>
                  <a:pt x="16534" y="3829"/>
                </a:lnTo>
                <a:lnTo>
                  <a:pt x="16496" y="3962"/>
                </a:lnTo>
                <a:lnTo>
                  <a:pt x="16477" y="4020"/>
                </a:lnTo>
                <a:lnTo>
                  <a:pt x="16420" y="4076"/>
                </a:lnTo>
                <a:lnTo>
                  <a:pt x="16172" y="4267"/>
                </a:lnTo>
                <a:lnTo>
                  <a:pt x="16039" y="4324"/>
                </a:lnTo>
                <a:lnTo>
                  <a:pt x="15944" y="4248"/>
                </a:lnTo>
                <a:lnTo>
                  <a:pt x="15829" y="4000"/>
                </a:lnTo>
                <a:lnTo>
                  <a:pt x="15734" y="3962"/>
                </a:lnTo>
                <a:lnTo>
                  <a:pt x="15658" y="4058"/>
                </a:lnTo>
                <a:lnTo>
                  <a:pt x="15620" y="4229"/>
                </a:lnTo>
                <a:lnTo>
                  <a:pt x="15639" y="4343"/>
                </a:lnTo>
                <a:lnTo>
                  <a:pt x="15696" y="4477"/>
                </a:lnTo>
                <a:lnTo>
                  <a:pt x="15791" y="4667"/>
                </a:lnTo>
                <a:lnTo>
                  <a:pt x="15905" y="4819"/>
                </a:lnTo>
                <a:lnTo>
                  <a:pt x="16001" y="4877"/>
                </a:lnTo>
                <a:lnTo>
                  <a:pt x="16077" y="4972"/>
                </a:lnTo>
                <a:lnTo>
                  <a:pt x="16134" y="4991"/>
                </a:lnTo>
                <a:lnTo>
                  <a:pt x="16210" y="4953"/>
                </a:lnTo>
                <a:lnTo>
                  <a:pt x="16420" y="4762"/>
                </a:lnTo>
                <a:lnTo>
                  <a:pt x="16553" y="4743"/>
                </a:lnTo>
                <a:lnTo>
                  <a:pt x="16667" y="4762"/>
                </a:lnTo>
                <a:lnTo>
                  <a:pt x="16763" y="4782"/>
                </a:lnTo>
                <a:lnTo>
                  <a:pt x="16896" y="4724"/>
                </a:lnTo>
                <a:lnTo>
                  <a:pt x="16877" y="4858"/>
                </a:lnTo>
                <a:lnTo>
                  <a:pt x="16858" y="4972"/>
                </a:lnTo>
                <a:lnTo>
                  <a:pt x="16801" y="5181"/>
                </a:lnTo>
                <a:lnTo>
                  <a:pt x="16725" y="5581"/>
                </a:lnTo>
                <a:lnTo>
                  <a:pt x="16667" y="5658"/>
                </a:lnTo>
                <a:lnTo>
                  <a:pt x="16458" y="5734"/>
                </a:lnTo>
                <a:lnTo>
                  <a:pt x="16286" y="5639"/>
                </a:lnTo>
                <a:lnTo>
                  <a:pt x="16134" y="5620"/>
                </a:lnTo>
                <a:lnTo>
                  <a:pt x="16020" y="5867"/>
                </a:lnTo>
                <a:lnTo>
                  <a:pt x="15982" y="5848"/>
                </a:lnTo>
                <a:lnTo>
                  <a:pt x="15963" y="5867"/>
                </a:lnTo>
                <a:lnTo>
                  <a:pt x="15944" y="5867"/>
                </a:lnTo>
                <a:lnTo>
                  <a:pt x="15982" y="5962"/>
                </a:lnTo>
                <a:lnTo>
                  <a:pt x="16020" y="6077"/>
                </a:lnTo>
                <a:lnTo>
                  <a:pt x="16077" y="6419"/>
                </a:lnTo>
                <a:lnTo>
                  <a:pt x="16039" y="6477"/>
                </a:lnTo>
                <a:lnTo>
                  <a:pt x="15982" y="6438"/>
                </a:lnTo>
                <a:lnTo>
                  <a:pt x="15868" y="6343"/>
                </a:lnTo>
                <a:lnTo>
                  <a:pt x="15715" y="6324"/>
                </a:lnTo>
                <a:lnTo>
                  <a:pt x="15620" y="6267"/>
                </a:lnTo>
                <a:lnTo>
                  <a:pt x="15544" y="6153"/>
                </a:lnTo>
                <a:lnTo>
                  <a:pt x="15505" y="5981"/>
                </a:lnTo>
                <a:lnTo>
                  <a:pt x="15544" y="5810"/>
                </a:lnTo>
                <a:lnTo>
                  <a:pt x="15620" y="5658"/>
                </a:lnTo>
                <a:lnTo>
                  <a:pt x="15696" y="5505"/>
                </a:lnTo>
                <a:lnTo>
                  <a:pt x="15658" y="5372"/>
                </a:lnTo>
                <a:lnTo>
                  <a:pt x="15601" y="5295"/>
                </a:lnTo>
                <a:lnTo>
                  <a:pt x="15505" y="5086"/>
                </a:lnTo>
                <a:lnTo>
                  <a:pt x="15487" y="5067"/>
                </a:lnTo>
                <a:lnTo>
                  <a:pt x="15448" y="5067"/>
                </a:lnTo>
                <a:lnTo>
                  <a:pt x="15410" y="5067"/>
                </a:lnTo>
                <a:lnTo>
                  <a:pt x="15372" y="5029"/>
                </a:lnTo>
                <a:lnTo>
                  <a:pt x="15372" y="4991"/>
                </a:lnTo>
                <a:lnTo>
                  <a:pt x="15391" y="4953"/>
                </a:lnTo>
                <a:lnTo>
                  <a:pt x="15410" y="4915"/>
                </a:lnTo>
                <a:lnTo>
                  <a:pt x="15315" y="4705"/>
                </a:lnTo>
                <a:lnTo>
                  <a:pt x="15296" y="4648"/>
                </a:lnTo>
                <a:lnTo>
                  <a:pt x="15296" y="4591"/>
                </a:lnTo>
                <a:lnTo>
                  <a:pt x="15334" y="4515"/>
                </a:lnTo>
                <a:lnTo>
                  <a:pt x="15334" y="4477"/>
                </a:lnTo>
                <a:lnTo>
                  <a:pt x="15315" y="4438"/>
                </a:lnTo>
                <a:lnTo>
                  <a:pt x="15296" y="4401"/>
                </a:lnTo>
                <a:lnTo>
                  <a:pt x="15258" y="4401"/>
                </a:lnTo>
                <a:lnTo>
                  <a:pt x="15239" y="4420"/>
                </a:lnTo>
                <a:lnTo>
                  <a:pt x="15220" y="4438"/>
                </a:lnTo>
                <a:lnTo>
                  <a:pt x="15125" y="4724"/>
                </a:lnTo>
                <a:lnTo>
                  <a:pt x="15067" y="4782"/>
                </a:lnTo>
                <a:lnTo>
                  <a:pt x="15048" y="4782"/>
                </a:lnTo>
                <a:lnTo>
                  <a:pt x="15029" y="4801"/>
                </a:lnTo>
                <a:lnTo>
                  <a:pt x="14801" y="4877"/>
                </a:lnTo>
                <a:lnTo>
                  <a:pt x="14686" y="4877"/>
                </a:lnTo>
                <a:lnTo>
                  <a:pt x="14420" y="4877"/>
                </a:lnTo>
                <a:lnTo>
                  <a:pt x="14305" y="4915"/>
                </a:lnTo>
                <a:lnTo>
                  <a:pt x="14401" y="4972"/>
                </a:lnTo>
                <a:lnTo>
                  <a:pt x="14553" y="5048"/>
                </a:lnTo>
                <a:lnTo>
                  <a:pt x="14686" y="5086"/>
                </a:lnTo>
                <a:lnTo>
                  <a:pt x="14686" y="5124"/>
                </a:lnTo>
                <a:lnTo>
                  <a:pt x="14420" y="5219"/>
                </a:lnTo>
                <a:lnTo>
                  <a:pt x="14286" y="5295"/>
                </a:lnTo>
                <a:lnTo>
                  <a:pt x="14267" y="5391"/>
                </a:lnTo>
                <a:lnTo>
                  <a:pt x="14325" y="5448"/>
                </a:lnTo>
                <a:lnTo>
                  <a:pt x="14439" y="5391"/>
                </a:lnTo>
                <a:lnTo>
                  <a:pt x="14496" y="5429"/>
                </a:lnTo>
                <a:lnTo>
                  <a:pt x="14534" y="5505"/>
                </a:lnTo>
                <a:lnTo>
                  <a:pt x="14534" y="5524"/>
                </a:lnTo>
                <a:lnTo>
                  <a:pt x="14496" y="5524"/>
                </a:lnTo>
                <a:lnTo>
                  <a:pt x="14477" y="5544"/>
                </a:lnTo>
                <a:lnTo>
                  <a:pt x="14572" y="5848"/>
                </a:lnTo>
                <a:lnTo>
                  <a:pt x="14744" y="6020"/>
                </a:lnTo>
                <a:lnTo>
                  <a:pt x="14934" y="6153"/>
                </a:lnTo>
                <a:lnTo>
                  <a:pt x="15087" y="6343"/>
                </a:lnTo>
                <a:lnTo>
                  <a:pt x="15011" y="6324"/>
                </a:lnTo>
                <a:lnTo>
                  <a:pt x="14896" y="6324"/>
                </a:lnTo>
                <a:lnTo>
                  <a:pt x="14858" y="6343"/>
                </a:lnTo>
                <a:lnTo>
                  <a:pt x="15125" y="6438"/>
                </a:lnTo>
                <a:lnTo>
                  <a:pt x="15163" y="6534"/>
                </a:lnTo>
                <a:lnTo>
                  <a:pt x="15182" y="6686"/>
                </a:lnTo>
                <a:lnTo>
                  <a:pt x="15125" y="6743"/>
                </a:lnTo>
                <a:lnTo>
                  <a:pt x="15048" y="6800"/>
                </a:lnTo>
                <a:lnTo>
                  <a:pt x="14934" y="6800"/>
                </a:lnTo>
                <a:lnTo>
                  <a:pt x="14858" y="6819"/>
                </a:lnTo>
                <a:lnTo>
                  <a:pt x="14572" y="6629"/>
                </a:lnTo>
                <a:lnTo>
                  <a:pt x="14477" y="6610"/>
                </a:lnTo>
                <a:lnTo>
                  <a:pt x="14401" y="6629"/>
                </a:lnTo>
                <a:lnTo>
                  <a:pt x="14286" y="6667"/>
                </a:lnTo>
                <a:lnTo>
                  <a:pt x="14210" y="6724"/>
                </a:lnTo>
                <a:lnTo>
                  <a:pt x="14172" y="6782"/>
                </a:lnTo>
                <a:lnTo>
                  <a:pt x="14191" y="6819"/>
                </a:lnTo>
                <a:lnTo>
                  <a:pt x="14267" y="6972"/>
                </a:lnTo>
                <a:lnTo>
                  <a:pt x="14344" y="6991"/>
                </a:lnTo>
                <a:lnTo>
                  <a:pt x="14401" y="7029"/>
                </a:lnTo>
                <a:lnTo>
                  <a:pt x="14648" y="6972"/>
                </a:lnTo>
                <a:lnTo>
                  <a:pt x="14782" y="7067"/>
                </a:lnTo>
                <a:lnTo>
                  <a:pt x="14477" y="7353"/>
                </a:lnTo>
                <a:lnTo>
                  <a:pt x="14363" y="7505"/>
                </a:lnTo>
                <a:lnTo>
                  <a:pt x="14249" y="7448"/>
                </a:lnTo>
                <a:lnTo>
                  <a:pt x="14077" y="7581"/>
                </a:lnTo>
                <a:lnTo>
                  <a:pt x="14096" y="7715"/>
                </a:lnTo>
                <a:lnTo>
                  <a:pt x="14172" y="7810"/>
                </a:lnTo>
                <a:lnTo>
                  <a:pt x="14001" y="7810"/>
                </a:lnTo>
                <a:lnTo>
                  <a:pt x="13734" y="7467"/>
                </a:lnTo>
                <a:lnTo>
                  <a:pt x="13658" y="7276"/>
                </a:lnTo>
                <a:lnTo>
                  <a:pt x="13410" y="7029"/>
                </a:lnTo>
                <a:lnTo>
                  <a:pt x="13353" y="7048"/>
                </a:lnTo>
                <a:lnTo>
                  <a:pt x="13086" y="7181"/>
                </a:lnTo>
                <a:lnTo>
                  <a:pt x="13125" y="7258"/>
                </a:lnTo>
                <a:lnTo>
                  <a:pt x="13143" y="7276"/>
                </a:lnTo>
                <a:lnTo>
                  <a:pt x="13030" y="7258"/>
                </a:lnTo>
                <a:lnTo>
                  <a:pt x="12934" y="7220"/>
                </a:lnTo>
                <a:lnTo>
                  <a:pt x="12858" y="7181"/>
                </a:lnTo>
                <a:lnTo>
                  <a:pt x="12801" y="7067"/>
                </a:lnTo>
                <a:lnTo>
                  <a:pt x="12781" y="6972"/>
                </a:lnTo>
                <a:lnTo>
                  <a:pt x="12820" y="6896"/>
                </a:lnTo>
                <a:lnTo>
                  <a:pt x="12972" y="6819"/>
                </a:lnTo>
                <a:lnTo>
                  <a:pt x="13010" y="6782"/>
                </a:lnTo>
                <a:lnTo>
                  <a:pt x="13143" y="6610"/>
                </a:lnTo>
                <a:lnTo>
                  <a:pt x="13220" y="6438"/>
                </a:lnTo>
                <a:lnTo>
                  <a:pt x="13258" y="6382"/>
                </a:lnTo>
                <a:lnTo>
                  <a:pt x="13353" y="6343"/>
                </a:lnTo>
                <a:lnTo>
                  <a:pt x="13353" y="6477"/>
                </a:lnTo>
                <a:lnTo>
                  <a:pt x="13315" y="6591"/>
                </a:lnTo>
                <a:lnTo>
                  <a:pt x="13220" y="6819"/>
                </a:lnTo>
                <a:lnTo>
                  <a:pt x="13410" y="6800"/>
                </a:lnTo>
                <a:lnTo>
                  <a:pt x="13563" y="6743"/>
                </a:lnTo>
                <a:lnTo>
                  <a:pt x="13658" y="6610"/>
                </a:lnTo>
                <a:lnTo>
                  <a:pt x="13658" y="6401"/>
                </a:lnTo>
                <a:lnTo>
                  <a:pt x="13620" y="6305"/>
                </a:lnTo>
                <a:lnTo>
                  <a:pt x="13563" y="6248"/>
                </a:lnTo>
                <a:lnTo>
                  <a:pt x="13524" y="6191"/>
                </a:lnTo>
                <a:lnTo>
                  <a:pt x="13524" y="6077"/>
                </a:lnTo>
                <a:lnTo>
                  <a:pt x="13563" y="6020"/>
                </a:lnTo>
                <a:lnTo>
                  <a:pt x="13734" y="5810"/>
                </a:lnTo>
                <a:lnTo>
                  <a:pt x="13810" y="5848"/>
                </a:lnTo>
                <a:lnTo>
                  <a:pt x="13848" y="5905"/>
                </a:lnTo>
                <a:lnTo>
                  <a:pt x="13848" y="5962"/>
                </a:lnTo>
                <a:lnTo>
                  <a:pt x="13829" y="6039"/>
                </a:lnTo>
                <a:lnTo>
                  <a:pt x="13868" y="6134"/>
                </a:lnTo>
                <a:lnTo>
                  <a:pt x="13924" y="6210"/>
                </a:lnTo>
                <a:lnTo>
                  <a:pt x="13982" y="6229"/>
                </a:lnTo>
                <a:lnTo>
                  <a:pt x="14077" y="6191"/>
                </a:lnTo>
                <a:lnTo>
                  <a:pt x="14134" y="6134"/>
                </a:lnTo>
                <a:lnTo>
                  <a:pt x="14210" y="5943"/>
                </a:lnTo>
                <a:lnTo>
                  <a:pt x="14267" y="5867"/>
                </a:lnTo>
                <a:lnTo>
                  <a:pt x="14172" y="5734"/>
                </a:lnTo>
                <a:lnTo>
                  <a:pt x="14134" y="5600"/>
                </a:lnTo>
                <a:lnTo>
                  <a:pt x="14096" y="5544"/>
                </a:lnTo>
                <a:lnTo>
                  <a:pt x="13982" y="5639"/>
                </a:lnTo>
                <a:lnTo>
                  <a:pt x="13848" y="5696"/>
                </a:lnTo>
                <a:lnTo>
                  <a:pt x="13734" y="5600"/>
                </a:lnTo>
                <a:lnTo>
                  <a:pt x="13563" y="5353"/>
                </a:lnTo>
                <a:lnTo>
                  <a:pt x="13487" y="5486"/>
                </a:lnTo>
                <a:lnTo>
                  <a:pt x="13353" y="5810"/>
                </a:lnTo>
                <a:lnTo>
                  <a:pt x="13258" y="5925"/>
                </a:lnTo>
                <a:lnTo>
                  <a:pt x="13182" y="5962"/>
                </a:lnTo>
                <a:lnTo>
                  <a:pt x="13106" y="5962"/>
                </a:lnTo>
                <a:lnTo>
                  <a:pt x="12934" y="5925"/>
                </a:lnTo>
                <a:lnTo>
                  <a:pt x="12858" y="5943"/>
                </a:lnTo>
                <a:lnTo>
                  <a:pt x="12801" y="6020"/>
                </a:lnTo>
                <a:lnTo>
                  <a:pt x="12686" y="6153"/>
                </a:lnTo>
                <a:lnTo>
                  <a:pt x="12629" y="6210"/>
                </a:lnTo>
                <a:lnTo>
                  <a:pt x="12400" y="6343"/>
                </a:lnTo>
                <a:lnTo>
                  <a:pt x="12286" y="6438"/>
                </a:lnTo>
                <a:lnTo>
                  <a:pt x="12191" y="6477"/>
                </a:lnTo>
                <a:lnTo>
                  <a:pt x="12115" y="6496"/>
                </a:lnTo>
                <a:lnTo>
                  <a:pt x="12077" y="6534"/>
                </a:lnTo>
                <a:lnTo>
                  <a:pt x="12058" y="6591"/>
                </a:lnTo>
                <a:lnTo>
                  <a:pt x="12058" y="6667"/>
                </a:lnTo>
                <a:lnTo>
                  <a:pt x="12058" y="6763"/>
                </a:lnTo>
                <a:lnTo>
                  <a:pt x="12019" y="6819"/>
                </a:lnTo>
                <a:lnTo>
                  <a:pt x="11963" y="6896"/>
                </a:lnTo>
                <a:lnTo>
                  <a:pt x="11924" y="6972"/>
                </a:lnTo>
                <a:lnTo>
                  <a:pt x="11982" y="7067"/>
                </a:lnTo>
                <a:lnTo>
                  <a:pt x="11620" y="7410"/>
                </a:lnTo>
                <a:lnTo>
                  <a:pt x="11639" y="7734"/>
                </a:lnTo>
                <a:lnTo>
                  <a:pt x="11582" y="7791"/>
                </a:lnTo>
                <a:lnTo>
                  <a:pt x="11410" y="7696"/>
                </a:lnTo>
                <a:lnTo>
                  <a:pt x="11353" y="7772"/>
                </a:lnTo>
                <a:lnTo>
                  <a:pt x="11334" y="7848"/>
                </a:lnTo>
                <a:lnTo>
                  <a:pt x="11334" y="7924"/>
                </a:lnTo>
                <a:lnTo>
                  <a:pt x="11372" y="8020"/>
                </a:lnTo>
                <a:lnTo>
                  <a:pt x="11296" y="7982"/>
                </a:lnTo>
                <a:lnTo>
                  <a:pt x="11105" y="7867"/>
                </a:lnTo>
                <a:lnTo>
                  <a:pt x="10877" y="7791"/>
                </a:lnTo>
                <a:lnTo>
                  <a:pt x="10820" y="7753"/>
                </a:lnTo>
                <a:lnTo>
                  <a:pt x="10763" y="7620"/>
                </a:lnTo>
                <a:lnTo>
                  <a:pt x="10781" y="7220"/>
                </a:lnTo>
                <a:lnTo>
                  <a:pt x="10763" y="7067"/>
                </a:lnTo>
                <a:lnTo>
                  <a:pt x="10800" y="6972"/>
                </a:lnTo>
                <a:lnTo>
                  <a:pt x="10800" y="6858"/>
                </a:lnTo>
                <a:lnTo>
                  <a:pt x="10744" y="6763"/>
                </a:lnTo>
                <a:lnTo>
                  <a:pt x="10686" y="6705"/>
                </a:lnTo>
                <a:lnTo>
                  <a:pt x="10610" y="6724"/>
                </a:lnTo>
                <a:lnTo>
                  <a:pt x="10553" y="6782"/>
                </a:lnTo>
                <a:lnTo>
                  <a:pt x="10496" y="6877"/>
                </a:lnTo>
                <a:lnTo>
                  <a:pt x="10477" y="6953"/>
                </a:lnTo>
                <a:lnTo>
                  <a:pt x="10496" y="7048"/>
                </a:lnTo>
                <a:lnTo>
                  <a:pt x="10534" y="7144"/>
                </a:lnTo>
                <a:lnTo>
                  <a:pt x="10534" y="7200"/>
                </a:lnTo>
                <a:lnTo>
                  <a:pt x="10343" y="7276"/>
                </a:lnTo>
                <a:lnTo>
                  <a:pt x="10363" y="7372"/>
                </a:lnTo>
                <a:lnTo>
                  <a:pt x="10515" y="7543"/>
                </a:lnTo>
                <a:lnTo>
                  <a:pt x="10267" y="7677"/>
                </a:lnTo>
                <a:lnTo>
                  <a:pt x="10172" y="7772"/>
                </a:lnTo>
                <a:lnTo>
                  <a:pt x="10267" y="7810"/>
                </a:lnTo>
                <a:lnTo>
                  <a:pt x="10287" y="7829"/>
                </a:lnTo>
                <a:lnTo>
                  <a:pt x="10305" y="7867"/>
                </a:lnTo>
                <a:lnTo>
                  <a:pt x="10287" y="7906"/>
                </a:lnTo>
                <a:lnTo>
                  <a:pt x="10267" y="7906"/>
                </a:lnTo>
                <a:lnTo>
                  <a:pt x="10229" y="7906"/>
                </a:lnTo>
                <a:lnTo>
                  <a:pt x="10172" y="7867"/>
                </a:lnTo>
                <a:lnTo>
                  <a:pt x="10153" y="7867"/>
                </a:lnTo>
                <a:lnTo>
                  <a:pt x="10058" y="7867"/>
                </a:lnTo>
                <a:lnTo>
                  <a:pt x="10038" y="7906"/>
                </a:lnTo>
                <a:lnTo>
                  <a:pt x="10038" y="7962"/>
                </a:lnTo>
                <a:lnTo>
                  <a:pt x="10020" y="8038"/>
                </a:lnTo>
                <a:lnTo>
                  <a:pt x="9962" y="8077"/>
                </a:lnTo>
                <a:lnTo>
                  <a:pt x="9772" y="8115"/>
                </a:lnTo>
                <a:lnTo>
                  <a:pt x="9696" y="8172"/>
                </a:lnTo>
                <a:lnTo>
                  <a:pt x="9677" y="8229"/>
                </a:lnTo>
                <a:lnTo>
                  <a:pt x="9525" y="8744"/>
                </a:lnTo>
                <a:lnTo>
                  <a:pt x="9505" y="8820"/>
                </a:lnTo>
                <a:lnTo>
                  <a:pt x="9505" y="8915"/>
                </a:lnTo>
                <a:lnTo>
                  <a:pt x="9353" y="8877"/>
                </a:lnTo>
                <a:lnTo>
                  <a:pt x="9067" y="8972"/>
                </a:lnTo>
                <a:lnTo>
                  <a:pt x="8991" y="8953"/>
                </a:lnTo>
                <a:lnTo>
                  <a:pt x="8991" y="8858"/>
                </a:lnTo>
                <a:lnTo>
                  <a:pt x="9048" y="8686"/>
                </a:lnTo>
                <a:lnTo>
                  <a:pt x="9029" y="8591"/>
                </a:lnTo>
                <a:lnTo>
                  <a:pt x="8972" y="8553"/>
                </a:lnTo>
                <a:lnTo>
                  <a:pt x="8896" y="8534"/>
                </a:lnTo>
                <a:lnTo>
                  <a:pt x="8743" y="8534"/>
                </a:lnTo>
                <a:lnTo>
                  <a:pt x="8743" y="8496"/>
                </a:lnTo>
                <a:lnTo>
                  <a:pt x="8763" y="8439"/>
                </a:lnTo>
                <a:lnTo>
                  <a:pt x="8782" y="8419"/>
                </a:lnTo>
                <a:lnTo>
                  <a:pt x="8800" y="8305"/>
                </a:lnTo>
                <a:lnTo>
                  <a:pt x="8819" y="8286"/>
                </a:lnTo>
                <a:lnTo>
                  <a:pt x="8839" y="8305"/>
                </a:lnTo>
                <a:lnTo>
                  <a:pt x="8877" y="8286"/>
                </a:lnTo>
                <a:lnTo>
                  <a:pt x="8953" y="8115"/>
                </a:lnTo>
                <a:lnTo>
                  <a:pt x="8972" y="8038"/>
                </a:lnTo>
                <a:lnTo>
                  <a:pt x="8953" y="7962"/>
                </a:lnTo>
                <a:lnTo>
                  <a:pt x="8915" y="7943"/>
                </a:lnTo>
                <a:lnTo>
                  <a:pt x="8877" y="7924"/>
                </a:lnTo>
                <a:lnTo>
                  <a:pt x="8782" y="7906"/>
                </a:lnTo>
                <a:lnTo>
                  <a:pt x="8705" y="7886"/>
                </a:lnTo>
                <a:lnTo>
                  <a:pt x="8705" y="7848"/>
                </a:lnTo>
                <a:lnTo>
                  <a:pt x="8724" y="7810"/>
                </a:lnTo>
                <a:lnTo>
                  <a:pt x="8743" y="7810"/>
                </a:lnTo>
                <a:lnTo>
                  <a:pt x="8743" y="7715"/>
                </a:lnTo>
                <a:lnTo>
                  <a:pt x="8763" y="7620"/>
                </a:lnTo>
                <a:lnTo>
                  <a:pt x="8743" y="7562"/>
                </a:lnTo>
                <a:lnTo>
                  <a:pt x="8648" y="7601"/>
                </a:lnTo>
                <a:lnTo>
                  <a:pt x="8686" y="7410"/>
                </a:lnTo>
                <a:lnTo>
                  <a:pt x="8800" y="7315"/>
                </a:lnTo>
                <a:lnTo>
                  <a:pt x="8972" y="7296"/>
                </a:lnTo>
                <a:lnTo>
                  <a:pt x="9124" y="7276"/>
                </a:lnTo>
                <a:lnTo>
                  <a:pt x="9105" y="7220"/>
                </a:lnTo>
                <a:lnTo>
                  <a:pt x="9067" y="7181"/>
                </a:lnTo>
                <a:lnTo>
                  <a:pt x="9010" y="7144"/>
                </a:lnTo>
                <a:lnTo>
                  <a:pt x="8953" y="7124"/>
                </a:lnTo>
                <a:lnTo>
                  <a:pt x="9048" y="7048"/>
                </a:lnTo>
                <a:lnTo>
                  <a:pt x="9105" y="6972"/>
                </a:lnTo>
                <a:lnTo>
                  <a:pt x="9105" y="6896"/>
                </a:lnTo>
                <a:lnTo>
                  <a:pt x="9029" y="6858"/>
                </a:lnTo>
                <a:lnTo>
                  <a:pt x="9010" y="6877"/>
                </a:lnTo>
                <a:lnTo>
                  <a:pt x="8953" y="6953"/>
                </a:lnTo>
                <a:lnTo>
                  <a:pt x="8915" y="6972"/>
                </a:lnTo>
                <a:lnTo>
                  <a:pt x="8858" y="6972"/>
                </a:lnTo>
                <a:lnTo>
                  <a:pt x="8782" y="6915"/>
                </a:lnTo>
                <a:lnTo>
                  <a:pt x="8743" y="6915"/>
                </a:lnTo>
                <a:lnTo>
                  <a:pt x="8705" y="6953"/>
                </a:lnTo>
                <a:lnTo>
                  <a:pt x="8667" y="7010"/>
                </a:lnTo>
                <a:lnTo>
                  <a:pt x="8648" y="7067"/>
                </a:lnTo>
                <a:lnTo>
                  <a:pt x="8591" y="7086"/>
                </a:lnTo>
                <a:lnTo>
                  <a:pt x="8534" y="7086"/>
                </a:lnTo>
                <a:lnTo>
                  <a:pt x="8477" y="7067"/>
                </a:lnTo>
                <a:lnTo>
                  <a:pt x="8343" y="7086"/>
                </a:lnTo>
                <a:lnTo>
                  <a:pt x="8267" y="7086"/>
                </a:lnTo>
                <a:lnTo>
                  <a:pt x="8172" y="7124"/>
                </a:lnTo>
                <a:lnTo>
                  <a:pt x="8172" y="7010"/>
                </a:lnTo>
                <a:lnTo>
                  <a:pt x="8115" y="6934"/>
                </a:lnTo>
                <a:lnTo>
                  <a:pt x="7962" y="6858"/>
                </a:lnTo>
                <a:lnTo>
                  <a:pt x="7962" y="6839"/>
                </a:lnTo>
                <a:lnTo>
                  <a:pt x="7925" y="6782"/>
                </a:lnTo>
                <a:lnTo>
                  <a:pt x="7886" y="6743"/>
                </a:lnTo>
                <a:lnTo>
                  <a:pt x="7886" y="6782"/>
                </a:lnTo>
                <a:lnTo>
                  <a:pt x="7867" y="6819"/>
                </a:lnTo>
                <a:lnTo>
                  <a:pt x="7810" y="6839"/>
                </a:lnTo>
                <a:lnTo>
                  <a:pt x="7772" y="6858"/>
                </a:lnTo>
                <a:lnTo>
                  <a:pt x="7715" y="6839"/>
                </a:lnTo>
                <a:lnTo>
                  <a:pt x="7600" y="6705"/>
                </a:lnTo>
                <a:lnTo>
                  <a:pt x="7581" y="6705"/>
                </a:lnTo>
                <a:lnTo>
                  <a:pt x="7562" y="6629"/>
                </a:lnTo>
                <a:lnTo>
                  <a:pt x="7562" y="6610"/>
                </a:lnTo>
                <a:lnTo>
                  <a:pt x="7600" y="6591"/>
                </a:lnTo>
                <a:lnTo>
                  <a:pt x="7620" y="6553"/>
                </a:lnTo>
                <a:lnTo>
                  <a:pt x="7639" y="6591"/>
                </a:lnTo>
                <a:lnTo>
                  <a:pt x="7696" y="6591"/>
                </a:lnTo>
                <a:lnTo>
                  <a:pt x="7753" y="6553"/>
                </a:lnTo>
                <a:lnTo>
                  <a:pt x="7715" y="6477"/>
                </a:lnTo>
                <a:lnTo>
                  <a:pt x="7562" y="6401"/>
                </a:lnTo>
                <a:lnTo>
                  <a:pt x="7429" y="6305"/>
                </a:lnTo>
                <a:lnTo>
                  <a:pt x="7410" y="6077"/>
                </a:lnTo>
                <a:lnTo>
                  <a:pt x="7467" y="5829"/>
                </a:lnTo>
                <a:lnTo>
                  <a:pt x="7544" y="5658"/>
                </a:lnTo>
                <a:lnTo>
                  <a:pt x="7544" y="5600"/>
                </a:lnTo>
                <a:lnTo>
                  <a:pt x="7544" y="5524"/>
                </a:lnTo>
                <a:lnTo>
                  <a:pt x="7544" y="5467"/>
                </a:lnTo>
                <a:lnTo>
                  <a:pt x="7600" y="5448"/>
                </a:lnTo>
                <a:lnTo>
                  <a:pt x="7639" y="5448"/>
                </a:lnTo>
                <a:lnTo>
                  <a:pt x="7696" y="5467"/>
                </a:lnTo>
                <a:lnTo>
                  <a:pt x="7734" y="5486"/>
                </a:lnTo>
                <a:lnTo>
                  <a:pt x="7772" y="5581"/>
                </a:lnTo>
                <a:lnTo>
                  <a:pt x="7962" y="5867"/>
                </a:lnTo>
                <a:lnTo>
                  <a:pt x="7905" y="5943"/>
                </a:lnTo>
                <a:lnTo>
                  <a:pt x="7886" y="6020"/>
                </a:lnTo>
                <a:lnTo>
                  <a:pt x="7886" y="6096"/>
                </a:lnTo>
                <a:lnTo>
                  <a:pt x="7925" y="6191"/>
                </a:lnTo>
                <a:lnTo>
                  <a:pt x="8039" y="6553"/>
                </a:lnTo>
                <a:lnTo>
                  <a:pt x="8115" y="6610"/>
                </a:lnTo>
                <a:lnTo>
                  <a:pt x="8438" y="6648"/>
                </a:lnTo>
                <a:lnTo>
                  <a:pt x="8572" y="6743"/>
                </a:lnTo>
                <a:lnTo>
                  <a:pt x="8648" y="6743"/>
                </a:lnTo>
                <a:lnTo>
                  <a:pt x="8686" y="6610"/>
                </a:lnTo>
                <a:lnTo>
                  <a:pt x="8629" y="6610"/>
                </a:lnTo>
                <a:lnTo>
                  <a:pt x="8591" y="6591"/>
                </a:lnTo>
                <a:lnTo>
                  <a:pt x="8458" y="6572"/>
                </a:lnTo>
                <a:lnTo>
                  <a:pt x="8401" y="6477"/>
                </a:lnTo>
                <a:lnTo>
                  <a:pt x="8306" y="6401"/>
                </a:lnTo>
                <a:lnTo>
                  <a:pt x="8343" y="6210"/>
                </a:lnTo>
                <a:lnTo>
                  <a:pt x="8248" y="6229"/>
                </a:lnTo>
                <a:lnTo>
                  <a:pt x="8210" y="6343"/>
                </a:lnTo>
                <a:lnTo>
                  <a:pt x="8153" y="6343"/>
                </a:lnTo>
                <a:lnTo>
                  <a:pt x="8115" y="6210"/>
                </a:lnTo>
                <a:lnTo>
                  <a:pt x="8096" y="6020"/>
                </a:lnTo>
                <a:lnTo>
                  <a:pt x="8134" y="5905"/>
                </a:lnTo>
                <a:lnTo>
                  <a:pt x="8096" y="5772"/>
                </a:lnTo>
                <a:lnTo>
                  <a:pt x="8267" y="5753"/>
                </a:lnTo>
                <a:lnTo>
                  <a:pt x="8534" y="5810"/>
                </a:lnTo>
                <a:lnTo>
                  <a:pt x="8572" y="5867"/>
                </a:lnTo>
                <a:lnTo>
                  <a:pt x="8553" y="5981"/>
                </a:lnTo>
                <a:lnTo>
                  <a:pt x="8553" y="6001"/>
                </a:lnTo>
                <a:lnTo>
                  <a:pt x="8553" y="6039"/>
                </a:lnTo>
                <a:lnTo>
                  <a:pt x="8572" y="6077"/>
                </a:lnTo>
                <a:lnTo>
                  <a:pt x="8629" y="6115"/>
                </a:lnTo>
                <a:lnTo>
                  <a:pt x="8667" y="6172"/>
                </a:lnTo>
                <a:lnTo>
                  <a:pt x="8763" y="6229"/>
                </a:lnTo>
                <a:lnTo>
                  <a:pt x="8858" y="6267"/>
                </a:lnTo>
                <a:lnTo>
                  <a:pt x="8934" y="6343"/>
                </a:lnTo>
                <a:lnTo>
                  <a:pt x="9029" y="6401"/>
                </a:lnTo>
                <a:lnTo>
                  <a:pt x="9086" y="6438"/>
                </a:lnTo>
                <a:lnTo>
                  <a:pt x="9124" y="6419"/>
                </a:lnTo>
                <a:lnTo>
                  <a:pt x="8991" y="6229"/>
                </a:lnTo>
                <a:lnTo>
                  <a:pt x="9067" y="6210"/>
                </a:lnTo>
                <a:lnTo>
                  <a:pt x="9181" y="6286"/>
                </a:lnTo>
                <a:lnTo>
                  <a:pt x="9334" y="6362"/>
                </a:lnTo>
                <a:lnTo>
                  <a:pt x="9505" y="6419"/>
                </a:lnTo>
                <a:lnTo>
                  <a:pt x="9639" y="6401"/>
                </a:lnTo>
                <a:lnTo>
                  <a:pt x="9505" y="6362"/>
                </a:lnTo>
                <a:lnTo>
                  <a:pt x="9410" y="6305"/>
                </a:lnTo>
                <a:lnTo>
                  <a:pt x="9220" y="6134"/>
                </a:lnTo>
                <a:lnTo>
                  <a:pt x="9258" y="6077"/>
                </a:lnTo>
                <a:lnTo>
                  <a:pt x="9124" y="5981"/>
                </a:lnTo>
                <a:lnTo>
                  <a:pt x="8915" y="5715"/>
                </a:lnTo>
                <a:lnTo>
                  <a:pt x="8800" y="5658"/>
                </a:lnTo>
                <a:lnTo>
                  <a:pt x="8648" y="5639"/>
                </a:lnTo>
                <a:lnTo>
                  <a:pt x="8458" y="5639"/>
                </a:lnTo>
                <a:lnTo>
                  <a:pt x="8324" y="5562"/>
                </a:lnTo>
                <a:lnTo>
                  <a:pt x="8172" y="5600"/>
                </a:lnTo>
                <a:lnTo>
                  <a:pt x="8020" y="5562"/>
                </a:lnTo>
                <a:lnTo>
                  <a:pt x="8001" y="5486"/>
                </a:lnTo>
                <a:lnTo>
                  <a:pt x="8096" y="5372"/>
                </a:lnTo>
                <a:lnTo>
                  <a:pt x="8191" y="5334"/>
                </a:lnTo>
                <a:lnTo>
                  <a:pt x="8382" y="5353"/>
                </a:lnTo>
                <a:lnTo>
                  <a:pt x="8610" y="5258"/>
                </a:lnTo>
                <a:lnTo>
                  <a:pt x="8896" y="5467"/>
                </a:lnTo>
                <a:lnTo>
                  <a:pt x="8991" y="5448"/>
                </a:lnTo>
                <a:lnTo>
                  <a:pt x="9029" y="5467"/>
                </a:lnTo>
                <a:lnTo>
                  <a:pt x="9029" y="5486"/>
                </a:lnTo>
                <a:lnTo>
                  <a:pt x="9048" y="5486"/>
                </a:lnTo>
                <a:lnTo>
                  <a:pt x="9086" y="5505"/>
                </a:lnTo>
                <a:lnTo>
                  <a:pt x="9048" y="5353"/>
                </a:lnTo>
                <a:lnTo>
                  <a:pt x="9067" y="5219"/>
                </a:lnTo>
                <a:lnTo>
                  <a:pt x="9144" y="5124"/>
                </a:lnTo>
                <a:lnTo>
                  <a:pt x="9296" y="5086"/>
                </a:lnTo>
                <a:lnTo>
                  <a:pt x="9581" y="5163"/>
                </a:lnTo>
                <a:lnTo>
                  <a:pt x="9734" y="5181"/>
                </a:lnTo>
                <a:lnTo>
                  <a:pt x="9696" y="5086"/>
                </a:lnTo>
                <a:lnTo>
                  <a:pt x="9791" y="5029"/>
                </a:lnTo>
                <a:lnTo>
                  <a:pt x="9848" y="5029"/>
                </a:lnTo>
                <a:lnTo>
                  <a:pt x="9906" y="5029"/>
                </a:lnTo>
                <a:lnTo>
                  <a:pt x="9810" y="4915"/>
                </a:lnTo>
                <a:lnTo>
                  <a:pt x="9677" y="4896"/>
                </a:lnTo>
                <a:lnTo>
                  <a:pt x="9334" y="4934"/>
                </a:lnTo>
                <a:lnTo>
                  <a:pt x="9372" y="4858"/>
                </a:lnTo>
                <a:lnTo>
                  <a:pt x="9353" y="4801"/>
                </a:lnTo>
                <a:lnTo>
                  <a:pt x="9334" y="4743"/>
                </a:lnTo>
                <a:lnTo>
                  <a:pt x="9334" y="4667"/>
                </a:lnTo>
                <a:lnTo>
                  <a:pt x="9372" y="4610"/>
                </a:lnTo>
                <a:lnTo>
                  <a:pt x="9391" y="4572"/>
                </a:lnTo>
                <a:lnTo>
                  <a:pt x="9429" y="4534"/>
                </a:lnTo>
                <a:lnTo>
                  <a:pt x="9429" y="4457"/>
                </a:lnTo>
                <a:lnTo>
                  <a:pt x="9372" y="4343"/>
                </a:lnTo>
                <a:lnTo>
                  <a:pt x="9296" y="4305"/>
                </a:lnTo>
                <a:lnTo>
                  <a:pt x="9200" y="4362"/>
                </a:lnTo>
                <a:lnTo>
                  <a:pt x="9124" y="4457"/>
                </a:lnTo>
                <a:lnTo>
                  <a:pt x="9124" y="4515"/>
                </a:lnTo>
                <a:lnTo>
                  <a:pt x="9163" y="4648"/>
                </a:lnTo>
                <a:lnTo>
                  <a:pt x="9163" y="4724"/>
                </a:lnTo>
                <a:lnTo>
                  <a:pt x="9086" y="4877"/>
                </a:lnTo>
                <a:lnTo>
                  <a:pt x="9010" y="5143"/>
                </a:lnTo>
                <a:lnTo>
                  <a:pt x="8953" y="5219"/>
                </a:lnTo>
                <a:lnTo>
                  <a:pt x="8819" y="5239"/>
                </a:lnTo>
                <a:lnTo>
                  <a:pt x="8819" y="5219"/>
                </a:lnTo>
                <a:lnTo>
                  <a:pt x="8782" y="5181"/>
                </a:lnTo>
                <a:lnTo>
                  <a:pt x="8800" y="5143"/>
                </a:lnTo>
                <a:lnTo>
                  <a:pt x="8839" y="5067"/>
                </a:lnTo>
                <a:lnTo>
                  <a:pt x="8877" y="5029"/>
                </a:lnTo>
                <a:lnTo>
                  <a:pt x="8782" y="4991"/>
                </a:lnTo>
                <a:lnTo>
                  <a:pt x="8724" y="5010"/>
                </a:lnTo>
                <a:lnTo>
                  <a:pt x="8667" y="5067"/>
                </a:lnTo>
                <a:lnTo>
                  <a:pt x="8591" y="5086"/>
                </a:lnTo>
                <a:lnTo>
                  <a:pt x="8419" y="5048"/>
                </a:lnTo>
                <a:lnTo>
                  <a:pt x="8362" y="5067"/>
                </a:lnTo>
                <a:lnTo>
                  <a:pt x="8362" y="5143"/>
                </a:lnTo>
                <a:lnTo>
                  <a:pt x="8267" y="5143"/>
                </a:lnTo>
                <a:lnTo>
                  <a:pt x="8134" y="5200"/>
                </a:lnTo>
                <a:lnTo>
                  <a:pt x="8077" y="5163"/>
                </a:lnTo>
                <a:lnTo>
                  <a:pt x="8039" y="5086"/>
                </a:lnTo>
                <a:lnTo>
                  <a:pt x="8096" y="5010"/>
                </a:lnTo>
                <a:lnTo>
                  <a:pt x="8229" y="4877"/>
                </a:lnTo>
                <a:lnTo>
                  <a:pt x="8267" y="4801"/>
                </a:lnTo>
                <a:lnTo>
                  <a:pt x="8286" y="4743"/>
                </a:lnTo>
                <a:lnTo>
                  <a:pt x="8306" y="4705"/>
                </a:lnTo>
                <a:lnTo>
                  <a:pt x="8306" y="4648"/>
                </a:lnTo>
                <a:lnTo>
                  <a:pt x="8286" y="4515"/>
                </a:lnTo>
                <a:lnTo>
                  <a:pt x="8306" y="4477"/>
                </a:lnTo>
                <a:lnTo>
                  <a:pt x="8401" y="4401"/>
                </a:lnTo>
                <a:lnTo>
                  <a:pt x="8306" y="4343"/>
                </a:lnTo>
                <a:lnTo>
                  <a:pt x="8248" y="4210"/>
                </a:lnTo>
                <a:lnTo>
                  <a:pt x="8210" y="4058"/>
                </a:lnTo>
                <a:lnTo>
                  <a:pt x="8229" y="3924"/>
                </a:lnTo>
                <a:lnTo>
                  <a:pt x="8306" y="3848"/>
                </a:lnTo>
                <a:lnTo>
                  <a:pt x="8419" y="3772"/>
                </a:lnTo>
                <a:lnTo>
                  <a:pt x="8458" y="3695"/>
                </a:lnTo>
                <a:lnTo>
                  <a:pt x="8306" y="3658"/>
                </a:lnTo>
                <a:lnTo>
                  <a:pt x="8229" y="3677"/>
                </a:lnTo>
                <a:lnTo>
                  <a:pt x="8191" y="3715"/>
                </a:lnTo>
                <a:lnTo>
                  <a:pt x="8153" y="3753"/>
                </a:lnTo>
                <a:lnTo>
                  <a:pt x="8115" y="3772"/>
                </a:lnTo>
                <a:lnTo>
                  <a:pt x="8057" y="3791"/>
                </a:lnTo>
                <a:lnTo>
                  <a:pt x="8057" y="3867"/>
                </a:lnTo>
                <a:lnTo>
                  <a:pt x="8096" y="3962"/>
                </a:lnTo>
                <a:lnTo>
                  <a:pt x="8096" y="4039"/>
                </a:lnTo>
                <a:lnTo>
                  <a:pt x="8001" y="4115"/>
                </a:lnTo>
                <a:lnTo>
                  <a:pt x="7886" y="4115"/>
                </a:lnTo>
                <a:lnTo>
                  <a:pt x="7772" y="4076"/>
                </a:lnTo>
                <a:lnTo>
                  <a:pt x="7696" y="4039"/>
                </a:lnTo>
                <a:lnTo>
                  <a:pt x="7753" y="4000"/>
                </a:lnTo>
                <a:lnTo>
                  <a:pt x="7791" y="3981"/>
                </a:lnTo>
                <a:lnTo>
                  <a:pt x="7734" y="3944"/>
                </a:lnTo>
                <a:lnTo>
                  <a:pt x="7676" y="3886"/>
                </a:lnTo>
                <a:lnTo>
                  <a:pt x="7639" y="3829"/>
                </a:lnTo>
                <a:lnTo>
                  <a:pt x="7620" y="3772"/>
                </a:lnTo>
                <a:lnTo>
                  <a:pt x="7696" y="3734"/>
                </a:lnTo>
                <a:lnTo>
                  <a:pt x="7753" y="3734"/>
                </a:lnTo>
                <a:lnTo>
                  <a:pt x="7925" y="3772"/>
                </a:lnTo>
                <a:lnTo>
                  <a:pt x="7905" y="3600"/>
                </a:lnTo>
                <a:lnTo>
                  <a:pt x="8077" y="3429"/>
                </a:lnTo>
                <a:lnTo>
                  <a:pt x="8020" y="3258"/>
                </a:lnTo>
                <a:lnTo>
                  <a:pt x="7848" y="3010"/>
                </a:lnTo>
                <a:lnTo>
                  <a:pt x="7734" y="2915"/>
                </a:lnTo>
                <a:lnTo>
                  <a:pt x="7620" y="2877"/>
                </a:lnTo>
                <a:lnTo>
                  <a:pt x="7658" y="3048"/>
                </a:lnTo>
                <a:lnTo>
                  <a:pt x="7620" y="3143"/>
                </a:lnTo>
                <a:lnTo>
                  <a:pt x="7524" y="3143"/>
                </a:lnTo>
                <a:lnTo>
                  <a:pt x="7448" y="3029"/>
                </a:lnTo>
                <a:lnTo>
                  <a:pt x="7505" y="2953"/>
                </a:lnTo>
                <a:lnTo>
                  <a:pt x="7334" y="2743"/>
                </a:lnTo>
                <a:lnTo>
                  <a:pt x="7315" y="2610"/>
                </a:lnTo>
                <a:lnTo>
                  <a:pt x="7410" y="2496"/>
                </a:lnTo>
                <a:lnTo>
                  <a:pt x="7544" y="2476"/>
                </a:lnTo>
                <a:lnTo>
                  <a:pt x="7658" y="2553"/>
                </a:lnTo>
                <a:lnTo>
                  <a:pt x="7696" y="2667"/>
                </a:lnTo>
                <a:lnTo>
                  <a:pt x="7791" y="2610"/>
                </a:lnTo>
                <a:lnTo>
                  <a:pt x="7829" y="2534"/>
                </a:lnTo>
                <a:lnTo>
                  <a:pt x="7886" y="2343"/>
                </a:lnTo>
                <a:lnTo>
                  <a:pt x="7925" y="2439"/>
                </a:lnTo>
                <a:lnTo>
                  <a:pt x="7925" y="2515"/>
                </a:lnTo>
                <a:lnTo>
                  <a:pt x="7905" y="2648"/>
                </a:lnTo>
                <a:lnTo>
                  <a:pt x="7886" y="2724"/>
                </a:lnTo>
                <a:lnTo>
                  <a:pt x="7886" y="2762"/>
                </a:lnTo>
                <a:lnTo>
                  <a:pt x="7886" y="2820"/>
                </a:lnTo>
                <a:lnTo>
                  <a:pt x="7905" y="2820"/>
                </a:lnTo>
                <a:lnTo>
                  <a:pt x="7943" y="2801"/>
                </a:lnTo>
                <a:lnTo>
                  <a:pt x="7962" y="2820"/>
                </a:lnTo>
                <a:lnTo>
                  <a:pt x="7981" y="2915"/>
                </a:lnTo>
                <a:lnTo>
                  <a:pt x="8001" y="2972"/>
                </a:lnTo>
                <a:lnTo>
                  <a:pt x="8020" y="2991"/>
                </a:lnTo>
                <a:lnTo>
                  <a:pt x="8096" y="3029"/>
                </a:lnTo>
                <a:lnTo>
                  <a:pt x="8153" y="3048"/>
                </a:lnTo>
                <a:lnTo>
                  <a:pt x="8267" y="3067"/>
                </a:lnTo>
                <a:lnTo>
                  <a:pt x="8306" y="3086"/>
                </a:lnTo>
                <a:lnTo>
                  <a:pt x="8267" y="3182"/>
                </a:lnTo>
                <a:lnTo>
                  <a:pt x="8286" y="3258"/>
                </a:lnTo>
                <a:lnTo>
                  <a:pt x="8324" y="3334"/>
                </a:lnTo>
                <a:lnTo>
                  <a:pt x="8401" y="3410"/>
                </a:lnTo>
                <a:lnTo>
                  <a:pt x="8553" y="3048"/>
                </a:lnTo>
                <a:lnTo>
                  <a:pt x="8572" y="2915"/>
                </a:lnTo>
                <a:lnTo>
                  <a:pt x="8572" y="2781"/>
                </a:lnTo>
                <a:lnTo>
                  <a:pt x="8534" y="2743"/>
                </a:lnTo>
                <a:lnTo>
                  <a:pt x="8419" y="2705"/>
                </a:lnTo>
                <a:lnTo>
                  <a:pt x="8362" y="2686"/>
                </a:lnTo>
                <a:lnTo>
                  <a:pt x="8324" y="2629"/>
                </a:lnTo>
                <a:lnTo>
                  <a:pt x="8267" y="2457"/>
                </a:lnTo>
                <a:lnTo>
                  <a:pt x="8057" y="2229"/>
                </a:lnTo>
                <a:lnTo>
                  <a:pt x="8001" y="2115"/>
                </a:lnTo>
                <a:lnTo>
                  <a:pt x="8020" y="2077"/>
                </a:lnTo>
                <a:lnTo>
                  <a:pt x="8057" y="2039"/>
                </a:lnTo>
                <a:lnTo>
                  <a:pt x="8077" y="2000"/>
                </a:lnTo>
                <a:lnTo>
                  <a:pt x="8096" y="1924"/>
                </a:lnTo>
                <a:lnTo>
                  <a:pt x="8020" y="1886"/>
                </a:lnTo>
                <a:lnTo>
                  <a:pt x="8001" y="1829"/>
                </a:lnTo>
                <a:lnTo>
                  <a:pt x="8001" y="1714"/>
                </a:lnTo>
                <a:lnTo>
                  <a:pt x="7925" y="1753"/>
                </a:lnTo>
                <a:lnTo>
                  <a:pt x="7848" y="1753"/>
                </a:lnTo>
                <a:lnTo>
                  <a:pt x="7658" y="1772"/>
                </a:lnTo>
                <a:lnTo>
                  <a:pt x="7734" y="1677"/>
                </a:lnTo>
                <a:lnTo>
                  <a:pt x="7848" y="1658"/>
                </a:lnTo>
                <a:lnTo>
                  <a:pt x="7981" y="1638"/>
                </a:lnTo>
                <a:lnTo>
                  <a:pt x="8096" y="1619"/>
                </a:lnTo>
                <a:lnTo>
                  <a:pt x="8057" y="1600"/>
                </a:lnTo>
                <a:lnTo>
                  <a:pt x="8039" y="1582"/>
                </a:lnTo>
                <a:lnTo>
                  <a:pt x="8020" y="1562"/>
                </a:lnTo>
                <a:lnTo>
                  <a:pt x="7962" y="1562"/>
                </a:lnTo>
                <a:lnTo>
                  <a:pt x="8001" y="1486"/>
                </a:lnTo>
                <a:lnTo>
                  <a:pt x="8039" y="1448"/>
                </a:lnTo>
                <a:lnTo>
                  <a:pt x="8077" y="1410"/>
                </a:lnTo>
                <a:lnTo>
                  <a:pt x="8115" y="1372"/>
                </a:lnTo>
                <a:lnTo>
                  <a:pt x="8134" y="1315"/>
                </a:lnTo>
                <a:lnTo>
                  <a:pt x="8115" y="1257"/>
                </a:lnTo>
                <a:lnTo>
                  <a:pt x="8096" y="1219"/>
                </a:lnTo>
                <a:lnTo>
                  <a:pt x="8096" y="1162"/>
                </a:lnTo>
                <a:lnTo>
                  <a:pt x="8115" y="1048"/>
                </a:lnTo>
                <a:lnTo>
                  <a:pt x="8172" y="915"/>
                </a:lnTo>
                <a:lnTo>
                  <a:pt x="8306" y="705"/>
                </a:lnTo>
                <a:lnTo>
                  <a:pt x="8343" y="743"/>
                </a:lnTo>
                <a:lnTo>
                  <a:pt x="8438" y="876"/>
                </a:lnTo>
                <a:lnTo>
                  <a:pt x="8553" y="896"/>
                </a:lnTo>
                <a:lnTo>
                  <a:pt x="8610" y="896"/>
                </a:lnTo>
                <a:lnTo>
                  <a:pt x="8591" y="839"/>
                </a:lnTo>
                <a:lnTo>
                  <a:pt x="8477" y="705"/>
                </a:lnTo>
                <a:lnTo>
                  <a:pt x="8591" y="667"/>
                </a:lnTo>
                <a:lnTo>
                  <a:pt x="9200" y="495"/>
                </a:lnTo>
                <a:lnTo>
                  <a:pt x="9391" y="534"/>
                </a:lnTo>
                <a:lnTo>
                  <a:pt x="9353" y="820"/>
                </a:lnTo>
                <a:lnTo>
                  <a:pt x="9315" y="1029"/>
                </a:lnTo>
                <a:lnTo>
                  <a:pt x="9296" y="1238"/>
                </a:lnTo>
                <a:lnTo>
                  <a:pt x="9467" y="1296"/>
                </a:lnTo>
                <a:lnTo>
                  <a:pt x="9657" y="1238"/>
                </a:lnTo>
                <a:lnTo>
                  <a:pt x="9848" y="1181"/>
                </a:lnTo>
                <a:lnTo>
                  <a:pt x="10058" y="1143"/>
                </a:lnTo>
                <a:lnTo>
                  <a:pt x="10153" y="1086"/>
                </a:lnTo>
                <a:lnTo>
                  <a:pt x="10229" y="1029"/>
                </a:lnTo>
                <a:lnTo>
                  <a:pt x="10343" y="991"/>
                </a:lnTo>
                <a:lnTo>
                  <a:pt x="10439" y="934"/>
                </a:lnTo>
                <a:lnTo>
                  <a:pt x="10534" y="876"/>
                </a:lnTo>
                <a:lnTo>
                  <a:pt x="10591" y="762"/>
                </a:lnTo>
                <a:lnTo>
                  <a:pt x="10572" y="686"/>
                </a:lnTo>
                <a:lnTo>
                  <a:pt x="10572" y="591"/>
                </a:lnTo>
                <a:lnTo>
                  <a:pt x="10648" y="534"/>
                </a:lnTo>
                <a:lnTo>
                  <a:pt x="10705" y="458"/>
                </a:lnTo>
                <a:lnTo>
                  <a:pt x="10705" y="343"/>
                </a:lnTo>
                <a:lnTo>
                  <a:pt x="10705" y="248"/>
                </a:lnTo>
                <a:lnTo>
                  <a:pt x="10858" y="96"/>
                </a:lnTo>
                <a:lnTo>
                  <a:pt x="11067" y="114"/>
                </a:lnTo>
                <a:lnTo>
                  <a:pt x="11181" y="0"/>
                </a:lnTo>
                <a:lnTo>
                  <a:pt x="11296" y="0"/>
                </a:lnTo>
                <a:lnTo>
                  <a:pt x="11391" y="58"/>
                </a:lnTo>
                <a:lnTo>
                  <a:pt x="11582" y="210"/>
                </a:lnTo>
                <a:lnTo>
                  <a:pt x="11887" y="610"/>
                </a:lnTo>
                <a:lnTo>
                  <a:pt x="12077" y="610"/>
                </a:lnTo>
                <a:lnTo>
                  <a:pt x="12096" y="495"/>
                </a:lnTo>
                <a:lnTo>
                  <a:pt x="12134" y="400"/>
                </a:lnTo>
                <a:lnTo>
                  <a:pt x="12191" y="343"/>
                </a:lnTo>
                <a:lnTo>
                  <a:pt x="12248" y="267"/>
                </a:lnTo>
                <a:lnTo>
                  <a:pt x="12420" y="248"/>
                </a:lnTo>
                <a:lnTo>
                  <a:pt x="12553" y="439"/>
                </a:lnTo>
                <a:lnTo>
                  <a:pt x="12496" y="667"/>
                </a:lnTo>
                <a:lnTo>
                  <a:pt x="12534" y="800"/>
                </a:lnTo>
                <a:lnTo>
                  <a:pt x="12667" y="953"/>
                </a:lnTo>
                <a:lnTo>
                  <a:pt x="12649" y="1201"/>
                </a:lnTo>
                <a:lnTo>
                  <a:pt x="12801" y="1372"/>
                </a:lnTo>
                <a:lnTo>
                  <a:pt x="13048" y="1410"/>
                </a:lnTo>
                <a:lnTo>
                  <a:pt x="13220" y="1296"/>
                </a:lnTo>
                <a:lnTo>
                  <a:pt x="13410" y="1257"/>
                </a:lnTo>
                <a:lnTo>
                  <a:pt x="13543" y="1257"/>
                </a:lnTo>
                <a:lnTo>
                  <a:pt x="13658" y="1238"/>
                </a:lnTo>
                <a:lnTo>
                  <a:pt x="13753" y="1315"/>
                </a:lnTo>
                <a:lnTo>
                  <a:pt x="13848" y="1372"/>
                </a:lnTo>
                <a:lnTo>
                  <a:pt x="14096" y="1372"/>
                </a:lnTo>
                <a:lnTo>
                  <a:pt x="14325" y="1353"/>
                </a:lnTo>
                <a:lnTo>
                  <a:pt x="14534" y="1353"/>
                </a:lnTo>
                <a:lnTo>
                  <a:pt x="14725" y="1315"/>
                </a:lnTo>
                <a:lnTo>
                  <a:pt x="14896" y="1124"/>
                </a:lnTo>
                <a:lnTo>
                  <a:pt x="15125" y="991"/>
                </a:lnTo>
                <a:lnTo>
                  <a:pt x="15544" y="1143"/>
                </a:lnTo>
                <a:lnTo>
                  <a:pt x="15886" y="1429"/>
                </a:lnTo>
                <a:lnTo>
                  <a:pt x="15868" y="1600"/>
                </a:lnTo>
                <a:lnTo>
                  <a:pt x="15982" y="1753"/>
                </a:lnTo>
                <a:lnTo>
                  <a:pt x="16058" y="1943"/>
                </a:lnTo>
                <a:lnTo>
                  <a:pt x="16077" y="2362"/>
                </a:lnTo>
                <a:lnTo>
                  <a:pt x="16172" y="2515"/>
                </a:lnTo>
                <a:lnTo>
                  <a:pt x="16325" y="2629"/>
                </a:lnTo>
                <a:lnTo>
                  <a:pt x="16458" y="2762"/>
                </a:lnTo>
                <a:lnTo>
                  <a:pt x="16515" y="2934"/>
                </a:lnTo>
                <a:lnTo>
                  <a:pt x="16591" y="3067"/>
                </a:lnTo>
                <a:lnTo>
                  <a:pt x="16972" y="3505"/>
                </a:lnTo>
                <a:lnTo>
                  <a:pt x="17068" y="3715"/>
                </a:lnTo>
                <a:lnTo>
                  <a:pt x="17068" y="3848"/>
                </a:lnTo>
                <a:lnTo>
                  <a:pt x="17068" y="3886"/>
                </a:lnTo>
                <a:close/>
                <a:moveTo>
                  <a:pt x="11924" y="1714"/>
                </a:moveTo>
                <a:lnTo>
                  <a:pt x="11601" y="1600"/>
                </a:lnTo>
                <a:lnTo>
                  <a:pt x="11429" y="1658"/>
                </a:lnTo>
                <a:lnTo>
                  <a:pt x="11258" y="1696"/>
                </a:lnTo>
                <a:lnTo>
                  <a:pt x="11029" y="1619"/>
                </a:lnTo>
                <a:lnTo>
                  <a:pt x="10896" y="1753"/>
                </a:lnTo>
                <a:lnTo>
                  <a:pt x="11067" y="2134"/>
                </a:lnTo>
                <a:lnTo>
                  <a:pt x="11410" y="2343"/>
                </a:lnTo>
                <a:lnTo>
                  <a:pt x="11791" y="2400"/>
                </a:lnTo>
                <a:lnTo>
                  <a:pt x="12039" y="2077"/>
                </a:lnTo>
                <a:lnTo>
                  <a:pt x="11924" y="1714"/>
                </a:lnTo>
                <a:close/>
                <a:moveTo>
                  <a:pt x="13106" y="7505"/>
                </a:moveTo>
                <a:lnTo>
                  <a:pt x="13296" y="7486"/>
                </a:lnTo>
                <a:lnTo>
                  <a:pt x="13391" y="7486"/>
                </a:lnTo>
                <a:lnTo>
                  <a:pt x="13487" y="7543"/>
                </a:lnTo>
                <a:lnTo>
                  <a:pt x="13543" y="7657"/>
                </a:lnTo>
                <a:lnTo>
                  <a:pt x="13524" y="7810"/>
                </a:lnTo>
                <a:lnTo>
                  <a:pt x="13448" y="7924"/>
                </a:lnTo>
                <a:lnTo>
                  <a:pt x="13334" y="7962"/>
                </a:lnTo>
                <a:lnTo>
                  <a:pt x="13067" y="8020"/>
                </a:lnTo>
                <a:lnTo>
                  <a:pt x="12972" y="8001"/>
                </a:lnTo>
                <a:lnTo>
                  <a:pt x="12896" y="7962"/>
                </a:lnTo>
                <a:lnTo>
                  <a:pt x="12744" y="7867"/>
                </a:lnTo>
                <a:lnTo>
                  <a:pt x="12744" y="7810"/>
                </a:lnTo>
                <a:lnTo>
                  <a:pt x="12781" y="7772"/>
                </a:lnTo>
                <a:lnTo>
                  <a:pt x="12781" y="7734"/>
                </a:lnTo>
                <a:lnTo>
                  <a:pt x="12763" y="7696"/>
                </a:lnTo>
                <a:lnTo>
                  <a:pt x="12705" y="7657"/>
                </a:lnTo>
                <a:lnTo>
                  <a:pt x="12801" y="7581"/>
                </a:lnTo>
                <a:lnTo>
                  <a:pt x="12896" y="7543"/>
                </a:lnTo>
                <a:lnTo>
                  <a:pt x="13106" y="7505"/>
                </a:lnTo>
                <a:close/>
                <a:moveTo>
                  <a:pt x="8115" y="7391"/>
                </a:moveTo>
                <a:lnTo>
                  <a:pt x="8115" y="7505"/>
                </a:lnTo>
                <a:lnTo>
                  <a:pt x="8096" y="7620"/>
                </a:lnTo>
                <a:lnTo>
                  <a:pt x="8077" y="7734"/>
                </a:lnTo>
                <a:lnTo>
                  <a:pt x="7943" y="8001"/>
                </a:lnTo>
                <a:lnTo>
                  <a:pt x="7886" y="8077"/>
                </a:lnTo>
                <a:lnTo>
                  <a:pt x="7829" y="8115"/>
                </a:lnTo>
                <a:lnTo>
                  <a:pt x="7829" y="8096"/>
                </a:lnTo>
                <a:lnTo>
                  <a:pt x="7715" y="8001"/>
                </a:lnTo>
                <a:lnTo>
                  <a:pt x="7658" y="7962"/>
                </a:lnTo>
                <a:lnTo>
                  <a:pt x="7658" y="8020"/>
                </a:lnTo>
                <a:lnTo>
                  <a:pt x="7639" y="8134"/>
                </a:lnTo>
                <a:lnTo>
                  <a:pt x="7048" y="8458"/>
                </a:lnTo>
                <a:lnTo>
                  <a:pt x="6972" y="8496"/>
                </a:lnTo>
                <a:lnTo>
                  <a:pt x="6705" y="8515"/>
                </a:lnTo>
                <a:lnTo>
                  <a:pt x="6629" y="8496"/>
                </a:lnTo>
                <a:lnTo>
                  <a:pt x="6610" y="8419"/>
                </a:lnTo>
                <a:lnTo>
                  <a:pt x="6648" y="8363"/>
                </a:lnTo>
                <a:lnTo>
                  <a:pt x="6705" y="8324"/>
                </a:lnTo>
                <a:lnTo>
                  <a:pt x="6724" y="8286"/>
                </a:lnTo>
                <a:lnTo>
                  <a:pt x="6686" y="8229"/>
                </a:lnTo>
                <a:lnTo>
                  <a:pt x="6496" y="8115"/>
                </a:lnTo>
                <a:lnTo>
                  <a:pt x="6496" y="8286"/>
                </a:lnTo>
                <a:lnTo>
                  <a:pt x="6362" y="8134"/>
                </a:lnTo>
                <a:lnTo>
                  <a:pt x="6438" y="7867"/>
                </a:lnTo>
                <a:lnTo>
                  <a:pt x="6629" y="7657"/>
                </a:lnTo>
                <a:lnTo>
                  <a:pt x="6801" y="7657"/>
                </a:lnTo>
                <a:lnTo>
                  <a:pt x="6858" y="7486"/>
                </a:lnTo>
                <a:lnTo>
                  <a:pt x="6896" y="7429"/>
                </a:lnTo>
                <a:lnTo>
                  <a:pt x="6953" y="7372"/>
                </a:lnTo>
                <a:lnTo>
                  <a:pt x="7029" y="7334"/>
                </a:lnTo>
                <a:lnTo>
                  <a:pt x="7086" y="7315"/>
                </a:lnTo>
                <a:lnTo>
                  <a:pt x="7124" y="7276"/>
                </a:lnTo>
                <a:lnTo>
                  <a:pt x="7143" y="7181"/>
                </a:lnTo>
                <a:lnTo>
                  <a:pt x="7219" y="7258"/>
                </a:lnTo>
                <a:lnTo>
                  <a:pt x="7315" y="7276"/>
                </a:lnTo>
                <a:lnTo>
                  <a:pt x="7410" y="7220"/>
                </a:lnTo>
                <a:lnTo>
                  <a:pt x="7448" y="7105"/>
                </a:lnTo>
                <a:lnTo>
                  <a:pt x="7391" y="7010"/>
                </a:lnTo>
                <a:lnTo>
                  <a:pt x="7239" y="6877"/>
                </a:lnTo>
                <a:lnTo>
                  <a:pt x="7277" y="6819"/>
                </a:lnTo>
                <a:lnTo>
                  <a:pt x="7372" y="6800"/>
                </a:lnTo>
                <a:lnTo>
                  <a:pt x="7486" y="6858"/>
                </a:lnTo>
                <a:lnTo>
                  <a:pt x="7581" y="6934"/>
                </a:lnTo>
                <a:lnTo>
                  <a:pt x="7639" y="6972"/>
                </a:lnTo>
                <a:lnTo>
                  <a:pt x="7658" y="6991"/>
                </a:lnTo>
                <a:lnTo>
                  <a:pt x="7676" y="7048"/>
                </a:lnTo>
                <a:lnTo>
                  <a:pt x="7696" y="7086"/>
                </a:lnTo>
                <a:lnTo>
                  <a:pt x="7753" y="7124"/>
                </a:lnTo>
                <a:lnTo>
                  <a:pt x="7772" y="7124"/>
                </a:lnTo>
                <a:lnTo>
                  <a:pt x="7925" y="7029"/>
                </a:lnTo>
                <a:lnTo>
                  <a:pt x="7925" y="7086"/>
                </a:lnTo>
                <a:lnTo>
                  <a:pt x="8115" y="7391"/>
                </a:lnTo>
                <a:close/>
                <a:moveTo>
                  <a:pt x="16934" y="5981"/>
                </a:moveTo>
                <a:lnTo>
                  <a:pt x="16992" y="6001"/>
                </a:lnTo>
                <a:lnTo>
                  <a:pt x="17048" y="6077"/>
                </a:lnTo>
                <a:lnTo>
                  <a:pt x="17106" y="6191"/>
                </a:lnTo>
                <a:lnTo>
                  <a:pt x="17144" y="6382"/>
                </a:lnTo>
                <a:lnTo>
                  <a:pt x="17163" y="6496"/>
                </a:lnTo>
                <a:lnTo>
                  <a:pt x="17144" y="6610"/>
                </a:lnTo>
                <a:lnTo>
                  <a:pt x="17087" y="6705"/>
                </a:lnTo>
                <a:lnTo>
                  <a:pt x="17029" y="6782"/>
                </a:lnTo>
                <a:lnTo>
                  <a:pt x="16953" y="6782"/>
                </a:lnTo>
                <a:lnTo>
                  <a:pt x="16896" y="6743"/>
                </a:lnTo>
                <a:lnTo>
                  <a:pt x="16667" y="6515"/>
                </a:lnTo>
                <a:lnTo>
                  <a:pt x="16648" y="6419"/>
                </a:lnTo>
                <a:lnTo>
                  <a:pt x="16687" y="6286"/>
                </a:lnTo>
                <a:lnTo>
                  <a:pt x="16706" y="6248"/>
                </a:lnTo>
                <a:lnTo>
                  <a:pt x="16820" y="6153"/>
                </a:lnTo>
                <a:lnTo>
                  <a:pt x="16839" y="6115"/>
                </a:lnTo>
                <a:lnTo>
                  <a:pt x="16896" y="5925"/>
                </a:lnTo>
                <a:lnTo>
                  <a:pt x="16801" y="5829"/>
                </a:lnTo>
                <a:lnTo>
                  <a:pt x="16801" y="5753"/>
                </a:lnTo>
                <a:lnTo>
                  <a:pt x="16877" y="5734"/>
                </a:lnTo>
                <a:lnTo>
                  <a:pt x="16953" y="5715"/>
                </a:lnTo>
                <a:lnTo>
                  <a:pt x="17029" y="5753"/>
                </a:lnTo>
                <a:lnTo>
                  <a:pt x="17029" y="5829"/>
                </a:lnTo>
                <a:lnTo>
                  <a:pt x="17010" y="5905"/>
                </a:lnTo>
                <a:lnTo>
                  <a:pt x="16934" y="5981"/>
                </a:lnTo>
                <a:close/>
                <a:moveTo>
                  <a:pt x="5658" y="5753"/>
                </a:moveTo>
                <a:lnTo>
                  <a:pt x="5734" y="5829"/>
                </a:lnTo>
                <a:lnTo>
                  <a:pt x="5753" y="5848"/>
                </a:lnTo>
                <a:lnTo>
                  <a:pt x="5753" y="5905"/>
                </a:lnTo>
                <a:lnTo>
                  <a:pt x="5734" y="5981"/>
                </a:lnTo>
                <a:lnTo>
                  <a:pt x="5715" y="6039"/>
                </a:lnTo>
                <a:lnTo>
                  <a:pt x="5619" y="6153"/>
                </a:lnTo>
                <a:lnTo>
                  <a:pt x="5581" y="6191"/>
                </a:lnTo>
                <a:lnTo>
                  <a:pt x="5524" y="6191"/>
                </a:lnTo>
                <a:lnTo>
                  <a:pt x="5467" y="6191"/>
                </a:lnTo>
                <a:lnTo>
                  <a:pt x="5467" y="6172"/>
                </a:lnTo>
                <a:lnTo>
                  <a:pt x="5372" y="6115"/>
                </a:lnTo>
                <a:lnTo>
                  <a:pt x="5277" y="6077"/>
                </a:lnTo>
                <a:lnTo>
                  <a:pt x="5238" y="6077"/>
                </a:lnTo>
                <a:lnTo>
                  <a:pt x="5182" y="5943"/>
                </a:lnTo>
                <a:lnTo>
                  <a:pt x="5238" y="5886"/>
                </a:lnTo>
                <a:lnTo>
                  <a:pt x="5410" y="5810"/>
                </a:lnTo>
                <a:lnTo>
                  <a:pt x="5524" y="5658"/>
                </a:lnTo>
                <a:lnTo>
                  <a:pt x="5581" y="5639"/>
                </a:lnTo>
                <a:lnTo>
                  <a:pt x="5600" y="5658"/>
                </a:lnTo>
                <a:lnTo>
                  <a:pt x="5658" y="5753"/>
                </a:lnTo>
                <a:close/>
                <a:moveTo>
                  <a:pt x="5772" y="5239"/>
                </a:moveTo>
                <a:lnTo>
                  <a:pt x="5772" y="5391"/>
                </a:lnTo>
                <a:lnTo>
                  <a:pt x="5734" y="5391"/>
                </a:lnTo>
                <a:lnTo>
                  <a:pt x="5658" y="5372"/>
                </a:lnTo>
                <a:lnTo>
                  <a:pt x="5639" y="5353"/>
                </a:lnTo>
                <a:lnTo>
                  <a:pt x="5581" y="5410"/>
                </a:lnTo>
                <a:lnTo>
                  <a:pt x="5486" y="5429"/>
                </a:lnTo>
                <a:lnTo>
                  <a:pt x="5410" y="5410"/>
                </a:lnTo>
                <a:lnTo>
                  <a:pt x="5372" y="5429"/>
                </a:lnTo>
                <a:lnTo>
                  <a:pt x="5372" y="5524"/>
                </a:lnTo>
                <a:lnTo>
                  <a:pt x="5334" y="5620"/>
                </a:lnTo>
                <a:lnTo>
                  <a:pt x="5277" y="5676"/>
                </a:lnTo>
                <a:lnTo>
                  <a:pt x="5200" y="5715"/>
                </a:lnTo>
                <a:lnTo>
                  <a:pt x="5124" y="5715"/>
                </a:lnTo>
                <a:lnTo>
                  <a:pt x="5067" y="5658"/>
                </a:lnTo>
                <a:lnTo>
                  <a:pt x="5048" y="5581"/>
                </a:lnTo>
                <a:lnTo>
                  <a:pt x="5029" y="5467"/>
                </a:lnTo>
                <a:lnTo>
                  <a:pt x="5048" y="5372"/>
                </a:lnTo>
                <a:lnTo>
                  <a:pt x="5105" y="5315"/>
                </a:lnTo>
                <a:lnTo>
                  <a:pt x="5162" y="5277"/>
                </a:lnTo>
                <a:lnTo>
                  <a:pt x="5238" y="5239"/>
                </a:lnTo>
                <a:lnTo>
                  <a:pt x="5334" y="5277"/>
                </a:lnTo>
                <a:lnTo>
                  <a:pt x="5448" y="5239"/>
                </a:lnTo>
                <a:lnTo>
                  <a:pt x="5658" y="5163"/>
                </a:lnTo>
                <a:lnTo>
                  <a:pt x="5695" y="5163"/>
                </a:lnTo>
                <a:lnTo>
                  <a:pt x="5715" y="5163"/>
                </a:lnTo>
                <a:lnTo>
                  <a:pt x="5753" y="5181"/>
                </a:lnTo>
                <a:lnTo>
                  <a:pt x="5772" y="5239"/>
                </a:lnTo>
                <a:close/>
                <a:moveTo>
                  <a:pt x="6076" y="4229"/>
                </a:moveTo>
                <a:lnTo>
                  <a:pt x="6096" y="4115"/>
                </a:lnTo>
                <a:lnTo>
                  <a:pt x="6153" y="4096"/>
                </a:lnTo>
                <a:lnTo>
                  <a:pt x="6229" y="4153"/>
                </a:lnTo>
                <a:lnTo>
                  <a:pt x="6286" y="4229"/>
                </a:lnTo>
                <a:lnTo>
                  <a:pt x="6286" y="4343"/>
                </a:lnTo>
                <a:lnTo>
                  <a:pt x="6267" y="4457"/>
                </a:lnTo>
                <a:lnTo>
                  <a:pt x="6229" y="4553"/>
                </a:lnTo>
                <a:lnTo>
                  <a:pt x="6153" y="4610"/>
                </a:lnTo>
                <a:lnTo>
                  <a:pt x="6058" y="4629"/>
                </a:lnTo>
                <a:lnTo>
                  <a:pt x="6020" y="4610"/>
                </a:lnTo>
                <a:lnTo>
                  <a:pt x="5962" y="4591"/>
                </a:lnTo>
                <a:lnTo>
                  <a:pt x="5924" y="4572"/>
                </a:lnTo>
                <a:lnTo>
                  <a:pt x="5715" y="4610"/>
                </a:lnTo>
                <a:lnTo>
                  <a:pt x="5639" y="4610"/>
                </a:lnTo>
                <a:lnTo>
                  <a:pt x="5639" y="4572"/>
                </a:lnTo>
                <a:lnTo>
                  <a:pt x="5695" y="4515"/>
                </a:lnTo>
                <a:lnTo>
                  <a:pt x="5810" y="4324"/>
                </a:lnTo>
                <a:lnTo>
                  <a:pt x="5886" y="4248"/>
                </a:lnTo>
                <a:lnTo>
                  <a:pt x="5944" y="4248"/>
                </a:lnTo>
                <a:lnTo>
                  <a:pt x="6000" y="4267"/>
                </a:lnTo>
                <a:lnTo>
                  <a:pt x="6039" y="4267"/>
                </a:lnTo>
                <a:lnTo>
                  <a:pt x="6076" y="4229"/>
                </a:lnTo>
                <a:close/>
                <a:moveTo>
                  <a:pt x="6420" y="3162"/>
                </a:moveTo>
                <a:lnTo>
                  <a:pt x="6381" y="3182"/>
                </a:lnTo>
                <a:lnTo>
                  <a:pt x="6210" y="3124"/>
                </a:lnTo>
                <a:lnTo>
                  <a:pt x="6153" y="3143"/>
                </a:lnTo>
                <a:lnTo>
                  <a:pt x="6134" y="3124"/>
                </a:lnTo>
                <a:lnTo>
                  <a:pt x="6115" y="3105"/>
                </a:lnTo>
                <a:lnTo>
                  <a:pt x="6096" y="3086"/>
                </a:lnTo>
                <a:lnTo>
                  <a:pt x="6076" y="3086"/>
                </a:lnTo>
                <a:lnTo>
                  <a:pt x="6115" y="2838"/>
                </a:lnTo>
                <a:lnTo>
                  <a:pt x="6153" y="2762"/>
                </a:lnTo>
                <a:lnTo>
                  <a:pt x="6191" y="2743"/>
                </a:lnTo>
                <a:lnTo>
                  <a:pt x="6267" y="2724"/>
                </a:lnTo>
                <a:lnTo>
                  <a:pt x="6343" y="2686"/>
                </a:lnTo>
                <a:lnTo>
                  <a:pt x="6362" y="2629"/>
                </a:lnTo>
                <a:lnTo>
                  <a:pt x="6420" y="2534"/>
                </a:lnTo>
                <a:lnTo>
                  <a:pt x="6534" y="2457"/>
                </a:lnTo>
                <a:lnTo>
                  <a:pt x="6667" y="2420"/>
                </a:lnTo>
                <a:lnTo>
                  <a:pt x="6762" y="2457"/>
                </a:lnTo>
                <a:lnTo>
                  <a:pt x="6572" y="2572"/>
                </a:lnTo>
                <a:lnTo>
                  <a:pt x="6515" y="2629"/>
                </a:lnTo>
                <a:lnTo>
                  <a:pt x="6515" y="2705"/>
                </a:lnTo>
                <a:lnTo>
                  <a:pt x="6553" y="2781"/>
                </a:lnTo>
                <a:lnTo>
                  <a:pt x="6629" y="2915"/>
                </a:lnTo>
                <a:lnTo>
                  <a:pt x="6553" y="2953"/>
                </a:lnTo>
                <a:lnTo>
                  <a:pt x="6496" y="3029"/>
                </a:lnTo>
                <a:lnTo>
                  <a:pt x="6438" y="3105"/>
                </a:lnTo>
                <a:lnTo>
                  <a:pt x="6420" y="3162"/>
                </a:lnTo>
                <a:close/>
                <a:moveTo>
                  <a:pt x="13963" y="11029"/>
                </a:moveTo>
                <a:lnTo>
                  <a:pt x="14001" y="11067"/>
                </a:lnTo>
                <a:lnTo>
                  <a:pt x="14039" y="11086"/>
                </a:lnTo>
                <a:lnTo>
                  <a:pt x="14058" y="11106"/>
                </a:lnTo>
                <a:lnTo>
                  <a:pt x="14039" y="11143"/>
                </a:lnTo>
                <a:lnTo>
                  <a:pt x="13963" y="11106"/>
                </a:lnTo>
                <a:lnTo>
                  <a:pt x="13868" y="11086"/>
                </a:lnTo>
                <a:lnTo>
                  <a:pt x="13848" y="11067"/>
                </a:lnTo>
                <a:lnTo>
                  <a:pt x="13829" y="11010"/>
                </a:lnTo>
                <a:lnTo>
                  <a:pt x="13810" y="10953"/>
                </a:lnTo>
                <a:lnTo>
                  <a:pt x="13791" y="10934"/>
                </a:lnTo>
                <a:lnTo>
                  <a:pt x="13772" y="10896"/>
                </a:lnTo>
                <a:lnTo>
                  <a:pt x="13753" y="10858"/>
                </a:lnTo>
                <a:lnTo>
                  <a:pt x="13772" y="10820"/>
                </a:lnTo>
                <a:lnTo>
                  <a:pt x="13772" y="10781"/>
                </a:lnTo>
                <a:lnTo>
                  <a:pt x="13772" y="10762"/>
                </a:lnTo>
                <a:lnTo>
                  <a:pt x="13791" y="10744"/>
                </a:lnTo>
                <a:lnTo>
                  <a:pt x="13810" y="10762"/>
                </a:lnTo>
                <a:lnTo>
                  <a:pt x="13848" y="10744"/>
                </a:lnTo>
                <a:lnTo>
                  <a:pt x="13868" y="10725"/>
                </a:lnTo>
                <a:lnTo>
                  <a:pt x="13887" y="10762"/>
                </a:lnTo>
                <a:lnTo>
                  <a:pt x="13868" y="10820"/>
                </a:lnTo>
                <a:lnTo>
                  <a:pt x="13868" y="10915"/>
                </a:lnTo>
                <a:lnTo>
                  <a:pt x="13963" y="11029"/>
                </a:lnTo>
                <a:close/>
                <a:moveTo>
                  <a:pt x="15353" y="7772"/>
                </a:moveTo>
                <a:lnTo>
                  <a:pt x="15391" y="7829"/>
                </a:lnTo>
                <a:lnTo>
                  <a:pt x="15391" y="7886"/>
                </a:lnTo>
                <a:lnTo>
                  <a:pt x="15334" y="7943"/>
                </a:lnTo>
                <a:lnTo>
                  <a:pt x="15220" y="8001"/>
                </a:lnTo>
                <a:lnTo>
                  <a:pt x="15125" y="8038"/>
                </a:lnTo>
                <a:lnTo>
                  <a:pt x="15087" y="8020"/>
                </a:lnTo>
                <a:lnTo>
                  <a:pt x="15087" y="7962"/>
                </a:lnTo>
                <a:lnTo>
                  <a:pt x="15048" y="7906"/>
                </a:lnTo>
                <a:lnTo>
                  <a:pt x="14972" y="7886"/>
                </a:lnTo>
                <a:lnTo>
                  <a:pt x="14953" y="7848"/>
                </a:lnTo>
                <a:lnTo>
                  <a:pt x="14972" y="7810"/>
                </a:lnTo>
                <a:lnTo>
                  <a:pt x="14896" y="7772"/>
                </a:lnTo>
                <a:lnTo>
                  <a:pt x="14858" y="7753"/>
                </a:lnTo>
                <a:lnTo>
                  <a:pt x="14877" y="7696"/>
                </a:lnTo>
                <a:lnTo>
                  <a:pt x="14877" y="7639"/>
                </a:lnTo>
                <a:lnTo>
                  <a:pt x="14858" y="7601"/>
                </a:lnTo>
                <a:lnTo>
                  <a:pt x="14896" y="7601"/>
                </a:lnTo>
                <a:lnTo>
                  <a:pt x="14934" y="7620"/>
                </a:lnTo>
                <a:lnTo>
                  <a:pt x="14991" y="7639"/>
                </a:lnTo>
                <a:lnTo>
                  <a:pt x="15067" y="7657"/>
                </a:lnTo>
                <a:lnTo>
                  <a:pt x="15067" y="7677"/>
                </a:lnTo>
                <a:lnTo>
                  <a:pt x="15106" y="7677"/>
                </a:lnTo>
                <a:lnTo>
                  <a:pt x="15163" y="7620"/>
                </a:lnTo>
                <a:lnTo>
                  <a:pt x="15220" y="7620"/>
                </a:lnTo>
                <a:lnTo>
                  <a:pt x="15353" y="7772"/>
                </a:lnTo>
                <a:close/>
                <a:moveTo>
                  <a:pt x="16934" y="7334"/>
                </a:moveTo>
                <a:lnTo>
                  <a:pt x="16972" y="7353"/>
                </a:lnTo>
                <a:lnTo>
                  <a:pt x="17010" y="7391"/>
                </a:lnTo>
                <a:lnTo>
                  <a:pt x="16992" y="7448"/>
                </a:lnTo>
                <a:lnTo>
                  <a:pt x="16915" y="7467"/>
                </a:lnTo>
                <a:lnTo>
                  <a:pt x="16858" y="7467"/>
                </a:lnTo>
                <a:lnTo>
                  <a:pt x="16839" y="7467"/>
                </a:lnTo>
                <a:lnTo>
                  <a:pt x="16820" y="7429"/>
                </a:lnTo>
                <a:lnTo>
                  <a:pt x="16763" y="7391"/>
                </a:lnTo>
                <a:lnTo>
                  <a:pt x="16687" y="7372"/>
                </a:lnTo>
                <a:lnTo>
                  <a:pt x="16611" y="7315"/>
                </a:lnTo>
                <a:lnTo>
                  <a:pt x="16591" y="7258"/>
                </a:lnTo>
                <a:lnTo>
                  <a:pt x="16553" y="7200"/>
                </a:lnTo>
                <a:lnTo>
                  <a:pt x="16515" y="7181"/>
                </a:lnTo>
                <a:lnTo>
                  <a:pt x="16458" y="7124"/>
                </a:lnTo>
                <a:lnTo>
                  <a:pt x="16496" y="7067"/>
                </a:lnTo>
                <a:lnTo>
                  <a:pt x="16611" y="7010"/>
                </a:lnTo>
                <a:lnTo>
                  <a:pt x="16725" y="6991"/>
                </a:lnTo>
                <a:lnTo>
                  <a:pt x="16801" y="7048"/>
                </a:lnTo>
                <a:lnTo>
                  <a:pt x="16896" y="7239"/>
                </a:lnTo>
                <a:lnTo>
                  <a:pt x="16877" y="7296"/>
                </a:lnTo>
                <a:lnTo>
                  <a:pt x="16877" y="7315"/>
                </a:lnTo>
                <a:lnTo>
                  <a:pt x="16934" y="7334"/>
                </a:lnTo>
                <a:close/>
                <a:moveTo>
                  <a:pt x="6343" y="6648"/>
                </a:moveTo>
                <a:lnTo>
                  <a:pt x="6362" y="6667"/>
                </a:lnTo>
                <a:lnTo>
                  <a:pt x="6381" y="6705"/>
                </a:lnTo>
                <a:lnTo>
                  <a:pt x="6362" y="6782"/>
                </a:lnTo>
                <a:lnTo>
                  <a:pt x="6343" y="6858"/>
                </a:lnTo>
                <a:lnTo>
                  <a:pt x="6343" y="6934"/>
                </a:lnTo>
                <a:lnTo>
                  <a:pt x="6305" y="6972"/>
                </a:lnTo>
                <a:lnTo>
                  <a:pt x="6267" y="7010"/>
                </a:lnTo>
                <a:lnTo>
                  <a:pt x="6210" y="7067"/>
                </a:lnTo>
                <a:lnTo>
                  <a:pt x="6076" y="7144"/>
                </a:lnTo>
                <a:lnTo>
                  <a:pt x="6020" y="7144"/>
                </a:lnTo>
                <a:lnTo>
                  <a:pt x="5944" y="7124"/>
                </a:lnTo>
                <a:lnTo>
                  <a:pt x="5924" y="7086"/>
                </a:lnTo>
                <a:lnTo>
                  <a:pt x="5962" y="7067"/>
                </a:lnTo>
                <a:lnTo>
                  <a:pt x="6000" y="7067"/>
                </a:lnTo>
                <a:lnTo>
                  <a:pt x="6020" y="7048"/>
                </a:lnTo>
                <a:lnTo>
                  <a:pt x="6058" y="7010"/>
                </a:lnTo>
                <a:lnTo>
                  <a:pt x="6058" y="6991"/>
                </a:lnTo>
                <a:lnTo>
                  <a:pt x="5924" y="6953"/>
                </a:lnTo>
                <a:lnTo>
                  <a:pt x="5944" y="6915"/>
                </a:lnTo>
                <a:lnTo>
                  <a:pt x="6039" y="6896"/>
                </a:lnTo>
                <a:lnTo>
                  <a:pt x="6134" y="6896"/>
                </a:lnTo>
                <a:lnTo>
                  <a:pt x="6191" y="6839"/>
                </a:lnTo>
                <a:lnTo>
                  <a:pt x="6229" y="6763"/>
                </a:lnTo>
                <a:lnTo>
                  <a:pt x="6191" y="6686"/>
                </a:lnTo>
                <a:lnTo>
                  <a:pt x="6134" y="6591"/>
                </a:lnTo>
                <a:lnTo>
                  <a:pt x="6096" y="6458"/>
                </a:lnTo>
                <a:lnTo>
                  <a:pt x="6153" y="6419"/>
                </a:lnTo>
                <a:lnTo>
                  <a:pt x="6229" y="6496"/>
                </a:lnTo>
                <a:lnTo>
                  <a:pt x="6267" y="6534"/>
                </a:lnTo>
                <a:lnTo>
                  <a:pt x="6343" y="6572"/>
                </a:lnTo>
                <a:lnTo>
                  <a:pt x="6343" y="6648"/>
                </a:lnTo>
                <a:close/>
                <a:moveTo>
                  <a:pt x="5962" y="6858"/>
                </a:moveTo>
                <a:lnTo>
                  <a:pt x="5905" y="6877"/>
                </a:lnTo>
                <a:lnTo>
                  <a:pt x="5848" y="6839"/>
                </a:lnTo>
                <a:lnTo>
                  <a:pt x="5829" y="6572"/>
                </a:lnTo>
                <a:lnTo>
                  <a:pt x="5848" y="6419"/>
                </a:lnTo>
                <a:lnTo>
                  <a:pt x="5905" y="6362"/>
                </a:lnTo>
                <a:lnTo>
                  <a:pt x="5981" y="6534"/>
                </a:lnTo>
                <a:lnTo>
                  <a:pt x="6039" y="6629"/>
                </a:lnTo>
                <a:lnTo>
                  <a:pt x="6096" y="6743"/>
                </a:lnTo>
                <a:lnTo>
                  <a:pt x="6076" y="6839"/>
                </a:lnTo>
                <a:lnTo>
                  <a:pt x="6020" y="6858"/>
                </a:lnTo>
                <a:lnTo>
                  <a:pt x="5962" y="6858"/>
                </a:lnTo>
                <a:close/>
                <a:moveTo>
                  <a:pt x="2229" y="5943"/>
                </a:moveTo>
                <a:lnTo>
                  <a:pt x="2305" y="5925"/>
                </a:lnTo>
                <a:lnTo>
                  <a:pt x="2324" y="5962"/>
                </a:lnTo>
                <a:lnTo>
                  <a:pt x="2267" y="6020"/>
                </a:lnTo>
                <a:lnTo>
                  <a:pt x="2229" y="6039"/>
                </a:lnTo>
                <a:lnTo>
                  <a:pt x="2210" y="6096"/>
                </a:lnTo>
                <a:lnTo>
                  <a:pt x="2114" y="6210"/>
                </a:lnTo>
                <a:lnTo>
                  <a:pt x="2095" y="6267"/>
                </a:lnTo>
                <a:lnTo>
                  <a:pt x="2058" y="6324"/>
                </a:lnTo>
                <a:lnTo>
                  <a:pt x="2019" y="6382"/>
                </a:lnTo>
                <a:lnTo>
                  <a:pt x="2000" y="6401"/>
                </a:lnTo>
                <a:lnTo>
                  <a:pt x="1943" y="6382"/>
                </a:lnTo>
                <a:lnTo>
                  <a:pt x="1905" y="6267"/>
                </a:lnTo>
                <a:lnTo>
                  <a:pt x="1905" y="6172"/>
                </a:lnTo>
                <a:lnTo>
                  <a:pt x="1943" y="6077"/>
                </a:lnTo>
                <a:lnTo>
                  <a:pt x="1981" y="5981"/>
                </a:lnTo>
                <a:lnTo>
                  <a:pt x="2019" y="5925"/>
                </a:lnTo>
                <a:lnTo>
                  <a:pt x="2077" y="5886"/>
                </a:lnTo>
                <a:lnTo>
                  <a:pt x="2134" y="5867"/>
                </a:lnTo>
                <a:lnTo>
                  <a:pt x="2153" y="5886"/>
                </a:lnTo>
                <a:lnTo>
                  <a:pt x="2172" y="5943"/>
                </a:lnTo>
                <a:lnTo>
                  <a:pt x="2229" y="5943"/>
                </a:lnTo>
                <a:close/>
                <a:moveTo>
                  <a:pt x="6819" y="5600"/>
                </a:moveTo>
                <a:lnTo>
                  <a:pt x="6838" y="5676"/>
                </a:lnTo>
                <a:lnTo>
                  <a:pt x="6838" y="5753"/>
                </a:lnTo>
                <a:lnTo>
                  <a:pt x="6801" y="5829"/>
                </a:lnTo>
                <a:lnTo>
                  <a:pt x="6724" y="5829"/>
                </a:lnTo>
                <a:lnTo>
                  <a:pt x="6648" y="5753"/>
                </a:lnTo>
                <a:lnTo>
                  <a:pt x="6591" y="5676"/>
                </a:lnTo>
                <a:lnTo>
                  <a:pt x="6515" y="5676"/>
                </a:lnTo>
                <a:lnTo>
                  <a:pt x="6496" y="5715"/>
                </a:lnTo>
                <a:lnTo>
                  <a:pt x="6457" y="5715"/>
                </a:lnTo>
                <a:lnTo>
                  <a:pt x="6420" y="5715"/>
                </a:lnTo>
                <a:lnTo>
                  <a:pt x="6381" y="5696"/>
                </a:lnTo>
                <a:lnTo>
                  <a:pt x="6362" y="5620"/>
                </a:lnTo>
                <a:lnTo>
                  <a:pt x="6305" y="5524"/>
                </a:lnTo>
                <a:lnTo>
                  <a:pt x="6191" y="5391"/>
                </a:lnTo>
                <a:lnTo>
                  <a:pt x="6153" y="5315"/>
                </a:lnTo>
                <a:lnTo>
                  <a:pt x="6210" y="5334"/>
                </a:lnTo>
                <a:lnTo>
                  <a:pt x="6267" y="5334"/>
                </a:lnTo>
                <a:lnTo>
                  <a:pt x="6305" y="5315"/>
                </a:lnTo>
                <a:lnTo>
                  <a:pt x="6381" y="5315"/>
                </a:lnTo>
                <a:lnTo>
                  <a:pt x="6457" y="5315"/>
                </a:lnTo>
                <a:lnTo>
                  <a:pt x="6515" y="5353"/>
                </a:lnTo>
                <a:lnTo>
                  <a:pt x="6553" y="5391"/>
                </a:lnTo>
                <a:lnTo>
                  <a:pt x="6610" y="5410"/>
                </a:lnTo>
                <a:lnTo>
                  <a:pt x="6686" y="5429"/>
                </a:lnTo>
                <a:lnTo>
                  <a:pt x="6743" y="5429"/>
                </a:lnTo>
                <a:lnTo>
                  <a:pt x="6782" y="5467"/>
                </a:lnTo>
                <a:lnTo>
                  <a:pt x="6819" y="5524"/>
                </a:lnTo>
                <a:lnTo>
                  <a:pt x="6801" y="5562"/>
                </a:lnTo>
                <a:lnTo>
                  <a:pt x="6819" y="5600"/>
                </a:lnTo>
                <a:close/>
                <a:moveTo>
                  <a:pt x="6782" y="5143"/>
                </a:moveTo>
                <a:lnTo>
                  <a:pt x="6762" y="5163"/>
                </a:lnTo>
                <a:lnTo>
                  <a:pt x="6743" y="5219"/>
                </a:lnTo>
                <a:lnTo>
                  <a:pt x="6743" y="5315"/>
                </a:lnTo>
                <a:lnTo>
                  <a:pt x="6705" y="5372"/>
                </a:lnTo>
                <a:lnTo>
                  <a:pt x="6648" y="5391"/>
                </a:lnTo>
                <a:lnTo>
                  <a:pt x="6572" y="5334"/>
                </a:lnTo>
                <a:lnTo>
                  <a:pt x="6477" y="5277"/>
                </a:lnTo>
                <a:lnTo>
                  <a:pt x="6381" y="5239"/>
                </a:lnTo>
                <a:lnTo>
                  <a:pt x="6305" y="5181"/>
                </a:lnTo>
                <a:lnTo>
                  <a:pt x="6362" y="5143"/>
                </a:lnTo>
                <a:lnTo>
                  <a:pt x="6515" y="5105"/>
                </a:lnTo>
                <a:lnTo>
                  <a:pt x="6610" y="5067"/>
                </a:lnTo>
                <a:lnTo>
                  <a:pt x="6667" y="5029"/>
                </a:lnTo>
                <a:lnTo>
                  <a:pt x="6724" y="5048"/>
                </a:lnTo>
                <a:lnTo>
                  <a:pt x="6762" y="5124"/>
                </a:lnTo>
                <a:lnTo>
                  <a:pt x="6782" y="5143"/>
                </a:lnTo>
                <a:close/>
                <a:moveTo>
                  <a:pt x="6210" y="4915"/>
                </a:moveTo>
                <a:lnTo>
                  <a:pt x="6172" y="4838"/>
                </a:lnTo>
                <a:lnTo>
                  <a:pt x="6115" y="4762"/>
                </a:lnTo>
                <a:lnTo>
                  <a:pt x="6134" y="4705"/>
                </a:lnTo>
                <a:lnTo>
                  <a:pt x="6229" y="4648"/>
                </a:lnTo>
                <a:lnTo>
                  <a:pt x="6305" y="4648"/>
                </a:lnTo>
                <a:lnTo>
                  <a:pt x="6362" y="4686"/>
                </a:lnTo>
                <a:lnTo>
                  <a:pt x="6420" y="4686"/>
                </a:lnTo>
                <a:lnTo>
                  <a:pt x="6438" y="4629"/>
                </a:lnTo>
                <a:lnTo>
                  <a:pt x="6438" y="4553"/>
                </a:lnTo>
                <a:lnTo>
                  <a:pt x="6496" y="4496"/>
                </a:lnTo>
                <a:lnTo>
                  <a:pt x="6572" y="4496"/>
                </a:lnTo>
                <a:lnTo>
                  <a:pt x="6610" y="4477"/>
                </a:lnTo>
                <a:lnTo>
                  <a:pt x="6648" y="4496"/>
                </a:lnTo>
                <a:lnTo>
                  <a:pt x="6667" y="4553"/>
                </a:lnTo>
                <a:lnTo>
                  <a:pt x="6686" y="4591"/>
                </a:lnTo>
                <a:lnTo>
                  <a:pt x="6591" y="4648"/>
                </a:lnTo>
                <a:lnTo>
                  <a:pt x="6629" y="4762"/>
                </a:lnTo>
                <a:lnTo>
                  <a:pt x="6610" y="4838"/>
                </a:lnTo>
                <a:lnTo>
                  <a:pt x="6572" y="4858"/>
                </a:lnTo>
                <a:lnTo>
                  <a:pt x="6515" y="4858"/>
                </a:lnTo>
                <a:lnTo>
                  <a:pt x="6457" y="4915"/>
                </a:lnTo>
                <a:lnTo>
                  <a:pt x="6477" y="4991"/>
                </a:lnTo>
                <a:lnTo>
                  <a:pt x="6438" y="5067"/>
                </a:lnTo>
                <a:lnTo>
                  <a:pt x="6381" y="5105"/>
                </a:lnTo>
                <a:lnTo>
                  <a:pt x="6324" y="5105"/>
                </a:lnTo>
                <a:lnTo>
                  <a:pt x="6305" y="5048"/>
                </a:lnTo>
                <a:lnTo>
                  <a:pt x="6305" y="5029"/>
                </a:lnTo>
                <a:lnTo>
                  <a:pt x="6210" y="4915"/>
                </a:lnTo>
                <a:close/>
                <a:moveTo>
                  <a:pt x="7277" y="4191"/>
                </a:moveTo>
                <a:lnTo>
                  <a:pt x="7219" y="4229"/>
                </a:lnTo>
                <a:lnTo>
                  <a:pt x="7143" y="4229"/>
                </a:lnTo>
                <a:lnTo>
                  <a:pt x="7105" y="4153"/>
                </a:lnTo>
                <a:lnTo>
                  <a:pt x="7124" y="4076"/>
                </a:lnTo>
                <a:lnTo>
                  <a:pt x="7163" y="4058"/>
                </a:lnTo>
                <a:lnTo>
                  <a:pt x="7277" y="4058"/>
                </a:lnTo>
                <a:lnTo>
                  <a:pt x="7315" y="4076"/>
                </a:lnTo>
                <a:lnTo>
                  <a:pt x="7315" y="4096"/>
                </a:lnTo>
                <a:lnTo>
                  <a:pt x="7295" y="4172"/>
                </a:lnTo>
                <a:lnTo>
                  <a:pt x="7277" y="4191"/>
                </a:lnTo>
                <a:close/>
                <a:moveTo>
                  <a:pt x="6838" y="3182"/>
                </a:moveTo>
                <a:lnTo>
                  <a:pt x="6858" y="3219"/>
                </a:lnTo>
                <a:lnTo>
                  <a:pt x="6858" y="3258"/>
                </a:lnTo>
                <a:lnTo>
                  <a:pt x="6858" y="3334"/>
                </a:lnTo>
                <a:lnTo>
                  <a:pt x="6838" y="3353"/>
                </a:lnTo>
                <a:lnTo>
                  <a:pt x="6801" y="3372"/>
                </a:lnTo>
                <a:lnTo>
                  <a:pt x="6762" y="3372"/>
                </a:lnTo>
                <a:lnTo>
                  <a:pt x="6705" y="3296"/>
                </a:lnTo>
                <a:lnTo>
                  <a:pt x="6686" y="3277"/>
                </a:lnTo>
                <a:lnTo>
                  <a:pt x="6648" y="3296"/>
                </a:lnTo>
                <a:lnTo>
                  <a:pt x="6629" y="3296"/>
                </a:lnTo>
                <a:lnTo>
                  <a:pt x="6610" y="3258"/>
                </a:lnTo>
                <a:lnTo>
                  <a:pt x="6591" y="3258"/>
                </a:lnTo>
                <a:lnTo>
                  <a:pt x="6553" y="3258"/>
                </a:lnTo>
                <a:lnTo>
                  <a:pt x="6553" y="3238"/>
                </a:lnTo>
                <a:lnTo>
                  <a:pt x="6591" y="3200"/>
                </a:lnTo>
                <a:lnTo>
                  <a:pt x="6572" y="3182"/>
                </a:lnTo>
                <a:lnTo>
                  <a:pt x="6553" y="3200"/>
                </a:lnTo>
                <a:lnTo>
                  <a:pt x="6515" y="3182"/>
                </a:lnTo>
                <a:lnTo>
                  <a:pt x="6534" y="3143"/>
                </a:lnTo>
                <a:lnTo>
                  <a:pt x="6591" y="3124"/>
                </a:lnTo>
                <a:lnTo>
                  <a:pt x="6629" y="3105"/>
                </a:lnTo>
                <a:lnTo>
                  <a:pt x="6686" y="3143"/>
                </a:lnTo>
                <a:lnTo>
                  <a:pt x="6762" y="3124"/>
                </a:lnTo>
                <a:lnTo>
                  <a:pt x="6819" y="3143"/>
                </a:lnTo>
                <a:lnTo>
                  <a:pt x="6838" y="3182"/>
                </a:lnTo>
                <a:close/>
                <a:moveTo>
                  <a:pt x="229" y="10820"/>
                </a:moveTo>
                <a:lnTo>
                  <a:pt x="191" y="10801"/>
                </a:lnTo>
                <a:lnTo>
                  <a:pt x="77" y="10686"/>
                </a:lnTo>
                <a:lnTo>
                  <a:pt x="0" y="10648"/>
                </a:lnTo>
                <a:lnTo>
                  <a:pt x="0" y="10591"/>
                </a:lnTo>
                <a:lnTo>
                  <a:pt x="19" y="10515"/>
                </a:lnTo>
                <a:lnTo>
                  <a:pt x="77" y="10458"/>
                </a:lnTo>
                <a:lnTo>
                  <a:pt x="133" y="10477"/>
                </a:lnTo>
                <a:lnTo>
                  <a:pt x="191" y="10553"/>
                </a:lnTo>
                <a:lnTo>
                  <a:pt x="286" y="10744"/>
                </a:lnTo>
                <a:lnTo>
                  <a:pt x="286" y="10801"/>
                </a:lnTo>
                <a:lnTo>
                  <a:pt x="267" y="10839"/>
                </a:lnTo>
                <a:lnTo>
                  <a:pt x="248" y="10839"/>
                </a:lnTo>
                <a:lnTo>
                  <a:pt x="229" y="10820"/>
                </a:lnTo>
                <a:close/>
                <a:moveTo>
                  <a:pt x="9486" y="9905"/>
                </a:moveTo>
                <a:lnTo>
                  <a:pt x="9544" y="9924"/>
                </a:lnTo>
                <a:lnTo>
                  <a:pt x="9601" y="10001"/>
                </a:lnTo>
                <a:lnTo>
                  <a:pt x="9581" y="10039"/>
                </a:lnTo>
                <a:lnTo>
                  <a:pt x="9544" y="10001"/>
                </a:lnTo>
                <a:lnTo>
                  <a:pt x="9525" y="10001"/>
                </a:lnTo>
                <a:lnTo>
                  <a:pt x="9525" y="10039"/>
                </a:lnTo>
                <a:lnTo>
                  <a:pt x="9486" y="10019"/>
                </a:lnTo>
                <a:lnTo>
                  <a:pt x="9429" y="10001"/>
                </a:lnTo>
                <a:lnTo>
                  <a:pt x="9372" y="10001"/>
                </a:lnTo>
                <a:lnTo>
                  <a:pt x="9353" y="10019"/>
                </a:lnTo>
                <a:lnTo>
                  <a:pt x="9315" y="10077"/>
                </a:lnTo>
                <a:lnTo>
                  <a:pt x="9258" y="10115"/>
                </a:lnTo>
                <a:lnTo>
                  <a:pt x="9200" y="10172"/>
                </a:lnTo>
                <a:lnTo>
                  <a:pt x="9105" y="10229"/>
                </a:lnTo>
                <a:lnTo>
                  <a:pt x="8972" y="10229"/>
                </a:lnTo>
                <a:lnTo>
                  <a:pt x="8915" y="10134"/>
                </a:lnTo>
                <a:lnTo>
                  <a:pt x="8896" y="10019"/>
                </a:lnTo>
                <a:lnTo>
                  <a:pt x="8953" y="9905"/>
                </a:lnTo>
                <a:lnTo>
                  <a:pt x="9067" y="9829"/>
                </a:lnTo>
                <a:lnTo>
                  <a:pt x="9163" y="9829"/>
                </a:lnTo>
                <a:lnTo>
                  <a:pt x="9296" y="9905"/>
                </a:lnTo>
                <a:lnTo>
                  <a:pt x="9334" y="9905"/>
                </a:lnTo>
                <a:lnTo>
                  <a:pt x="9372" y="9905"/>
                </a:lnTo>
                <a:lnTo>
                  <a:pt x="9448" y="9905"/>
                </a:lnTo>
                <a:lnTo>
                  <a:pt x="9486" y="9905"/>
                </a:lnTo>
                <a:close/>
                <a:moveTo>
                  <a:pt x="9943" y="10019"/>
                </a:moveTo>
                <a:lnTo>
                  <a:pt x="9962" y="10039"/>
                </a:lnTo>
                <a:lnTo>
                  <a:pt x="10001" y="10077"/>
                </a:lnTo>
                <a:lnTo>
                  <a:pt x="9982" y="10096"/>
                </a:lnTo>
                <a:lnTo>
                  <a:pt x="9943" y="10096"/>
                </a:lnTo>
                <a:lnTo>
                  <a:pt x="9943" y="10153"/>
                </a:lnTo>
                <a:lnTo>
                  <a:pt x="9943" y="10229"/>
                </a:lnTo>
                <a:lnTo>
                  <a:pt x="9906" y="10286"/>
                </a:lnTo>
                <a:lnTo>
                  <a:pt x="9848" y="10305"/>
                </a:lnTo>
                <a:lnTo>
                  <a:pt x="9810" y="10286"/>
                </a:lnTo>
                <a:lnTo>
                  <a:pt x="9791" y="10248"/>
                </a:lnTo>
                <a:lnTo>
                  <a:pt x="9772" y="10229"/>
                </a:lnTo>
                <a:lnTo>
                  <a:pt x="9734" y="10210"/>
                </a:lnTo>
                <a:lnTo>
                  <a:pt x="9715" y="10115"/>
                </a:lnTo>
                <a:lnTo>
                  <a:pt x="9772" y="9943"/>
                </a:lnTo>
                <a:lnTo>
                  <a:pt x="9772" y="9848"/>
                </a:lnTo>
                <a:lnTo>
                  <a:pt x="9734" y="9810"/>
                </a:lnTo>
                <a:lnTo>
                  <a:pt x="9715" y="9772"/>
                </a:lnTo>
                <a:lnTo>
                  <a:pt x="9772" y="9715"/>
                </a:lnTo>
                <a:lnTo>
                  <a:pt x="9772" y="9696"/>
                </a:lnTo>
                <a:lnTo>
                  <a:pt x="9829" y="9696"/>
                </a:lnTo>
                <a:lnTo>
                  <a:pt x="9943" y="9753"/>
                </a:lnTo>
                <a:lnTo>
                  <a:pt x="9962" y="9829"/>
                </a:lnTo>
                <a:lnTo>
                  <a:pt x="9886" y="9867"/>
                </a:lnTo>
                <a:lnTo>
                  <a:pt x="9886" y="9924"/>
                </a:lnTo>
                <a:lnTo>
                  <a:pt x="9943" y="10019"/>
                </a:lnTo>
                <a:close/>
                <a:moveTo>
                  <a:pt x="11448" y="9696"/>
                </a:moveTo>
                <a:lnTo>
                  <a:pt x="11506" y="9753"/>
                </a:lnTo>
                <a:lnTo>
                  <a:pt x="11543" y="9791"/>
                </a:lnTo>
                <a:lnTo>
                  <a:pt x="11525" y="9887"/>
                </a:lnTo>
                <a:lnTo>
                  <a:pt x="11506" y="9924"/>
                </a:lnTo>
                <a:lnTo>
                  <a:pt x="11467" y="10001"/>
                </a:lnTo>
                <a:lnTo>
                  <a:pt x="11391" y="10039"/>
                </a:lnTo>
                <a:lnTo>
                  <a:pt x="11296" y="10039"/>
                </a:lnTo>
                <a:lnTo>
                  <a:pt x="11239" y="10001"/>
                </a:lnTo>
                <a:lnTo>
                  <a:pt x="11181" y="9963"/>
                </a:lnTo>
                <a:lnTo>
                  <a:pt x="11125" y="9963"/>
                </a:lnTo>
                <a:lnTo>
                  <a:pt x="11105" y="10001"/>
                </a:lnTo>
                <a:lnTo>
                  <a:pt x="11086" y="9982"/>
                </a:lnTo>
                <a:lnTo>
                  <a:pt x="11067" y="9867"/>
                </a:lnTo>
                <a:lnTo>
                  <a:pt x="11105" y="9791"/>
                </a:lnTo>
                <a:lnTo>
                  <a:pt x="11105" y="9715"/>
                </a:lnTo>
                <a:lnTo>
                  <a:pt x="11144" y="9658"/>
                </a:lnTo>
                <a:lnTo>
                  <a:pt x="11181" y="9620"/>
                </a:lnTo>
                <a:lnTo>
                  <a:pt x="11277" y="9562"/>
                </a:lnTo>
                <a:lnTo>
                  <a:pt x="11372" y="9601"/>
                </a:lnTo>
                <a:lnTo>
                  <a:pt x="11448" y="9696"/>
                </a:lnTo>
                <a:close/>
                <a:moveTo>
                  <a:pt x="9562" y="9524"/>
                </a:moveTo>
                <a:lnTo>
                  <a:pt x="9601" y="9562"/>
                </a:lnTo>
                <a:lnTo>
                  <a:pt x="9601" y="9638"/>
                </a:lnTo>
                <a:lnTo>
                  <a:pt x="9562" y="9677"/>
                </a:lnTo>
                <a:lnTo>
                  <a:pt x="9544" y="9753"/>
                </a:lnTo>
                <a:lnTo>
                  <a:pt x="9448" y="9772"/>
                </a:lnTo>
                <a:lnTo>
                  <a:pt x="9391" y="9772"/>
                </a:lnTo>
                <a:lnTo>
                  <a:pt x="9429" y="9829"/>
                </a:lnTo>
                <a:lnTo>
                  <a:pt x="9391" y="9848"/>
                </a:lnTo>
                <a:lnTo>
                  <a:pt x="9296" y="9829"/>
                </a:lnTo>
                <a:lnTo>
                  <a:pt x="9239" y="9791"/>
                </a:lnTo>
                <a:lnTo>
                  <a:pt x="9239" y="9753"/>
                </a:lnTo>
                <a:lnTo>
                  <a:pt x="9200" y="9753"/>
                </a:lnTo>
                <a:lnTo>
                  <a:pt x="9181" y="9734"/>
                </a:lnTo>
                <a:lnTo>
                  <a:pt x="9163" y="9715"/>
                </a:lnTo>
                <a:lnTo>
                  <a:pt x="9200" y="9620"/>
                </a:lnTo>
                <a:lnTo>
                  <a:pt x="9220" y="9582"/>
                </a:lnTo>
                <a:lnTo>
                  <a:pt x="9220" y="9562"/>
                </a:lnTo>
                <a:lnTo>
                  <a:pt x="9220" y="9543"/>
                </a:lnTo>
                <a:lnTo>
                  <a:pt x="9220" y="9524"/>
                </a:lnTo>
                <a:lnTo>
                  <a:pt x="9239" y="9524"/>
                </a:lnTo>
                <a:lnTo>
                  <a:pt x="9258" y="9506"/>
                </a:lnTo>
                <a:lnTo>
                  <a:pt x="9258" y="9486"/>
                </a:lnTo>
                <a:lnTo>
                  <a:pt x="9220" y="9429"/>
                </a:lnTo>
                <a:lnTo>
                  <a:pt x="9239" y="9410"/>
                </a:lnTo>
                <a:lnTo>
                  <a:pt x="9296" y="9429"/>
                </a:lnTo>
                <a:lnTo>
                  <a:pt x="9334" y="9448"/>
                </a:lnTo>
                <a:lnTo>
                  <a:pt x="9467" y="9467"/>
                </a:lnTo>
                <a:lnTo>
                  <a:pt x="9544" y="9506"/>
                </a:lnTo>
                <a:lnTo>
                  <a:pt x="9562" y="9524"/>
                </a:lnTo>
                <a:close/>
                <a:moveTo>
                  <a:pt x="6286" y="8858"/>
                </a:moveTo>
                <a:lnTo>
                  <a:pt x="6267" y="8934"/>
                </a:lnTo>
                <a:lnTo>
                  <a:pt x="6286" y="8991"/>
                </a:lnTo>
                <a:lnTo>
                  <a:pt x="6248" y="9029"/>
                </a:lnTo>
                <a:lnTo>
                  <a:pt x="6191" y="9048"/>
                </a:lnTo>
                <a:lnTo>
                  <a:pt x="6153" y="9067"/>
                </a:lnTo>
                <a:lnTo>
                  <a:pt x="6134" y="9048"/>
                </a:lnTo>
                <a:lnTo>
                  <a:pt x="6096" y="9010"/>
                </a:lnTo>
                <a:lnTo>
                  <a:pt x="6076" y="9010"/>
                </a:lnTo>
                <a:lnTo>
                  <a:pt x="6076" y="9048"/>
                </a:lnTo>
                <a:lnTo>
                  <a:pt x="6020" y="9067"/>
                </a:lnTo>
                <a:lnTo>
                  <a:pt x="5905" y="9010"/>
                </a:lnTo>
                <a:lnTo>
                  <a:pt x="5848" y="8953"/>
                </a:lnTo>
                <a:lnTo>
                  <a:pt x="5848" y="8896"/>
                </a:lnTo>
                <a:lnTo>
                  <a:pt x="5886" y="8858"/>
                </a:lnTo>
                <a:lnTo>
                  <a:pt x="5886" y="8820"/>
                </a:lnTo>
                <a:lnTo>
                  <a:pt x="5924" y="8800"/>
                </a:lnTo>
                <a:lnTo>
                  <a:pt x="6153" y="8839"/>
                </a:lnTo>
                <a:lnTo>
                  <a:pt x="6229" y="8820"/>
                </a:lnTo>
                <a:lnTo>
                  <a:pt x="6286" y="8858"/>
                </a:lnTo>
                <a:close/>
                <a:moveTo>
                  <a:pt x="11086" y="8839"/>
                </a:moveTo>
                <a:lnTo>
                  <a:pt x="11067" y="8877"/>
                </a:lnTo>
                <a:lnTo>
                  <a:pt x="11010" y="8877"/>
                </a:lnTo>
                <a:lnTo>
                  <a:pt x="10972" y="8839"/>
                </a:lnTo>
                <a:lnTo>
                  <a:pt x="10972" y="8781"/>
                </a:lnTo>
                <a:lnTo>
                  <a:pt x="10934" y="8744"/>
                </a:lnTo>
                <a:lnTo>
                  <a:pt x="10877" y="8724"/>
                </a:lnTo>
                <a:lnTo>
                  <a:pt x="10820" y="8724"/>
                </a:lnTo>
                <a:lnTo>
                  <a:pt x="10744" y="8744"/>
                </a:lnTo>
                <a:lnTo>
                  <a:pt x="10686" y="8744"/>
                </a:lnTo>
                <a:lnTo>
                  <a:pt x="10648" y="8744"/>
                </a:lnTo>
                <a:lnTo>
                  <a:pt x="10629" y="8724"/>
                </a:lnTo>
                <a:lnTo>
                  <a:pt x="10496" y="8667"/>
                </a:lnTo>
                <a:lnTo>
                  <a:pt x="10477" y="8629"/>
                </a:lnTo>
                <a:lnTo>
                  <a:pt x="10553" y="8629"/>
                </a:lnTo>
                <a:lnTo>
                  <a:pt x="10610" y="8610"/>
                </a:lnTo>
                <a:lnTo>
                  <a:pt x="10648" y="8591"/>
                </a:lnTo>
                <a:lnTo>
                  <a:pt x="10668" y="8572"/>
                </a:lnTo>
                <a:lnTo>
                  <a:pt x="10705" y="8591"/>
                </a:lnTo>
                <a:lnTo>
                  <a:pt x="10763" y="8610"/>
                </a:lnTo>
                <a:lnTo>
                  <a:pt x="10839" y="8591"/>
                </a:lnTo>
                <a:lnTo>
                  <a:pt x="10934" y="8515"/>
                </a:lnTo>
                <a:lnTo>
                  <a:pt x="10991" y="8496"/>
                </a:lnTo>
                <a:lnTo>
                  <a:pt x="11029" y="8534"/>
                </a:lnTo>
                <a:lnTo>
                  <a:pt x="11067" y="8534"/>
                </a:lnTo>
                <a:lnTo>
                  <a:pt x="11105" y="8534"/>
                </a:lnTo>
                <a:lnTo>
                  <a:pt x="11125" y="8534"/>
                </a:lnTo>
                <a:lnTo>
                  <a:pt x="11201" y="8534"/>
                </a:lnTo>
                <a:lnTo>
                  <a:pt x="11277" y="8572"/>
                </a:lnTo>
                <a:lnTo>
                  <a:pt x="11334" y="8591"/>
                </a:lnTo>
                <a:lnTo>
                  <a:pt x="11334" y="8648"/>
                </a:lnTo>
                <a:lnTo>
                  <a:pt x="11296" y="8686"/>
                </a:lnTo>
                <a:lnTo>
                  <a:pt x="11277" y="8724"/>
                </a:lnTo>
                <a:lnTo>
                  <a:pt x="11277" y="8781"/>
                </a:lnTo>
                <a:lnTo>
                  <a:pt x="11239" y="8820"/>
                </a:lnTo>
                <a:lnTo>
                  <a:pt x="11181" y="8800"/>
                </a:lnTo>
                <a:lnTo>
                  <a:pt x="11125" y="8820"/>
                </a:lnTo>
                <a:lnTo>
                  <a:pt x="11086" y="8839"/>
                </a:lnTo>
                <a:close/>
                <a:moveTo>
                  <a:pt x="12591" y="8572"/>
                </a:moveTo>
                <a:lnTo>
                  <a:pt x="12610" y="8591"/>
                </a:lnTo>
                <a:lnTo>
                  <a:pt x="12629" y="8629"/>
                </a:lnTo>
                <a:lnTo>
                  <a:pt x="12572" y="8629"/>
                </a:lnTo>
                <a:lnTo>
                  <a:pt x="12534" y="8610"/>
                </a:lnTo>
                <a:lnTo>
                  <a:pt x="12458" y="8591"/>
                </a:lnTo>
                <a:lnTo>
                  <a:pt x="12420" y="8610"/>
                </a:lnTo>
                <a:lnTo>
                  <a:pt x="12439" y="8629"/>
                </a:lnTo>
                <a:lnTo>
                  <a:pt x="12477" y="8648"/>
                </a:lnTo>
                <a:lnTo>
                  <a:pt x="12439" y="8686"/>
                </a:lnTo>
                <a:lnTo>
                  <a:pt x="12324" y="8781"/>
                </a:lnTo>
                <a:lnTo>
                  <a:pt x="12248" y="8820"/>
                </a:lnTo>
                <a:lnTo>
                  <a:pt x="12248" y="8744"/>
                </a:lnTo>
                <a:lnTo>
                  <a:pt x="12286" y="8705"/>
                </a:lnTo>
                <a:lnTo>
                  <a:pt x="12324" y="8667"/>
                </a:lnTo>
                <a:lnTo>
                  <a:pt x="12305" y="8648"/>
                </a:lnTo>
                <a:lnTo>
                  <a:pt x="12153" y="8610"/>
                </a:lnTo>
                <a:lnTo>
                  <a:pt x="12172" y="8572"/>
                </a:lnTo>
                <a:lnTo>
                  <a:pt x="12172" y="8534"/>
                </a:lnTo>
                <a:lnTo>
                  <a:pt x="12115" y="8515"/>
                </a:lnTo>
                <a:lnTo>
                  <a:pt x="12019" y="8515"/>
                </a:lnTo>
                <a:lnTo>
                  <a:pt x="11982" y="8496"/>
                </a:lnTo>
                <a:lnTo>
                  <a:pt x="11963" y="8477"/>
                </a:lnTo>
                <a:lnTo>
                  <a:pt x="12019" y="8458"/>
                </a:lnTo>
                <a:lnTo>
                  <a:pt x="12058" y="8439"/>
                </a:lnTo>
                <a:lnTo>
                  <a:pt x="12115" y="8363"/>
                </a:lnTo>
                <a:lnTo>
                  <a:pt x="12172" y="8305"/>
                </a:lnTo>
                <a:lnTo>
                  <a:pt x="12172" y="8286"/>
                </a:lnTo>
                <a:lnTo>
                  <a:pt x="12191" y="8305"/>
                </a:lnTo>
                <a:lnTo>
                  <a:pt x="12229" y="8343"/>
                </a:lnTo>
                <a:lnTo>
                  <a:pt x="12268" y="8400"/>
                </a:lnTo>
                <a:lnTo>
                  <a:pt x="12305" y="8477"/>
                </a:lnTo>
                <a:lnTo>
                  <a:pt x="12344" y="8496"/>
                </a:lnTo>
                <a:lnTo>
                  <a:pt x="12439" y="8458"/>
                </a:lnTo>
                <a:lnTo>
                  <a:pt x="12496" y="8458"/>
                </a:lnTo>
                <a:lnTo>
                  <a:pt x="12534" y="8477"/>
                </a:lnTo>
                <a:lnTo>
                  <a:pt x="12553" y="8515"/>
                </a:lnTo>
                <a:lnTo>
                  <a:pt x="12591" y="8572"/>
                </a:lnTo>
                <a:close/>
                <a:moveTo>
                  <a:pt x="10534" y="8839"/>
                </a:moveTo>
                <a:lnTo>
                  <a:pt x="10534" y="8896"/>
                </a:lnTo>
                <a:lnTo>
                  <a:pt x="10572" y="8972"/>
                </a:lnTo>
                <a:lnTo>
                  <a:pt x="10553" y="8991"/>
                </a:lnTo>
                <a:lnTo>
                  <a:pt x="10515" y="8991"/>
                </a:lnTo>
                <a:lnTo>
                  <a:pt x="10496" y="8972"/>
                </a:lnTo>
                <a:lnTo>
                  <a:pt x="10439" y="8953"/>
                </a:lnTo>
                <a:lnTo>
                  <a:pt x="10382" y="8915"/>
                </a:lnTo>
                <a:lnTo>
                  <a:pt x="10363" y="8934"/>
                </a:lnTo>
                <a:lnTo>
                  <a:pt x="10343" y="8972"/>
                </a:lnTo>
                <a:lnTo>
                  <a:pt x="10324" y="8991"/>
                </a:lnTo>
                <a:lnTo>
                  <a:pt x="10267" y="8972"/>
                </a:lnTo>
                <a:lnTo>
                  <a:pt x="10172" y="8953"/>
                </a:lnTo>
                <a:lnTo>
                  <a:pt x="10058" y="8896"/>
                </a:lnTo>
                <a:lnTo>
                  <a:pt x="10058" y="8858"/>
                </a:lnTo>
                <a:lnTo>
                  <a:pt x="10115" y="8800"/>
                </a:lnTo>
                <a:lnTo>
                  <a:pt x="10096" y="8744"/>
                </a:lnTo>
                <a:lnTo>
                  <a:pt x="10038" y="8744"/>
                </a:lnTo>
                <a:lnTo>
                  <a:pt x="9982" y="8763"/>
                </a:lnTo>
                <a:lnTo>
                  <a:pt x="9886" y="8724"/>
                </a:lnTo>
                <a:lnTo>
                  <a:pt x="9829" y="8686"/>
                </a:lnTo>
                <a:lnTo>
                  <a:pt x="9772" y="8629"/>
                </a:lnTo>
                <a:lnTo>
                  <a:pt x="9753" y="8553"/>
                </a:lnTo>
                <a:lnTo>
                  <a:pt x="9753" y="8458"/>
                </a:lnTo>
                <a:lnTo>
                  <a:pt x="9753" y="8363"/>
                </a:lnTo>
                <a:lnTo>
                  <a:pt x="9772" y="8267"/>
                </a:lnTo>
                <a:lnTo>
                  <a:pt x="9829" y="8191"/>
                </a:lnTo>
                <a:lnTo>
                  <a:pt x="9906" y="8153"/>
                </a:lnTo>
                <a:lnTo>
                  <a:pt x="9943" y="8153"/>
                </a:lnTo>
                <a:lnTo>
                  <a:pt x="10038" y="8134"/>
                </a:lnTo>
                <a:lnTo>
                  <a:pt x="10115" y="8153"/>
                </a:lnTo>
                <a:lnTo>
                  <a:pt x="10191" y="8210"/>
                </a:lnTo>
                <a:lnTo>
                  <a:pt x="10267" y="8286"/>
                </a:lnTo>
                <a:lnTo>
                  <a:pt x="10324" y="8439"/>
                </a:lnTo>
                <a:lnTo>
                  <a:pt x="10343" y="8553"/>
                </a:lnTo>
                <a:lnTo>
                  <a:pt x="10363" y="8610"/>
                </a:lnTo>
                <a:lnTo>
                  <a:pt x="10382" y="8667"/>
                </a:lnTo>
                <a:lnTo>
                  <a:pt x="10401" y="8724"/>
                </a:lnTo>
                <a:lnTo>
                  <a:pt x="10534" y="8839"/>
                </a:lnTo>
                <a:close/>
                <a:moveTo>
                  <a:pt x="10515" y="8286"/>
                </a:moveTo>
                <a:lnTo>
                  <a:pt x="10477" y="8267"/>
                </a:lnTo>
                <a:lnTo>
                  <a:pt x="10458" y="8248"/>
                </a:lnTo>
                <a:lnTo>
                  <a:pt x="10477" y="8210"/>
                </a:lnTo>
                <a:lnTo>
                  <a:pt x="10515" y="8153"/>
                </a:lnTo>
                <a:lnTo>
                  <a:pt x="10553" y="8058"/>
                </a:lnTo>
                <a:lnTo>
                  <a:pt x="10648" y="7943"/>
                </a:lnTo>
                <a:lnTo>
                  <a:pt x="10763" y="7867"/>
                </a:lnTo>
                <a:lnTo>
                  <a:pt x="10896" y="7848"/>
                </a:lnTo>
                <a:lnTo>
                  <a:pt x="10972" y="7867"/>
                </a:lnTo>
                <a:lnTo>
                  <a:pt x="11010" y="7906"/>
                </a:lnTo>
                <a:lnTo>
                  <a:pt x="11010" y="7962"/>
                </a:lnTo>
                <a:lnTo>
                  <a:pt x="10972" y="7982"/>
                </a:lnTo>
                <a:lnTo>
                  <a:pt x="10991" y="8001"/>
                </a:lnTo>
                <a:lnTo>
                  <a:pt x="11048" y="8038"/>
                </a:lnTo>
                <a:lnTo>
                  <a:pt x="11086" y="8096"/>
                </a:lnTo>
                <a:lnTo>
                  <a:pt x="11125" y="8153"/>
                </a:lnTo>
                <a:lnTo>
                  <a:pt x="11144" y="8210"/>
                </a:lnTo>
                <a:lnTo>
                  <a:pt x="11086" y="8210"/>
                </a:lnTo>
                <a:lnTo>
                  <a:pt x="10953" y="8172"/>
                </a:lnTo>
                <a:lnTo>
                  <a:pt x="10915" y="8191"/>
                </a:lnTo>
                <a:lnTo>
                  <a:pt x="10877" y="8229"/>
                </a:lnTo>
                <a:lnTo>
                  <a:pt x="10705" y="8305"/>
                </a:lnTo>
                <a:lnTo>
                  <a:pt x="10648" y="8382"/>
                </a:lnTo>
                <a:lnTo>
                  <a:pt x="10629" y="8477"/>
                </a:lnTo>
                <a:lnTo>
                  <a:pt x="10591" y="8496"/>
                </a:lnTo>
                <a:lnTo>
                  <a:pt x="10553" y="8439"/>
                </a:lnTo>
                <a:lnTo>
                  <a:pt x="10553" y="8363"/>
                </a:lnTo>
                <a:lnTo>
                  <a:pt x="10553" y="8305"/>
                </a:lnTo>
                <a:lnTo>
                  <a:pt x="10515" y="8286"/>
                </a:lnTo>
                <a:close/>
                <a:moveTo>
                  <a:pt x="7867" y="4591"/>
                </a:moveTo>
                <a:lnTo>
                  <a:pt x="7981" y="4648"/>
                </a:lnTo>
                <a:lnTo>
                  <a:pt x="8001" y="4801"/>
                </a:lnTo>
                <a:lnTo>
                  <a:pt x="7867" y="4915"/>
                </a:lnTo>
                <a:lnTo>
                  <a:pt x="7810" y="4896"/>
                </a:lnTo>
                <a:lnTo>
                  <a:pt x="7848" y="4838"/>
                </a:lnTo>
                <a:lnTo>
                  <a:pt x="7867" y="4801"/>
                </a:lnTo>
                <a:lnTo>
                  <a:pt x="7848" y="4782"/>
                </a:lnTo>
                <a:lnTo>
                  <a:pt x="7676" y="4667"/>
                </a:lnTo>
                <a:lnTo>
                  <a:pt x="7639" y="4667"/>
                </a:lnTo>
                <a:lnTo>
                  <a:pt x="7467" y="4686"/>
                </a:lnTo>
                <a:lnTo>
                  <a:pt x="7372" y="4724"/>
                </a:lnTo>
                <a:lnTo>
                  <a:pt x="7277" y="4743"/>
                </a:lnTo>
                <a:lnTo>
                  <a:pt x="7200" y="4724"/>
                </a:lnTo>
                <a:lnTo>
                  <a:pt x="7163" y="4667"/>
                </a:lnTo>
                <a:lnTo>
                  <a:pt x="7200" y="4629"/>
                </a:lnTo>
                <a:lnTo>
                  <a:pt x="7295" y="4629"/>
                </a:lnTo>
                <a:lnTo>
                  <a:pt x="7429" y="4572"/>
                </a:lnTo>
                <a:lnTo>
                  <a:pt x="7448" y="4553"/>
                </a:lnTo>
                <a:lnTo>
                  <a:pt x="7467" y="4534"/>
                </a:lnTo>
                <a:lnTo>
                  <a:pt x="7486" y="4496"/>
                </a:lnTo>
                <a:lnTo>
                  <a:pt x="7562" y="4477"/>
                </a:lnTo>
                <a:lnTo>
                  <a:pt x="7581" y="4420"/>
                </a:lnTo>
                <a:lnTo>
                  <a:pt x="7600" y="4362"/>
                </a:lnTo>
                <a:lnTo>
                  <a:pt x="7544" y="4305"/>
                </a:lnTo>
                <a:lnTo>
                  <a:pt x="7524" y="4229"/>
                </a:lnTo>
                <a:lnTo>
                  <a:pt x="7581" y="4191"/>
                </a:lnTo>
                <a:lnTo>
                  <a:pt x="7696" y="4210"/>
                </a:lnTo>
                <a:lnTo>
                  <a:pt x="7810" y="4267"/>
                </a:lnTo>
                <a:lnTo>
                  <a:pt x="7886" y="4362"/>
                </a:lnTo>
                <a:lnTo>
                  <a:pt x="7886" y="4401"/>
                </a:lnTo>
                <a:lnTo>
                  <a:pt x="7829" y="4401"/>
                </a:lnTo>
                <a:lnTo>
                  <a:pt x="7734" y="4477"/>
                </a:lnTo>
                <a:lnTo>
                  <a:pt x="7715" y="4496"/>
                </a:lnTo>
                <a:lnTo>
                  <a:pt x="7715" y="4553"/>
                </a:lnTo>
                <a:lnTo>
                  <a:pt x="7734" y="4591"/>
                </a:lnTo>
                <a:lnTo>
                  <a:pt x="7772" y="4591"/>
                </a:lnTo>
                <a:lnTo>
                  <a:pt x="7867" y="4591"/>
                </a:lnTo>
                <a:close/>
                <a:moveTo>
                  <a:pt x="7200" y="3200"/>
                </a:moveTo>
                <a:lnTo>
                  <a:pt x="7200" y="3162"/>
                </a:lnTo>
                <a:lnTo>
                  <a:pt x="7163" y="3143"/>
                </a:lnTo>
                <a:lnTo>
                  <a:pt x="6991" y="3124"/>
                </a:lnTo>
                <a:lnTo>
                  <a:pt x="6972" y="3086"/>
                </a:lnTo>
                <a:lnTo>
                  <a:pt x="6915" y="3086"/>
                </a:lnTo>
                <a:lnTo>
                  <a:pt x="6877" y="3067"/>
                </a:lnTo>
                <a:lnTo>
                  <a:pt x="6858" y="3048"/>
                </a:lnTo>
                <a:lnTo>
                  <a:pt x="6819" y="3029"/>
                </a:lnTo>
                <a:lnTo>
                  <a:pt x="6782" y="2991"/>
                </a:lnTo>
                <a:lnTo>
                  <a:pt x="6724" y="2838"/>
                </a:lnTo>
                <a:lnTo>
                  <a:pt x="6762" y="2762"/>
                </a:lnTo>
                <a:lnTo>
                  <a:pt x="6838" y="2743"/>
                </a:lnTo>
                <a:lnTo>
                  <a:pt x="6915" y="2762"/>
                </a:lnTo>
                <a:lnTo>
                  <a:pt x="6972" y="2820"/>
                </a:lnTo>
                <a:lnTo>
                  <a:pt x="7029" y="2801"/>
                </a:lnTo>
                <a:lnTo>
                  <a:pt x="7086" y="2762"/>
                </a:lnTo>
                <a:lnTo>
                  <a:pt x="7124" y="2781"/>
                </a:lnTo>
                <a:lnTo>
                  <a:pt x="7143" y="2820"/>
                </a:lnTo>
                <a:lnTo>
                  <a:pt x="7163" y="2820"/>
                </a:lnTo>
                <a:lnTo>
                  <a:pt x="7200" y="2801"/>
                </a:lnTo>
                <a:lnTo>
                  <a:pt x="7219" y="2857"/>
                </a:lnTo>
                <a:lnTo>
                  <a:pt x="7182" y="2896"/>
                </a:lnTo>
                <a:lnTo>
                  <a:pt x="7124" y="2896"/>
                </a:lnTo>
                <a:lnTo>
                  <a:pt x="7086" y="2934"/>
                </a:lnTo>
                <a:lnTo>
                  <a:pt x="7086" y="2972"/>
                </a:lnTo>
                <a:lnTo>
                  <a:pt x="7163" y="3048"/>
                </a:lnTo>
                <a:lnTo>
                  <a:pt x="7219" y="3067"/>
                </a:lnTo>
                <a:lnTo>
                  <a:pt x="7295" y="3067"/>
                </a:lnTo>
                <a:lnTo>
                  <a:pt x="7315" y="3124"/>
                </a:lnTo>
                <a:lnTo>
                  <a:pt x="7334" y="3200"/>
                </a:lnTo>
                <a:lnTo>
                  <a:pt x="7372" y="3238"/>
                </a:lnTo>
                <a:lnTo>
                  <a:pt x="7391" y="3296"/>
                </a:lnTo>
                <a:lnTo>
                  <a:pt x="7353" y="3372"/>
                </a:lnTo>
                <a:lnTo>
                  <a:pt x="7334" y="3391"/>
                </a:lnTo>
                <a:lnTo>
                  <a:pt x="7315" y="3372"/>
                </a:lnTo>
                <a:lnTo>
                  <a:pt x="7239" y="3353"/>
                </a:lnTo>
                <a:lnTo>
                  <a:pt x="7219" y="3314"/>
                </a:lnTo>
                <a:lnTo>
                  <a:pt x="7200" y="3258"/>
                </a:lnTo>
                <a:lnTo>
                  <a:pt x="7200" y="3200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2" name="Freeform 34">
            <a:extLst>
              <a:ext uri="{FF2B5EF4-FFF2-40B4-BE49-F238E27FC236}">
                <a16:creationId xmlns:a16="http://schemas.microsoft.com/office/drawing/2014/main" id="{AE7EDE48-37A0-4715-8B83-735BB1C2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522" y="3484619"/>
            <a:ext cx="1077290" cy="1016200"/>
          </a:xfrm>
          <a:custGeom>
            <a:avLst/>
            <a:gdLst>
              <a:gd name="T0" fmla="*/ 2147483646 w 10420"/>
              <a:gd name="T1" fmla="*/ 2147483646 h 9830"/>
              <a:gd name="T2" fmla="*/ 2147483646 w 10420"/>
              <a:gd name="T3" fmla="*/ 2147483646 h 9830"/>
              <a:gd name="T4" fmla="*/ 2147483646 w 10420"/>
              <a:gd name="T5" fmla="*/ 2147483646 h 9830"/>
              <a:gd name="T6" fmla="*/ 2147483646 w 10420"/>
              <a:gd name="T7" fmla="*/ 2147483646 h 9830"/>
              <a:gd name="T8" fmla="*/ 2147483646 w 10420"/>
              <a:gd name="T9" fmla="*/ 2147483646 h 9830"/>
              <a:gd name="T10" fmla="*/ 2147483646 w 10420"/>
              <a:gd name="T11" fmla="*/ 2147483646 h 9830"/>
              <a:gd name="T12" fmla="*/ 2147483646 w 10420"/>
              <a:gd name="T13" fmla="*/ 2147483646 h 9830"/>
              <a:gd name="T14" fmla="*/ 2147483646 w 10420"/>
              <a:gd name="T15" fmla="*/ 2147483646 h 9830"/>
              <a:gd name="T16" fmla="*/ 2147483646 w 10420"/>
              <a:gd name="T17" fmla="*/ 2147483646 h 9830"/>
              <a:gd name="T18" fmla="*/ 2147483646 w 10420"/>
              <a:gd name="T19" fmla="*/ 2147483646 h 9830"/>
              <a:gd name="T20" fmla="*/ 2147483646 w 10420"/>
              <a:gd name="T21" fmla="*/ 2147483646 h 9830"/>
              <a:gd name="T22" fmla="*/ 2147483646 w 10420"/>
              <a:gd name="T23" fmla="*/ 2147483646 h 9830"/>
              <a:gd name="T24" fmla="*/ 2147483646 w 10420"/>
              <a:gd name="T25" fmla="*/ 2147483646 h 9830"/>
              <a:gd name="T26" fmla="*/ 2147483646 w 10420"/>
              <a:gd name="T27" fmla="*/ 2147483646 h 9830"/>
              <a:gd name="T28" fmla="*/ 2147483646 w 10420"/>
              <a:gd name="T29" fmla="*/ 2147483646 h 9830"/>
              <a:gd name="T30" fmla="*/ 2147483646 w 10420"/>
              <a:gd name="T31" fmla="*/ 2147483646 h 9830"/>
              <a:gd name="T32" fmla="*/ 2147483646 w 10420"/>
              <a:gd name="T33" fmla="*/ 2147483646 h 9830"/>
              <a:gd name="T34" fmla="*/ 2147483646 w 10420"/>
              <a:gd name="T35" fmla="*/ 2147483646 h 9830"/>
              <a:gd name="T36" fmla="*/ 0 w 10420"/>
              <a:gd name="T37" fmla="*/ 2147483646 h 9830"/>
              <a:gd name="T38" fmla="*/ 2147483646 w 10420"/>
              <a:gd name="T39" fmla="*/ 2147483646 h 9830"/>
              <a:gd name="T40" fmla="*/ 2147483646 w 10420"/>
              <a:gd name="T41" fmla="*/ 2147483646 h 9830"/>
              <a:gd name="T42" fmla="*/ 2147483646 w 10420"/>
              <a:gd name="T43" fmla="*/ 2147483646 h 9830"/>
              <a:gd name="T44" fmla="*/ 2147483646 w 10420"/>
              <a:gd name="T45" fmla="*/ 2147483646 h 9830"/>
              <a:gd name="T46" fmla="*/ 2147483646 w 10420"/>
              <a:gd name="T47" fmla="*/ 2147483646 h 9830"/>
              <a:gd name="T48" fmla="*/ 2147483646 w 10420"/>
              <a:gd name="T49" fmla="*/ 2147483646 h 9830"/>
              <a:gd name="T50" fmla="*/ 2147483646 w 10420"/>
              <a:gd name="T51" fmla="*/ 2147483646 h 9830"/>
              <a:gd name="T52" fmla="*/ 2147483646 w 10420"/>
              <a:gd name="T53" fmla="*/ 2147483646 h 9830"/>
              <a:gd name="T54" fmla="*/ 2147483646 w 10420"/>
              <a:gd name="T55" fmla="*/ 2147483646 h 9830"/>
              <a:gd name="T56" fmla="*/ 2147483646 w 10420"/>
              <a:gd name="T57" fmla="*/ 2147483646 h 9830"/>
              <a:gd name="T58" fmla="*/ 2147483646 w 10420"/>
              <a:gd name="T59" fmla="*/ 2147483646 h 9830"/>
              <a:gd name="T60" fmla="*/ 2147483646 w 10420"/>
              <a:gd name="T61" fmla="*/ 2147483646 h 9830"/>
              <a:gd name="T62" fmla="*/ 2147483646 w 10420"/>
              <a:gd name="T63" fmla="*/ 2147483646 h 9830"/>
              <a:gd name="T64" fmla="*/ 2147483646 w 10420"/>
              <a:gd name="T65" fmla="*/ 2147483646 h 9830"/>
              <a:gd name="T66" fmla="*/ 2147483646 w 10420"/>
              <a:gd name="T67" fmla="*/ 2147483646 h 9830"/>
              <a:gd name="T68" fmla="*/ 2147483646 w 10420"/>
              <a:gd name="T69" fmla="*/ 2147483646 h 9830"/>
              <a:gd name="T70" fmla="*/ 2147483646 w 10420"/>
              <a:gd name="T71" fmla="*/ 2147483646 h 9830"/>
              <a:gd name="T72" fmla="*/ 2147483646 w 10420"/>
              <a:gd name="T73" fmla="*/ 2147483646 h 9830"/>
              <a:gd name="T74" fmla="*/ 2147483646 w 10420"/>
              <a:gd name="T75" fmla="*/ 2147483646 h 9830"/>
              <a:gd name="T76" fmla="*/ 2147483646 w 10420"/>
              <a:gd name="T77" fmla="*/ 2147483646 h 9830"/>
              <a:gd name="T78" fmla="*/ 2147483646 w 10420"/>
              <a:gd name="T79" fmla="*/ 2147483646 h 9830"/>
              <a:gd name="T80" fmla="*/ 2147483646 w 10420"/>
              <a:gd name="T81" fmla="*/ 2147483646 h 9830"/>
              <a:gd name="T82" fmla="*/ 2147483646 w 10420"/>
              <a:gd name="T83" fmla="*/ 2147483646 h 9830"/>
              <a:gd name="T84" fmla="*/ 2147483646 w 10420"/>
              <a:gd name="T85" fmla="*/ 2147483646 h 9830"/>
              <a:gd name="T86" fmla="*/ 2147483646 w 10420"/>
              <a:gd name="T87" fmla="*/ 2147483646 h 9830"/>
              <a:gd name="T88" fmla="*/ 2147483646 w 10420"/>
              <a:gd name="T89" fmla="*/ 2147483646 h 9830"/>
              <a:gd name="T90" fmla="*/ 2147483646 w 10420"/>
              <a:gd name="T91" fmla="*/ 2147483646 h 9830"/>
              <a:gd name="T92" fmla="*/ 2147483646 w 10420"/>
              <a:gd name="T93" fmla="*/ 2147483646 h 9830"/>
              <a:gd name="T94" fmla="*/ 2147483646 w 10420"/>
              <a:gd name="T95" fmla="*/ 2147483646 h 9830"/>
              <a:gd name="T96" fmla="*/ 2147483646 w 10420"/>
              <a:gd name="T97" fmla="*/ 2147483646 h 9830"/>
              <a:gd name="T98" fmla="*/ 2147483646 w 10420"/>
              <a:gd name="T99" fmla="*/ 2147483646 h 9830"/>
              <a:gd name="T100" fmla="*/ 2147483646 w 10420"/>
              <a:gd name="T101" fmla="*/ 2147483646 h 9830"/>
              <a:gd name="T102" fmla="*/ 2147483646 w 10420"/>
              <a:gd name="T103" fmla="*/ 2147483646 h 9830"/>
              <a:gd name="T104" fmla="*/ 2147483646 w 10420"/>
              <a:gd name="T105" fmla="*/ 2147483646 h 9830"/>
              <a:gd name="T106" fmla="*/ 2147483646 w 10420"/>
              <a:gd name="T107" fmla="*/ 2147483646 h 9830"/>
              <a:gd name="T108" fmla="*/ 2147483646 w 10420"/>
              <a:gd name="T109" fmla="*/ 2147483646 h 9830"/>
              <a:gd name="T110" fmla="*/ 2147483646 w 10420"/>
              <a:gd name="T111" fmla="*/ 2147483646 h 9830"/>
              <a:gd name="T112" fmla="*/ 2147483646 w 10420"/>
              <a:gd name="T113" fmla="*/ 2147483646 h 9830"/>
              <a:gd name="T114" fmla="*/ 2147483646 w 10420"/>
              <a:gd name="T115" fmla="*/ 2147483646 h 9830"/>
              <a:gd name="T116" fmla="*/ 2147483646 w 10420"/>
              <a:gd name="T117" fmla="*/ 2147483646 h 9830"/>
              <a:gd name="T118" fmla="*/ 2147483646 w 10420"/>
              <a:gd name="T119" fmla="*/ 2147483646 h 9830"/>
              <a:gd name="T120" fmla="*/ 2147483646 w 10420"/>
              <a:gd name="T121" fmla="*/ 2147483646 h 983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420" h="9830">
                <a:moveTo>
                  <a:pt x="8495" y="5829"/>
                </a:moveTo>
                <a:lnTo>
                  <a:pt x="8457" y="5791"/>
                </a:lnTo>
                <a:lnTo>
                  <a:pt x="8400" y="5886"/>
                </a:lnTo>
                <a:lnTo>
                  <a:pt x="8210" y="6229"/>
                </a:lnTo>
                <a:lnTo>
                  <a:pt x="8133" y="6229"/>
                </a:lnTo>
                <a:lnTo>
                  <a:pt x="8114" y="6076"/>
                </a:lnTo>
                <a:lnTo>
                  <a:pt x="8133" y="5924"/>
                </a:lnTo>
                <a:lnTo>
                  <a:pt x="8076" y="5924"/>
                </a:lnTo>
                <a:lnTo>
                  <a:pt x="8019" y="6038"/>
                </a:lnTo>
                <a:lnTo>
                  <a:pt x="7981" y="6229"/>
                </a:lnTo>
                <a:lnTo>
                  <a:pt x="7829" y="6210"/>
                </a:lnTo>
                <a:lnTo>
                  <a:pt x="7409" y="6210"/>
                </a:lnTo>
                <a:lnTo>
                  <a:pt x="7390" y="6076"/>
                </a:lnTo>
                <a:lnTo>
                  <a:pt x="7352" y="6000"/>
                </a:lnTo>
                <a:lnTo>
                  <a:pt x="7295" y="6210"/>
                </a:lnTo>
                <a:lnTo>
                  <a:pt x="7219" y="6248"/>
                </a:lnTo>
                <a:lnTo>
                  <a:pt x="7086" y="6172"/>
                </a:lnTo>
                <a:lnTo>
                  <a:pt x="7009" y="6038"/>
                </a:lnTo>
                <a:lnTo>
                  <a:pt x="6933" y="6038"/>
                </a:lnTo>
                <a:lnTo>
                  <a:pt x="6838" y="6115"/>
                </a:lnTo>
                <a:lnTo>
                  <a:pt x="6838" y="5771"/>
                </a:lnTo>
                <a:lnTo>
                  <a:pt x="6819" y="5752"/>
                </a:lnTo>
                <a:lnTo>
                  <a:pt x="6762" y="5771"/>
                </a:lnTo>
                <a:lnTo>
                  <a:pt x="6723" y="5848"/>
                </a:lnTo>
                <a:lnTo>
                  <a:pt x="6705" y="5962"/>
                </a:lnTo>
                <a:lnTo>
                  <a:pt x="6609" y="5886"/>
                </a:lnTo>
                <a:lnTo>
                  <a:pt x="6533" y="5771"/>
                </a:lnTo>
                <a:lnTo>
                  <a:pt x="6457" y="5695"/>
                </a:lnTo>
                <a:lnTo>
                  <a:pt x="6324" y="5752"/>
                </a:lnTo>
                <a:lnTo>
                  <a:pt x="6342" y="5638"/>
                </a:lnTo>
                <a:lnTo>
                  <a:pt x="6305" y="5486"/>
                </a:lnTo>
                <a:lnTo>
                  <a:pt x="6324" y="5429"/>
                </a:lnTo>
                <a:lnTo>
                  <a:pt x="6266" y="5219"/>
                </a:lnTo>
                <a:lnTo>
                  <a:pt x="6229" y="5200"/>
                </a:lnTo>
                <a:lnTo>
                  <a:pt x="6152" y="5276"/>
                </a:lnTo>
                <a:lnTo>
                  <a:pt x="6076" y="5390"/>
                </a:lnTo>
                <a:lnTo>
                  <a:pt x="6076" y="5486"/>
                </a:lnTo>
                <a:lnTo>
                  <a:pt x="6152" y="5638"/>
                </a:lnTo>
                <a:lnTo>
                  <a:pt x="6190" y="5848"/>
                </a:lnTo>
                <a:lnTo>
                  <a:pt x="6229" y="5924"/>
                </a:lnTo>
                <a:lnTo>
                  <a:pt x="6266" y="6019"/>
                </a:lnTo>
                <a:lnTo>
                  <a:pt x="6381" y="6152"/>
                </a:lnTo>
                <a:lnTo>
                  <a:pt x="6400" y="6229"/>
                </a:lnTo>
                <a:lnTo>
                  <a:pt x="6361" y="6324"/>
                </a:lnTo>
                <a:lnTo>
                  <a:pt x="6419" y="6343"/>
                </a:lnTo>
                <a:lnTo>
                  <a:pt x="6495" y="6362"/>
                </a:lnTo>
                <a:lnTo>
                  <a:pt x="6533" y="6381"/>
                </a:lnTo>
                <a:lnTo>
                  <a:pt x="6476" y="6419"/>
                </a:lnTo>
                <a:lnTo>
                  <a:pt x="6419" y="6438"/>
                </a:lnTo>
                <a:lnTo>
                  <a:pt x="6305" y="6438"/>
                </a:lnTo>
                <a:lnTo>
                  <a:pt x="6229" y="6419"/>
                </a:lnTo>
                <a:lnTo>
                  <a:pt x="6209" y="6381"/>
                </a:lnTo>
                <a:lnTo>
                  <a:pt x="6209" y="6324"/>
                </a:lnTo>
                <a:lnTo>
                  <a:pt x="6190" y="6267"/>
                </a:lnTo>
                <a:lnTo>
                  <a:pt x="6133" y="6210"/>
                </a:lnTo>
                <a:lnTo>
                  <a:pt x="6076" y="6172"/>
                </a:lnTo>
                <a:lnTo>
                  <a:pt x="5752" y="6057"/>
                </a:lnTo>
                <a:lnTo>
                  <a:pt x="5657" y="6057"/>
                </a:lnTo>
                <a:lnTo>
                  <a:pt x="5447" y="6096"/>
                </a:lnTo>
                <a:lnTo>
                  <a:pt x="5390" y="6115"/>
                </a:lnTo>
                <a:lnTo>
                  <a:pt x="5390" y="6172"/>
                </a:lnTo>
                <a:lnTo>
                  <a:pt x="5467" y="6267"/>
                </a:lnTo>
                <a:lnTo>
                  <a:pt x="5352" y="6305"/>
                </a:lnTo>
                <a:lnTo>
                  <a:pt x="5123" y="6400"/>
                </a:lnTo>
                <a:lnTo>
                  <a:pt x="4876" y="6477"/>
                </a:lnTo>
                <a:lnTo>
                  <a:pt x="4857" y="6572"/>
                </a:lnTo>
                <a:lnTo>
                  <a:pt x="4838" y="6686"/>
                </a:lnTo>
                <a:lnTo>
                  <a:pt x="4761" y="6743"/>
                </a:lnTo>
                <a:lnTo>
                  <a:pt x="4761" y="6800"/>
                </a:lnTo>
                <a:lnTo>
                  <a:pt x="5390" y="6457"/>
                </a:lnTo>
                <a:lnTo>
                  <a:pt x="5504" y="6457"/>
                </a:lnTo>
                <a:lnTo>
                  <a:pt x="5523" y="6591"/>
                </a:lnTo>
                <a:lnTo>
                  <a:pt x="5562" y="6686"/>
                </a:lnTo>
                <a:lnTo>
                  <a:pt x="5581" y="6781"/>
                </a:lnTo>
                <a:lnTo>
                  <a:pt x="5523" y="6876"/>
                </a:lnTo>
                <a:lnTo>
                  <a:pt x="5447" y="6934"/>
                </a:lnTo>
                <a:lnTo>
                  <a:pt x="5314" y="6953"/>
                </a:lnTo>
                <a:lnTo>
                  <a:pt x="5200" y="6953"/>
                </a:lnTo>
                <a:lnTo>
                  <a:pt x="5123" y="6914"/>
                </a:lnTo>
                <a:lnTo>
                  <a:pt x="5086" y="6990"/>
                </a:lnTo>
                <a:lnTo>
                  <a:pt x="5105" y="7029"/>
                </a:lnTo>
                <a:lnTo>
                  <a:pt x="5162" y="7048"/>
                </a:lnTo>
                <a:lnTo>
                  <a:pt x="5200" y="7124"/>
                </a:lnTo>
                <a:lnTo>
                  <a:pt x="5218" y="7162"/>
                </a:lnTo>
                <a:lnTo>
                  <a:pt x="5218" y="7219"/>
                </a:lnTo>
                <a:lnTo>
                  <a:pt x="5200" y="7371"/>
                </a:lnTo>
                <a:lnTo>
                  <a:pt x="5162" y="7696"/>
                </a:lnTo>
                <a:lnTo>
                  <a:pt x="5218" y="7752"/>
                </a:lnTo>
                <a:lnTo>
                  <a:pt x="5276" y="7733"/>
                </a:lnTo>
                <a:lnTo>
                  <a:pt x="5314" y="7657"/>
                </a:lnTo>
                <a:lnTo>
                  <a:pt x="5333" y="7600"/>
                </a:lnTo>
                <a:lnTo>
                  <a:pt x="5409" y="7696"/>
                </a:lnTo>
                <a:lnTo>
                  <a:pt x="5333" y="7848"/>
                </a:lnTo>
                <a:lnTo>
                  <a:pt x="5181" y="8057"/>
                </a:lnTo>
                <a:lnTo>
                  <a:pt x="5028" y="8096"/>
                </a:lnTo>
                <a:lnTo>
                  <a:pt x="4838" y="8077"/>
                </a:lnTo>
                <a:lnTo>
                  <a:pt x="4838" y="7962"/>
                </a:lnTo>
                <a:lnTo>
                  <a:pt x="4971" y="7962"/>
                </a:lnTo>
                <a:lnTo>
                  <a:pt x="5009" y="7962"/>
                </a:lnTo>
                <a:lnTo>
                  <a:pt x="5047" y="7905"/>
                </a:lnTo>
                <a:lnTo>
                  <a:pt x="4666" y="7867"/>
                </a:lnTo>
                <a:lnTo>
                  <a:pt x="4571" y="7829"/>
                </a:lnTo>
                <a:lnTo>
                  <a:pt x="4495" y="7696"/>
                </a:lnTo>
                <a:lnTo>
                  <a:pt x="4476" y="7638"/>
                </a:lnTo>
                <a:lnTo>
                  <a:pt x="4533" y="7600"/>
                </a:lnTo>
                <a:lnTo>
                  <a:pt x="4685" y="7543"/>
                </a:lnTo>
                <a:lnTo>
                  <a:pt x="4533" y="7257"/>
                </a:lnTo>
                <a:lnTo>
                  <a:pt x="4438" y="7353"/>
                </a:lnTo>
                <a:lnTo>
                  <a:pt x="4343" y="7562"/>
                </a:lnTo>
                <a:lnTo>
                  <a:pt x="4190" y="7562"/>
                </a:lnTo>
                <a:lnTo>
                  <a:pt x="4057" y="7391"/>
                </a:lnTo>
                <a:lnTo>
                  <a:pt x="3980" y="7353"/>
                </a:lnTo>
                <a:lnTo>
                  <a:pt x="3847" y="7334"/>
                </a:lnTo>
                <a:lnTo>
                  <a:pt x="3771" y="7371"/>
                </a:lnTo>
                <a:lnTo>
                  <a:pt x="3752" y="7467"/>
                </a:lnTo>
                <a:lnTo>
                  <a:pt x="3733" y="7581"/>
                </a:lnTo>
                <a:lnTo>
                  <a:pt x="3733" y="7696"/>
                </a:lnTo>
                <a:lnTo>
                  <a:pt x="3600" y="7676"/>
                </a:lnTo>
                <a:lnTo>
                  <a:pt x="3314" y="7676"/>
                </a:lnTo>
                <a:lnTo>
                  <a:pt x="3200" y="7619"/>
                </a:lnTo>
                <a:lnTo>
                  <a:pt x="3181" y="7581"/>
                </a:lnTo>
                <a:lnTo>
                  <a:pt x="3181" y="7467"/>
                </a:lnTo>
                <a:lnTo>
                  <a:pt x="3181" y="7429"/>
                </a:lnTo>
                <a:lnTo>
                  <a:pt x="3142" y="7429"/>
                </a:lnTo>
                <a:lnTo>
                  <a:pt x="3066" y="7448"/>
                </a:lnTo>
                <a:lnTo>
                  <a:pt x="2990" y="7410"/>
                </a:lnTo>
                <a:lnTo>
                  <a:pt x="2838" y="7410"/>
                </a:lnTo>
                <a:lnTo>
                  <a:pt x="2780" y="7371"/>
                </a:lnTo>
                <a:lnTo>
                  <a:pt x="2761" y="7315"/>
                </a:lnTo>
                <a:lnTo>
                  <a:pt x="2761" y="7257"/>
                </a:lnTo>
                <a:lnTo>
                  <a:pt x="2780" y="7200"/>
                </a:lnTo>
                <a:lnTo>
                  <a:pt x="2780" y="7143"/>
                </a:lnTo>
                <a:lnTo>
                  <a:pt x="2780" y="6572"/>
                </a:lnTo>
                <a:lnTo>
                  <a:pt x="2780" y="6477"/>
                </a:lnTo>
                <a:lnTo>
                  <a:pt x="2800" y="6438"/>
                </a:lnTo>
                <a:lnTo>
                  <a:pt x="2838" y="6381"/>
                </a:lnTo>
                <a:lnTo>
                  <a:pt x="2856" y="6305"/>
                </a:lnTo>
                <a:lnTo>
                  <a:pt x="2876" y="6210"/>
                </a:lnTo>
                <a:lnTo>
                  <a:pt x="2780" y="6343"/>
                </a:lnTo>
                <a:lnTo>
                  <a:pt x="2685" y="6477"/>
                </a:lnTo>
                <a:lnTo>
                  <a:pt x="2590" y="6572"/>
                </a:lnTo>
                <a:lnTo>
                  <a:pt x="2438" y="6591"/>
                </a:lnTo>
                <a:lnTo>
                  <a:pt x="2552" y="6858"/>
                </a:lnTo>
                <a:lnTo>
                  <a:pt x="2476" y="6914"/>
                </a:lnTo>
                <a:lnTo>
                  <a:pt x="2304" y="6914"/>
                </a:lnTo>
                <a:lnTo>
                  <a:pt x="2152" y="7010"/>
                </a:lnTo>
                <a:lnTo>
                  <a:pt x="2076" y="6838"/>
                </a:lnTo>
                <a:lnTo>
                  <a:pt x="2038" y="6762"/>
                </a:lnTo>
                <a:lnTo>
                  <a:pt x="1962" y="6705"/>
                </a:lnTo>
                <a:lnTo>
                  <a:pt x="1942" y="6953"/>
                </a:lnTo>
                <a:lnTo>
                  <a:pt x="1885" y="7143"/>
                </a:lnTo>
                <a:lnTo>
                  <a:pt x="1752" y="7257"/>
                </a:lnTo>
                <a:lnTo>
                  <a:pt x="1581" y="7276"/>
                </a:lnTo>
                <a:lnTo>
                  <a:pt x="1523" y="7257"/>
                </a:lnTo>
                <a:lnTo>
                  <a:pt x="1447" y="7239"/>
                </a:lnTo>
                <a:lnTo>
                  <a:pt x="1409" y="7239"/>
                </a:lnTo>
                <a:lnTo>
                  <a:pt x="1371" y="7276"/>
                </a:lnTo>
                <a:lnTo>
                  <a:pt x="1276" y="7200"/>
                </a:lnTo>
                <a:lnTo>
                  <a:pt x="1200" y="7181"/>
                </a:lnTo>
                <a:lnTo>
                  <a:pt x="1200" y="7143"/>
                </a:lnTo>
                <a:lnTo>
                  <a:pt x="1200" y="7010"/>
                </a:lnTo>
                <a:lnTo>
                  <a:pt x="1104" y="6800"/>
                </a:lnTo>
                <a:lnTo>
                  <a:pt x="723" y="6362"/>
                </a:lnTo>
                <a:lnTo>
                  <a:pt x="647" y="6229"/>
                </a:lnTo>
                <a:lnTo>
                  <a:pt x="590" y="6057"/>
                </a:lnTo>
                <a:lnTo>
                  <a:pt x="457" y="5924"/>
                </a:lnTo>
                <a:lnTo>
                  <a:pt x="304" y="5810"/>
                </a:lnTo>
                <a:lnTo>
                  <a:pt x="209" y="5657"/>
                </a:lnTo>
                <a:lnTo>
                  <a:pt x="190" y="5238"/>
                </a:lnTo>
                <a:lnTo>
                  <a:pt x="114" y="5048"/>
                </a:lnTo>
                <a:lnTo>
                  <a:pt x="0" y="4895"/>
                </a:lnTo>
                <a:lnTo>
                  <a:pt x="18" y="4724"/>
                </a:lnTo>
                <a:lnTo>
                  <a:pt x="152" y="4591"/>
                </a:lnTo>
                <a:lnTo>
                  <a:pt x="171" y="4400"/>
                </a:lnTo>
                <a:lnTo>
                  <a:pt x="209" y="4191"/>
                </a:lnTo>
                <a:lnTo>
                  <a:pt x="476" y="3886"/>
                </a:lnTo>
                <a:lnTo>
                  <a:pt x="514" y="3657"/>
                </a:lnTo>
                <a:lnTo>
                  <a:pt x="418" y="3600"/>
                </a:lnTo>
                <a:lnTo>
                  <a:pt x="362" y="3467"/>
                </a:lnTo>
                <a:lnTo>
                  <a:pt x="362" y="3257"/>
                </a:lnTo>
                <a:lnTo>
                  <a:pt x="304" y="3086"/>
                </a:lnTo>
                <a:lnTo>
                  <a:pt x="285" y="2991"/>
                </a:lnTo>
                <a:lnTo>
                  <a:pt x="266" y="2896"/>
                </a:lnTo>
                <a:lnTo>
                  <a:pt x="95" y="2819"/>
                </a:lnTo>
                <a:lnTo>
                  <a:pt x="114" y="2629"/>
                </a:lnTo>
                <a:lnTo>
                  <a:pt x="190" y="2457"/>
                </a:lnTo>
                <a:lnTo>
                  <a:pt x="247" y="2210"/>
                </a:lnTo>
                <a:lnTo>
                  <a:pt x="323" y="1981"/>
                </a:lnTo>
                <a:lnTo>
                  <a:pt x="418" y="1790"/>
                </a:lnTo>
                <a:lnTo>
                  <a:pt x="495" y="1619"/>
                </a:lnTo>
                <a:lnTo>
                  <a:pt x="514" y="1391"/>
                </a:lnTo>
                <a:lnTo>
                  <a:pt x="590" y="1181"/>
                </a:lnTo>
                <a:lnTo>
                  <a:pt x="723" y="1047"/>
                </a:lnTo>
                <a:lnTo>
                  <a:pt x="875" y="915"/>
                </a:lnTo>
                <a:lnTo>
                  <a:pt x="990" y="648"/>
                </a:lnTo>
                <a:lnTo>
                  <a:pt x="1047" y="610"/>
                </a:lnTo>
                <a:lnTo>
                  <a:pt x="1124" y="629"/>
                </a:lnTo>
                <a:lnTo>
                  <a:pt x="1295" y="571"/>
                </a:lnTo>
                <a:lnTo>
                  <a:pt x="1600" y="419"/>
                </a:lnTo>
                <a:lnTo>
                  <a:pt x="1657" y="248"/>
                </a:lnTo>
                <a:lnTo>
                  <a:pt x="1885" y="0"/>
                </a:lnTo>
                <a:lnTo>
                  <a:pt x="1942" y="172"/>
                </a:lnTo>
                <a:lnTo>
                  <a:pt x="2076" y="248"/>
                </a:lnTo>
                <a:lnTo>
                  <a:pt x="2133" y="286"/>
                </a:lnTo>
                <a:lnTo>
                  <a:pt x="2190" y="343"/>
                </a:lnTo>
                <a:lnTo>
                  <a:pt x="2190" y="400"/>
                </a:lnTo>
                <a:lnTo>
                  <a:pt x="2209" y="457"/>
                </a:lnTo>
                <a:lnTo>
                  <a:pt x="2266" y="495"/>
                </a:lnTo>
                <a:lnTo>
                  <a:pt x="2323" y="514"/>
                </a:lnTo>
                <a:lnTo>
                  <a:pt x="2514" y="514"/>
                </a:lnTo>
                <a:lnTo>
                  <a:pt x="2590" y="590"/>
                </a:lnTo>
                <a:lnTo>
                  <a:pt x="2685" y="666"/>
                </a:lnTo>
                <a:lnTo>
                  <a:pt x="2876" y="666"/>
                </a:lnTo>
                <a:lnTo>
                  <a:pt x="3047" y="666"/>
                </a:lnTo>
                <a:lnTo>
                  <a:pt x="3219" y="724"/>
                </a:lnTo>
                <a:lnTo>
                  <a:pt x="3333" y="857"/>
                </a:lnTo>
                <a:lnTo>
                  <a:pt x="3428" y="1010"/>
                </a:lnTo>
                <a:lnTo>
                  <a:pt x="3562" y="1124"/>
                </a:lnTo>
                <a:lnTo>
                  <a:pt x="3600" y="1181"/>
                </a:lnTo>
                <a:lnTo>
                  <a:pt x="3618" y="1257"/>
                </a:lnTo>
                <a:lnTo>
                  <a:pt x="3714" y="1314"/>
                </a:lnTo>
                <a:lnTo>
                  <a:pt x="3790" y="1410"/>
                </a:lnTo>
                <a:lnTo>
                  <a:pt x="3790" y="1600"/>
                </a:lnTo>
                <a:lnTo>
                  <a:pt x="3714" y="1772"/>
                </a:lnTo>
                <a:lnTo>
                  <a:pt x="3809" y="2134"/>
                </a:lnTo>
                <a:lnTo>
                  <a:pt x="4209" y="2153"/>
                </a:lnTo>
                <a:lnTo>
                  <a:pt x="4400" y="2114"/>
                </a:lnTo>
                <a:lnTo>
                  <a:pt x="4571" y="2153"/>
                </a:lnTo>
                <a:lnTo>
                  <a:pt x="4742" y="2229"/>
                </a:lnTo>
                <a:lnTo>
                  <a:pt x="4914" y="2343"/>
                </a:lnTo>
                <a:lnTo>
                  <a:pt x="5086" y="2381"/>
                </a:lnTo>
                <a:lnTo>
                  <a:pt x="5428" y="2210"/>
                </a:lnTo>
                <a:lnTo>
                  <a:pt x="5599" y="2248"/>
                </a:lnTo>
                <a:lnTo>
                  <a:pt x="5752" y="2019"/>
                </a:lnTo>
                <a:lnTo>
                  <a:pt x="5885" y="1924"/>
                </a:lnTo>
                <a:lnTo>
                  <a:pt x="5943" y="2343"/>
                </a:lnTo>
                <a:lnTo>
                  <a:pt x="6114" y="2533"/>
                </a:lnTo>
                <a:lnTo>
                  <a:pt x="6305" y="2667"/>
                </a:lnTo>
                <a:lnTo>
                  <a:pt x="6533" y="2629"/>
                </a:lnTo>
                <a:lnTo>
                  <a:pt x="6762" y="2591"/>
                </a:lnTo>
                <a:lnTo>
                  <a:pt x="6971" y="2647"/>
                </a:lnTo>
                <a:lnTo>
                  <a:pt x="7162" y="2762"/>
                </a:lnTo>
                <a:lnTo>
                  <a:pt x="7409" y="2762"/>
                </a:lnTo>
                <a:lnTo>
                  <a:pt x="7600" y="2610"/>
                </a:lnTo>
                <a:lnTo>
                  <a:pt x="7695" y="2571"/>
                </a:lnTo>
                <a:lnTo>
                  <a:pt x="7790" y="2552"/>
                </a:lnTo>
                <a:lnTo>
                  <a:pt x="7866" y="2476"/>
                </a:lnTo>
                <a:lnTo>
                  <a:pt x="7943" y="2381"/>
                </a:lnTo>
                <a:lnTo>
                  <a:pt x="8171" y="2305"/>
                </a:lnTo>
                <a:lnTo>
                  <a:pt x="8419" y="2362"/>
                </a:lnTo>
                <a:lnTo>
                  <a:pt x="8609" y="2438"/>
                </a:lnTo>
                <a:lnTo>
                  <a:pt x="8781" y="2381"/>
                </a:lnTo>
                <a:lnTo>
                  <a:pt x="8800" y="2686"/>
                </a:lnTo>
                <a:lnTo>
                  <a:pt x="8647" y="3010"/>
                </a:lnTo>
                <a:lnTo>
                  <a:pt x="8743" y="3200"/>
                </a:lnTo>
                <a:lnTo>
                  <a:pt x="9124" y="3257"/>
                </a:lnTo>
                <a:lnTo>
                  <a:pt x="9295" y="3391"/>
                </a:lnTo>
                <a:lnTo>
                  <a:pt x="9562" y="3695"/>
                </a:lnTo>
                <a:lnTo>
                  <a:pt x="9886" y="3867"/>
                </a:lnTo>
                <a:lnTo>
                  <a:pt x="10038" y="3981"/>
                </a:lnTo>
                <a:lnTo>
                  <a:pt x="10076" y="4210"/>
                </a:lnTo>
                <a:lnTo>
                  <a:pt x="10209" y="4343"/>
                </a:lnTo>
                <a:lnTo>
                  <a:pt x="10400" y="4400"/>
                </a:lnTo>
                <a:lnTo>
                  <a:pt x="10419" y="4419"/>
                </a:lnTo>
                <a:lnTo>
                  <a:pt x="10381" y="4533"/>
                </a:lnTo>
                <a:lnTo>
                  <a:pt x="10381" y="4667"/>
                </a:lnTo>
                <a:lnTo>
                  <a:pt x="10343" y="4743"/>
                </a:lnTo>
                <a:lnTo>
                  <a:pt x="10305" y="4800"/>
                </a:lnTo>
                <a:lnTo>
                  <a:pt x="10323" y="4914"/>
                </a:lnTo>
                <a:lnTo>
                  <a:pt x="10343" y="4953"/>
                </a:lnTo>
                <a:lnTo>
                  <a:pt x="10267" y="5105"/>
                </a:lnTo>
                <a:lnTo>
                  <a:pt x="10171" y="5314"/>
                </a:lnTo>
                <a:lnTo>
                  <a:pt x="10057" y="5448"/>
                </a:lnTo>
                <a:lnTo>
                  <a:pt x="9981" y="5562"/>
                </a:lnTo>
                <a:lnTo>
                  <a:pt x="9981" y="5600"/>
                </a:lnTo>
                <a:lnTo>
                  <a:pt x="9962" y="5562"/>
                </a:lnTo>
                <a:lnTo>
                  <a:pt x="9847" y="5429"/>
                </a:lnTo>
                <a:lnTo>
                  <a:pt x="9733" y="5295"/>
                </a:lnTo>
                <a:lnTo>
                  <a:pt x="9581" y="5181"/>
                </a:lnTo>
                <a:lnTo>
                  <a:pt x="9466" y="5009"/>
                </a:lnTo>
                <a:lnTo>
                  <a:pt x="9429" y="4857"/>
                </a:lnTo>
                <a:lnTo>
                  <a:pt x="9314" y="4762"/>
                </a:lnTo>
                <a:lnTo>
                  <a:pt x="9143" y="4762"/>
                </a:lnTo>
                <a:lnTo>
                  <a:pt x="9009" y="4819"/>
                </a:lnTo>
                <a:lnTo>
                  <a:pt x="8876" y="4914"/>
                </a:lnTo>
                <a:lnTo>
                  <a:pt x="8800" y="5029"/>
                </a:lnTo>
                <a:lnTo>
                  <a:pt x="8723" y="5467"/>
                </a:lnTo>
                <a:lnTo>
                  <a:pt x="8647" y="5619"/>
                </a:lnTo>
                <a:lnTo>
                  <a:pt x="8552" y="5734"/>
                </a:lnTo>
                <a:lnTo>
                  <a:pt x="8495" y="5829"/>
                </a:lnTo>
                <a:close/>
                <a:moveTo>
                  <a:pt x="2876" y="8267"/>
                </a:moveTo>
                <a:lnTo>
                  <a:pt x="2895" y="8362"/>
                </a:lnTo>
                <a:lnTo>
                  <a:pt x="2876" y="8438"/>
                </a:lnTo>
                <a:lnTo>
                  <a:pt x="2856" y="8514"/>
                </a:lnTo>
                <a:lnTo>
                  <a:pt x="2838" y="8610"/>
                </a:lnTo>
                <a:lnTo>
                  <a:pt x="2856" y="8781"/>
                </a:lnTo>
                <a:lnTo>
                  <a:pt x="2838" y="8857"/>
                </a:lnTo>
                <a:lnTo>
                  <a:pt x="2800" y="8895"/>
                </a:lnTo>
                <a:lnTo>
                  <a:pt x="2761" y="8934"/>
                </a:lnTo>
                <a:lnTo>
                  <a:pt x="2819" y="9086"/>
                </a:lnTo>
                <a:lnTo>
                  <a:pt x="2780" y="9162"/>
                </a:lnTo>
                <a:lnTo>
                  <a:pt x="2685" y="9181"/>
                </a:lnTo>
                <a:lnTo>
                  <a:pt x="2590" y="9124"/>
                </a:lnTo>
                <a:lnTo>
                  <a:pt x="2495" y="9086"/>
                </a:lnTo>
                <a:lnTo>
                  <a:pt x="2380" y="9143"/>
                </a:lnTo>
                <a:lnTo>
                  <a:pt x="2285" y="9143"/>
                </a:lnTo>
                <a:lnTo>
                  <a:pt x="2209" y="9010"/>
                </a:lnTo>
                <a:lnTo>
                  <a:pt x="2152" y="8686"/>
                </a:lnTo>
                <a:lnTo>
                  <a:pt x="2038" y="8648"/>
                </a:lnTo>
                <a:lnTo>
                  <a:pt x="1962" y="8705"/>
                </a:lnTo>
                <a:lnTo>
                  <a:pt x="1904" y="8819"/>
                </a:lnTo>
                <a:lnTo>
                  <a:pt x="1885" y="8991"/>
                </a:lnTo>
                <a:lnTo>
                  <a:pt x="1847" y="9048"/>
                </a:lnTo>
                <a:lnTo>
                  <a:pt x="1752" y="9048"/>
                </a:lnTo>
                <a:lnTo>
                  <a:pt x="1657" y="9029"/>
                </a:lnTo>
                <a:lnTo>
                  <a:pt x="1600" y="8991"/>
                </a:lnTo>
                <a:lnTo>
                  <a:pt x="1561" y="8915"/>
                </a:lnTo>
                <a:lnTo>
                  <a:pt x="1561" y="8857"/>
                </a:lnTo>
                <a:lnTo>
                  <a:pt x="1561" y="8800"/>
                </a:lnTo>
                <a:lnTo>
                  <a:pt x="1542" y="8686"/>
                </a:lnTo>
                <a:lnTo>
                  <a:pt x="1371" y="8133"/>
                </a:lnTo>
                <a:lnTo>
                  <a:pt x="1352" y="8000"/>
                </a:lnTo>
                <a:lnTo>
                  <a:pt x="1352" y="7867"/>
                </a:lnTo>
                <a:lnTo>
                  <a:pt x="1428" y="7715"/>
                </a:lnTo>
                <a:lnTo>
                  <a:pt x="1485" y="7676"/>
                </a:lnTo>
                <a:lnTo>
                  <a:pt x="1523" y="7676"/>
                </a:lnTo>
                <a:lnTo>
                  <a:pt x="1561" y="7657"/>
                </a:lnTo>
                <a:lnTo>
                  <a:pt x="1600" y="7486"/>
                </a:lnTo>
                <a:lnTo>
                  <a:pt x="1637" y="7429"/>
                </a:lnTo>
                <a:lnTo>
                  <a:pt x="1733" y="7353"/>
                </a:lnTo>
                <a:lnTo>
                  <a:pt x="1809" y="7315"/>
                </a:lnTo>
                <a:lnTo>
                  <a:pt x="1904" y="7334"/>
                </a:lnTo>
                <a:lnTo>
                  <a:pt x="1999" y="7410"/>
                </a:lnTo>
                <a:lnTo>
                  <a:pt x="2038" y="7505"/>
                </a:lnTo>
                <a:lnTo>
                  <a:pt x="2038" y="7619"/>
                </a:lnTo>
                <a:lnTo>
                  <a:pt x="1981" y="7715"/>
                </a:lnTo>
                <a:lnTo>
                  <a:pt x="1847" y="7867"/>
                </a:lnTo>
                <a:lnTo>
                  <a:pt x="1866" y="7905"/>
                </a:lnTo>
                <a:lnTo>
                  <a:pt x="1885" y="8038"/>
                </a:lnTo>
                <a:lnTo>
                  <a:pt x="1923" y="8114"/>
                </a:lnTo>
                <a:lnTo>
                  <a:pt x="1981" y="8153"/>
                </a:lnTo>
                <a:lnTo>
                  <a:pt x="2114" y="8191"/>
                </a:lnTo>
                <a:lnTo>
                  <a:pt x="2190" y="8324"/>
                </a:lnTo>
                <a:lnTo>
                  <a:pt x="2323" y="8305"/>
                </a:lnTo>
                <a:lnTo>
                  <a:pt x="2476" y="8248"/>
                </a:lnTo>
                <a:lnTo>
                  <a:pt x="2609" y="8229"/>
                </a:lnTo>
                <a:lnTo>
                  <a:pt x="2838" y="8248"/>
                </a:lnTo>
                <a:lnTo>
                  <a:pt x="2876" y="8267"/>
                </a:lnTo>
                <a:close/>
                <a:moveTo>
                  <a:pt x="7143" y="7867"/>
                </a:moveTo>
                <a:lnTo>
                  <a:pt x="7143" y="7943"/>
                </a:lnTo>
                <a:lnTo>
                  <a:pt x="7104" y="8038"/>
                </a:lnTo>
                <a:lnTo>
                  <a:pt x="7047" y="8096"/>
                </a:lnTo>
                <a:lnTo>
                  <a:pt x="6971" y="8057"/>
                </a:lnTo>
                <a:lnTo>
                  <a:pt x="7009" y="8172"/>
                </a:lnTo>
                <a:lnTo>
                  <a:pt x="7086" y="8343"/>
                </a:lnTo>
                <a:lnTo>
                  <a:pt x="7104" y="8458"/>
                </a:lnTo>
                <a:lnTo>
                  <a:pt x="7047" y="8476"/>
                </a:lnTo>
                <a:lnTo>
                  <a:pt x="6933" y="8438"/>
                </a:lnTo>
                <a:lnTo>
                  <a:pt x="6819" y="8381"/>
                </a:lnTo>
                <a:lnTo>
                  <a:pt x="6742" y="8324"/>
                </a:lnTo>
                <a:lnTo>
                  <a:pt x="6723" y="8438"/>
                </a:lnTo>
                <a:lnTo>
                  <a:pt x="6705" y="8495"/>
                </a:lnTo>
                <a:lnTo>
                  <a:pt x="6609" y="8610"/>
                </a:lnTo>
                <a:lnTo>
                  <a:pt x="6571" y="8724"/>
                </a:lnTo>
                <a:lnTo>
                  <a:pt x="6647" y="8781"/>
                </a:lnTo>
                <a:lnTo>
                  <a:pt x="6742" y="8819"/>
                </a:lnTo>
                <a:lnTo>
                  <a:pt x="6800" y="8876"/>
                </a:lnTo>
                <a:lnTo>
                  <a:pt x="6705" y="8953"/>
                </a:lnTo>
                <a:lnTo>
                  <a:pt x="6247" y="9105"/>
                </a:lnTo>
                <a:lnTo>
                  <a:pt x="6114" y="9105"/>
                </a:lnTo>
                <a:lnTo>
                  <a:pt x="6324" y="8953"/>
                </a:lnTo>
                <a:lnTo>
                  <a:pt x="6229" y="8915"/>
                </a:lnTo>
                <a:lnTo>
                  <a:pt x="6190" y="8839"/>
                </a:lnTo>
                <a:lnTo>
                  <a:pt x="6209" y="8762"/>
                </a:lnTo>
                <a:lnTo>
                  <a:pt x="6229" y="8648"/>
                </a:lnTo>
                <a:lnTo>
                  <a:pt x="6038" y="8743"/>
                </a:lnTo>
                <a:lnTo>
                  <a:pt x="5980" y="8705"/>
                </a:lnTo>
                <a:lnTo>
                  <a:pt x="5962" y="8610"/>
                </a:lnTo>
                <a:lnTo>
                  <a:pt x="5962" y="8534"/>
                </a:lnTo>
                <a:lnTo>
                  <a:pt x="6000" y="8476"/>
                </a:lnTo>
                <a:lnTo>
                  <a:pt x="6152" y="8458"/>
                </a:lnTo>
                <a:lnTo>
                  <a:pt x="6190" y="8362"/>
                </a:lnTo>
                <a:lnTo>
                  <a:pt x="6209" y="8248"/>
                </a:lnTo>
                <a:lnTo>
                  <a:pt x="6229" y="8114"/>
                </a:lnTo>
                <a:lnTo>
                  <a:pt x="6152" y="8057"/>
                </a:lnTo>
                <a:lnTo>
                  <a:pt x="6095" y="8133"/>
                </a:lnTo>
                <a:lnTo>
                  <a:pt x="5866" y="8248"/>
                </a:lnTo>
                <a:lnTo>
                  <a:pt x="5752" y="8324"/>
                </a:lnTo>
                <a:lnTo>
                  <a:pt x="5695" y="8210"/>
                </a:lnTo>
                <a:lnTo>
                  <a:pt x="5599" y="8114"/>
                </a:lnTo>
                <a:lnTo>
                  <a:pt x="5523" y="8000"/>
                </a:lnTo>
                <a:lnTo>
                  <a:pt x="5504" y="7867"/>
                </a:lnTo>
                <a:lnTo>
                  <a:pt x="5543" y="7772"/>
                </a:lnTo>
                <a:lnTo>
                  <a:pt x="5638" y="7696"/>
                </a:lnTo>
                <a:lnTo>
                  <a:pt x="5733" y="7619"/>
                </a:lnTo>
                <a:lnTo>
                  <a:pt x="5809" y="7600"/>
                </a:lnTo>
                <a:lnTo>
                  <a:pt x="6038" y="7543"/>
                </a:lnTo>
                <a:lnTo>
                  <a:pt x="6114" y="7543"/>
                </a:lnTo>
                <a:lnTo>
                  <a:pt x="6209" y="7581"/>
                </a:lnTo>
                <a:lnTo>
                  <a:pt x="6285" y="7638"/>
                </a:lnTo>
                <a:lnTo>
                  <a:pt x="6381" y="7676"/>
                </a:lnTo>
                <a:lnTo>
                  <a:pt x="6495" y="7696"/>
                </a:lnTo>
                <a:lnTo>
                  <a:pt x="6495" y="7638"/>
                </a:lnTo>
                <a:lnTo>
                  <a:pt x="6381" y="7562"/>
                </a:lnTo>
                <a:lnTo>
                  <a:pt x="6305" y="7448"/>
                </a:lnTo>
                <a:lnTo>
                  <a:pt x="6285" y="7315"/>
                </a:lnTo>
                <a:lnTo>
                  <a:pt x="6266" y="7200"/>
                </a:lnTo>
                <a:lnTo>
                  <a:pt x="6361" y="7200"/>
                </a:lnTo>
                <a:lnTo>
                  <a:pt x="6800" y="6953"/>
                </a:lnTo>
                <a:lnTo>
                  <a:pt x="6723" y="6819"/>
                </a:lnTo>
                <a:lnTo>
                  <a:pt x="6762" y="6667"/>
                </a:lnTo>
                <a:lnTo>
                  <a:pt x="6857" y="6591"/>
                </a:lnTo>
                <a:lnTo>
                  <a:pt x="6971" y="6648"/>
                </a:lnTo>
                <a:lnTo>
                  <a:pt x="6990" y="6705"/>
                </a:lnTo>
                <a:lnTo>
                  <a:pt x="6990" y="6781"/>
                </a:lnTo>
                <a:lnTo>
                  <a:pt x="6952" y="7067"/>
                </a:lnTo>
                <a:lnTo>
                  <a:pt x="6952" y="7105"/>
                </a:lnTo>
                <a:lnTo>
                  <a:pt x="6990" y="7200"/>
                </a:lnTo>
                <a:lnTo>
                  <a:pt x="7028" y="7276"/>
                </a:lnTo>
                <a:lnTo>
                  <a:pt x="7047" y="7353"/>
                </a:lnTo>
                <a:lnTo>
                  <a:pt x="7047" y="7448"/>
                </a:lnTo>
                <a:lnTo>
                  <a:pt x="7028" y="7543"/>
                </a:lnTo>
                <a:lnTo>
                  <a:pt x="6933" y="7810"/>
                </a:lnTo>
                <a:lnTo>
                  <a:pt x="7047" y="7752"/>
                </a:lnTo>
                <a:lnTo>
                  <a:pt x="7123" y="7715"/>
                </a:lnTo>
                <a:lnTo>
                  <a:pt x="7143" y="7733"/>
                </a:lnTo>
                <a:lnTo>
                  <a:pt x="7143" y="7867"/>
                </a:lnTo>
                <a:close/>
                <a:moveTo>
                  <a:pt x="2895" y="8038"/>
                </a:moveTo>
                <a:lnTo>
                  <a:pt x="2914" y="8057"/>
                </a:lnTo>
                <a:lnTo>
                  <a:pt x="2952" y="8114"/>
                </a:lnTo>
                <a:lnTo>
                  <a:pt x="2876" y="8133"/>
                </a:lnTo>
                <a:lnTo>
                  <a:pt x="2609" y="8057"/>
                </a:lnTo>
                <a:lnTo>
                  <a:pt x="2438" y="8114"/>
                </a:lnTo>
                <a:lnTo>
                  <a:pt x="2362" y="8096"/>
                </a:lnTo>
                <a:lnTo>
                  <a:pt x="2266" y="8038"/>
                </a:lnTo>
                <a:lnTo>
                  <a:pt x="2209" y="7924"/>
                </a:lnTo>
                <a:lnTo>
                  <a:pt x="2247" y="7810"/>
                </a:lnTo>
                <a:lnTo>
                  <a:pt x="2343" y="7696"/>
                </a:lnTo>
                <a:lnTo>
                  <a:pt x="2380" y="7600"/>
                </a:lnTo>
                <a:lnTo>
                  <a:pt x="2438" y="7524"/>
                </a:lnTo>
                <a:lnTo>
                  <a:pt x="2552" y="7486"/>
                </a:lnTo>
                <a:lnTo>
                  <a:pt x="2571" y="7581"/>
                </a:lnTo>
                <a:lnTo>
                  <a:pt x="2533" y="7696"/>
                </a:lnTo>
                <a:lnTo>
                  <a:pt x="2514" y="7791"/>
                </a:lnTo>
                <a:lnTo>
                  <a:pt x="2514" y="7848"/>
                </a:lnTo>
                <a:lnTo>
                  <a:pt x="2552" y="7886"/>
                </a:lnTo>
                <a:lnTo>
                  <a:pt x="2590" y="7791"/>
                </a:lnTo>
                <a:lnTo>
                  <a:pt x="2666" y="7676"/>
                </a:lnTo>
                <a:lnTo>
                  <a:pt x="2724" y="7676"/>
                </a:lnTo>
                <a:lnTo>
                  <a:pt x="2743" y="7715"/>
                </a:lnTo>
                <a:lnTo>
                  <a:pt x="2780" y="7752"/>
                </a:lnTo>
                <a:lnTo>
                  <a:pt x="2800" y="7772"/>
                </a:lnTo>
                <a:lnTo>
                  <a:pt x="2819" y="7867"/>
                </a:lnTo>
                <a:lnTo>
                  <a:pt x="2856" y="7981"/>
                </a:lnTo>
                <a:lnTo>
                  <a:pt x="2895" y="8038"/>
                </a:lnTo>
                <a:close/>
                <a:moveTo>
                  <a:pt x="7733" y="6686"/>
                </a:moveTo>
                <a:lnTo>
                  <a:pt x="7714" y="6838"/>
                </a:lnTo>
                <a:lnTo>
                  <a:pt x="7676" y="6895"/>
                </a:lnTo>
                <a:lnTo>
                  <a:pt x="7638" y="6914"/>
                </a:lnTo>
                <a:lnTo>
                  <a:pt x="7619" y="6876"/>
                </a:lnTo>
                <a:lnTo>
                  <a:pt x="7580" y="6743"/>
                </a:lnTo>
                <a:lnTo>
                  <a:pt x="7543" y="6686"/>
                </a:lnTo>
                <a:lnTo>
                  <a:pt x="7524" y="6648"/>
                </a:lnTo>
                <a:lnTo>
                  <a:pt x="7524" y="6591"/>
                </a:lnTo>
                <a:lnTo>
                  <a:pt x="7504" y="6533"/>
                </a:lnTo>
                <a:lnTo>
                  <a:pt x="7485" y="6477"/>
                </a:lnTo>
                <a:lnTo>
                  <a:pt x="7485" y="6419"/>
                </a:lnTo>
                <a:lnTo>
                  <a:pt x="7562" y="6381"/>
                </a:lnTo>
                <a:lnTo>
                  <a:pt x="7638" y="6381"/>
                </a:lnTo>
                <a:lnTo>
                  <a:pt x="7695" y="6400"/>
                </a:lnTo>
                <a:lnTo>
                  <a:pt x="7733" y="6495"/>
                </a:lnTo>
                <a:lnTo>
                  <a:pt x="7733" y="6686"/>
                </a:lnTo>
                <a:close/>
                <a:moveTo>
                  <a:pt x="4285" y="9619"/>
                </a:moveTo>
                <a:lnTo>
                  <a:pt x="4304" y="9638"/>
                </a:lnTo>
                <a:lnTo>
                  <a:pt x="4285" y="9677"/>
                </a:lnTo>
                <a:lnTo>
                  <a:pt x="4228" y="9753"/>
                </a:lnTo>
                <a:lnTo>
                  <a:pt x="4209" y="9772"/>
                </a:lnTo>
                <a:lnTo>
                  <a:pt x="4171" y="9772"/>
                </a:lnTo>
                <a:lnTo>
                  <a:pt x="4114" y="9753"/>
                </a:lnTo>
                <a:lnTo>
                  <a:pt x="4057" y="9772"/>
                </a:lnTo>
                <a:lnTo>
                  <a:pt x="3980" y="9791"/>
                </a:lnTo>
                <a:lnTo>
                  <a:pt x="3962" y="9829"/>
                </a:lnTo>
                <a:lnTo>
                  <a:pt x="3923" y="9829"/>
                </a:lnTo>
                <a:lnTo>
                  <a:pt x="3904" y="9810"/>
                </a:lnTo>
                <a:lnTo>
                  <a:pt x="3943" y="9753"/>
                </a:lnTo>
                <a:lnTo>
                  <a:pt x="3923" y="9714"/>
                </a:lnTo>
                <a:lnTo>
                  <a:pt x="3904" y="9696"/>
                </a:lnTo>
                <a:lnTo>
                  <a:pt x="3885" y="9696"/>
                </a:lnTo>
                <a:lnTo>
                  <a:pt x="3847" y="9657"/>
                </a:lnTo>
                <a:lnTo>
                  <a:pt x="3847" y="9619"/>
                </a:lnTo>
                <a:lnTo>
                  <a:pt x="3867" y="9600"/>
                </a:lnTo>
                <a:lnTo>
                  <a:pt x="3867" y="9543"/>
                </a:lnTo>
                <a:lnTo>
                  <a:pt x="3904" y="9524"/>
                </a:lnTo>
                <a:lnTo>
                  <a:pt x="3943" y="9524"/>
                </a:lnTo>
                <a:lnTo>
                  <a:pt x="4133" y="9619"/>
                </a:lnTo>
                <a:lnTo>
                  <a:pt x="4133" y="9677"/>
                </a:lnTo>
                <a:lnTo>
                  <a:pt x="4171" y="9677"/>
                </a:lnTo>
                <a:lnTo>
                  <a:pt x="4285" y="9619"/>
                </a:lnTo>
                <a:close/>
                <a:moveTo>
                  <a:pt x="4857" y="8229"/>
                </a:moveTo>
                <a:lnTo>
                  <a:pt x="4914" y="8210"/>
                </a:lnTo>
                <a:lnTo>
                  <a:pt x="5009" y="8191"/>
                </a:lnTo>
                <a:lnTo>
                  <a:pt x="5123" y="8172"/>
                </a:lnTo>
                <a:lnTo>
                  <a:pt x="5181" y="8229"/>
                </a:lnTo>
                <a:lnTo>
                  <a:pt x="5200" y="8343"/>
                </a:lnTo>
                <a:lnTo>
                  <a:pt x="5181" y="8400"/>
                </a:lnTo>
                <a:lnTo>
                  <a:pt x="5200" y="8438"/>
                </a:lnTo>
                <a:lnTo>
                  <a:pt x="5162" y="8476"/>
                </a:lnTo>
                <a:lnTo>
                  <a:pt x="5105" y="8458"/>
                </a:lnTo>
                <a:lnTo>
                  <a:pt x="5086" y="8476"/>
                </a:lnTo>
                <a:lnTo>
                  <a:pt x="5086" y="8495"/>
                </a:lnTo>
                <a:lnTo>
                  <a:pt x="5142" y="8495"/>
                </a:lnTo>
                <a:lnTo>
                  <a:pt x="5181" y="8534"/>
                </a:lnTo>
                <a:lnTo>
                  <a:pt x="5162" y="8590"/>
                </a:lnTo>
                <a:lnTo>
                  <a:pt x="5105" y="8667"/>
                </a:lnTo>
                <a:lnTo>
                  <a:pt x="4990" y="8667"/>
                </a:lnTo>
                <a:lnTo>
                  <a:pt x="4952" y="8610"/>
                </a:lnTo>
                <a:lnTo>
                  <a:pt x="4914" y="8553"/>
                </a:lnTo>
                <a:lnTo>
                  <a:pt x="4876" y="8553"/>
                </a:lnTo>
                <a:lnTo>
                  <a:pt x="4876" y="8495"/>
                </a:lnTo>
                <a:lnTo>
                  <a:pt x="4857" y="8458"/>
                </a:lnTo>
                <a:lnTo>
                  <a:pt x="4781" y="8438"/>
                </a:lnTo>
                <a:lnTo>
                  <a:pt x="4761" y="8419"/>
                </a:lnTo>
                <a:lnTo>
                  <a:pt x="4819" y="8362"/>
                </a:lnTo>
                <a:lnTo>
                  <a:pt x="4819" y="8305"/>
                </a:lnTo>
                <a:lnTo>
                  <a:pt x="4761" y="8267"/>
                </a:lnTo>
                <a:lnTo>
                  <a:pt x="4647" y="8210"/>
                </a:lnTo>
                <a:lnTo>
                  <a:pt x="4571" y="8248"/>
                </a:lnTo>
                <a:lnTo>
                  <a:pt x="4533" y="8248"/>
                </a:lnTo>
                <a:lnTo>
                  <a:pt x="4514" y="8191"/>
                </a:lnTo>
                <a:lnTo>
                  <a:pt x="4571" y="8133"/>
                </a:lnTo>
                <a:lnTo>
                  <a:pt x="4647" y="8114"/>
                </a:lnTo>
                <a:lnTo>
                  <a:pt x="4742" y="8153"/>
                </a:lnTo>
                <a:lnTo>
                  <a:pt x="4819" y="8210"/>
                </a:lnTo>
                <a:lnTo>
                  <a:pt x="4857" y="8229"/>
                </a:lnTo>
                <a:close/>
                <a:moveTo>
                  <a:pt x="3943" y="8114"/>
                </a:moveTo>
                <a:lnTo>
                  <a:pt x="4038" y="8210"/>
                </a:lnTo>
                <a:lnTo>
                  <a:pt x="4076" y="8267"/>
                </a:lnTo>
                <a:lnTo>
                  <a:pt x="4057" y="8324"/>
                </a:lnTo>
                <a:lnTo>
                  <a:pt x="3980" y="8324"/>
                </a:lnTo>
                <a:lnTo>
                  <a:pt x="3943" y="8324"/>
                </a:lnTo>
                <a:lnTo>
                  <a:pt x="3962" y="8381"/>
                </a:lnTo>
                <a:lnTo>
                  <a:pt x="3943" y="8400"/>
                </a:lnTo>
                <a:lnTo>
                  <a:pt x="3867" y="8400"/>
                </a:lnTo>
                <a:lnTo>
                  <a:pt x="3828" y="8381"/>
                </a:lnTo>
                <a:lnTo>
                  <a:pt x="3771" y="8324"/>
                </a:lnTo>
                <a:lnTo>
                  <a:pt x="3733" y="8267"/>
                </a:lnTo>
                <a:lnTo>
                  <a:pt x="3733" y="8229"/>
                </a:lnTo>
                <a:lnTo>
                  <a:pt x="3771" y="8153"/>
                </a:lnTo>
                <a:lnTo>
                  <a:pt x="3867" y="8096"/>
                </a:lnTo>
                <a:lnTo>
                  <a:pt x="3943" y="811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3" name="Freeform 35">
            <a:extLst>
              <a:ext uri="{FF2B5EF4-FFF2-40B4-BE49-F238E27FC236}">
                <a16:creationId xmlns:a16="http://schemas.microsoft.com/office/drawing/2014/main" id="{41C8BDAE-76EE-4E61-80E8-925DE8306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2834" y="3976991"/>
            <a:ext cx="161388" cy="181448"/>
          </a:xfrm>
          <a:custGeom>
            <a:avLst/>
            <a:gdLst>
              <a:gd name="T0" fmla="*/ 2147483646 w 1563"/>
              <a:gd name="T1" fmla="*/ 2147483646 h 1753"/>
              <a:gd name="T2" fmla="*/ 2147483646 w 1563"/>
              <a:gd name="T3" fmla="*/ 2147483646 h 1753"/>
              <a:gd name="T4" fmla="*/ 2147483646 w 1563"/>
              <a:gd name="T5" fmla="*/ 2147483646 h 1753"/>
              <a:gd name="T6" fmla="*/ 2147483646 w 1563"/>
              <a:gd name="T7" fmla="*/ 2147483646 h 1753"/>
              <a:gd name="T8" fmla="*/ 2147483646 w 1563"/>
              <a:gd name="T9" fmla="*/ 2147483646 h 1753"/>
              <a:gd name="T10" fmla="*/ 2147483646 w 1563"/>
              <a:gd name="T11" fmla="*/ 2147483646 h 1753"/>
              <a:gd name="T12" fmla="*/ 2147483646 w 1563"/>
              <a:gd name="T13" fmla="*/ 2147483646 h 1753"/>
              <a:gd name="T14" fmla="*/ 2147483646 w 1563"/>
              <a:gd name="T15" fmla="*/ 2147483646 h 1753"/>
              <a:gd name="T16" fmla="*/ 2147483646 w 1563"/>
              <a:gd name="T17" fmla="*/ 2147483646 h 1753"/>
              <a:gd name="T18" fmla="*/ 2147483646 w 1563"/>
              <a:gd name="T19" fmla="*/ 2147483646 h 1753"/>
              <a:gd name="T20" fmla="*/ 2147483646 w 1563"/>
              <a:gd name="T21" fmla="*/ 2147483646 h 1753"/>
              <a:gd name="T22" fmla="*/ 2147483646 w 1563"/>
              <a:gd name="T23" fmla="*/ 2147483646 h 1753"/>
              <a:gd name="T24" fmla="*/ 2147483646 w 1563"/>
              <a:gd name="T25" fmla="*/ 2147483646 h 1753"/>
              <a:gd name="T26" fmla="*/ 2147483646 w 1563"/>
              <a:gd name="T27" fmla="*/ 2147483646 h 1753"/>
              <a:gd name="T28" fmla="*/ 2147483646 w 1563"/>
              <a:gd name="T29" fmla="*/ 2147483646 h 1753"/>
              <a:gd name="T30" fmla="*/ 2147483646 w 1563"/>
              <a:gd name="T31" fmla="*/ 2147483646 h 1753"/>
              <a:gd name="T32" fmla="*/ 2147483646 w 1563"/>
              <a:gd name="T33" fmla="*/ 2147483646 h 1753"/>
              <a:gd name="T34" fmla="*/ 2147483646 w 1563"/>
              <a:gd name="T35" fmla="*/ 2147483646 h 1753"/>
              <a:gd name="T36" fmla="*/ 2147483646 w 1563"/>
              <a:gd name="T37" fmla="*/ 2147483646 h 1753"/>
              <a:gd name="T38" fmla="*/ 2147483646 w 1563"/>
              <a:gd name="T39" fmla="*/ 2147483646 h 1753"/>
              <a:gd name="T40" fmla="*/ 2147483646 w 1563"/>
              <a:gd name="T41" fmla="*/ 2147483646 h 1753"/>
              <a:gd name="T42" fmla="*/ 2147483646 w 1563"/>
              <a:gd name="T43" fmla="*/ 2147483646 h 1753"/>
              <a:gd name="T44" fmla="*/ 2147483646 w 1563"/>
              <a:gd name="T45" fmla="*/ 2147483646 h 1753"/>
              <a:gd name="T46" fmla="*/ 2147483646 w 1563"/>
              <a:gd name="T47" fmla="*/ 2147483646 h 1753"/>
              <a:gd name="T48" fmla="*/ 2147483646 w 1563"/>
              <a:gd name="T49" fmla="*/ 2147483646 h 1753"/>
              <a:gd name="T50" fmla="*/ 2147483646 w 1563"/>
              <a:gd name="T51" fmla="*/ 2147483646 h 1753"/>
              <a:gd name="T52" fmla="*/ 2147483646 w 1563"/>
              <a:gd name="T53" fmla="*/ 2147483646 h 1753"/>
              <a:gd name="T54" fmla="*/ 2147483646 w 1563"/>
              <a:gd name="T55" fmla="*/ 2147483646 h 1753"/>
              <a:gd name="T56" fmla="*/ 2147483646 w 1563"/>
              <a:gd name="T57" fmla="*/ 2147483646 h 1753"/>
              <a:gd name="T58" fmla="*/ 2147483646 w 1563"/>
              <a:gd name="T59" fmla="*/ 2147483646 h 1753"/>
              <a:gd name="T60" fmla="*/ 0 w 1563"/>
              <a:gd name="T61" fmla="*/ 2147483646 h 1753"/>
              <a:gd name="T62" fmla="*/ 2147483646 w 1563"/>
              <a:gd name="T63" fmla="*/ 2147483646 h 1753"/>
              <a:gd name="T64" fmla="*/ 2147483646 w 1563"/>
              <a:gd name="T65" fmla="*/ 2147483646 h 1753"/>
              <a:gd name="T66" fmla="*/ 2147483646 w 1563"/>
              <a:gd name="T67" fmla="*/ 2147483646 h 1753"/>
              <a:gd name="T68" fmla="*/ 2147483646 w 1563"/>
              <a:gd name="T69" fmla="*/ 2147483646 h 1753"/>
              <a:gd name="T70" fmla="*/ 2147483646 w 1563"/>
              <a:gd name="T71" fmla="*/ 2147483646 h 1753"/>
              <a:gd name="T72" fmla="*/ 2147483646 w 1563"/>
              <a:gd name="T73" fmla="*/ 2147483646 h 1753"/>
              <a:gd name="T74" fmla="*/ 2147483646 w 1563"/>
              <a:gd name="T75" fmla="*/ 2147483646 h 1753"/>
              <a:gd name="T76" fmla="*/ 2147483646 w 1563"/>
              <a:gd name="T77" fmla="*/ 2147483646 h 1753"/>
              <a:gd name="T78" fmla="*/ 2147483646 w 1563"/>
              <a:gd name="T79" fmla="*/ 2147483646 h 1753"/>
              <a:gd name="T80" fmla="*/ 2147483646 w 1563"/>
              <a:gd name="T81" fmla="*/ 0 h 1753"/>
              <a:gd name="T82" fmla="*/ 2147483646 w 1563"/>
              <a:gd name="T83" fmla="*/ 0 h 1753"/>
              <a:gd name="T84" fmla="*/ 2147483646 w 1563"/>
              <a:gd name="T85" fmla="*/ 2147483646 h 1753"/>
              <a:gd name="T86" fmla="*/ 2147483646 w 1563"/>
              <a:gd name="T87" fmla="*/ 2147483646 h 1753"/>
              <a:gd name="T88" fmla="*/ 2147483646 w 1563"/>
              <a:gd name="T89" fmla="*/ 2147483646 h 1753"/>
              <a:gd name="T90" fmla="*/ 2147483646 w 1563"/>
              <a:gd name="T91" fmla="*/ 2147483646 h 1753"/>
              <a:gd name="T92" fmla="*/ 2147483646 w 1563"/>
              <a:gd name="T93" fmla="*/ 2147483646 h 1753"/>
              <a:gd name="T94" fmla="*/ 2147483646 w 1563"/>
              <a:gd name="T95" fmla="*/ 2147483646 h 1753"/>
              <a:gd name="T96" fmla="*/ 2147483646 w 1563"/>
              <a:gd name="T97" fmla="*/ 2147483646 h 175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563" h="1753">
                <a:moveTo>
                  <a:pt x="1562" y="838"/>
                </a:moveTo>
                <a:lnTo>
                  <a:pt x="1523" y="895"/>
                </a:lnTo>
                <a:lnTo>
                  <a:pt x="1428" y="895"/>
                </a:lnTo>
                <a:lnTo>
                  <a:pt x="1352" y="895"/>
                </a:lnTo>
                <a:lnTo>
                  <a:pt x="1276" y="895"/>
                </a:lnTo>
                <a:lnTo>
                  <a:pt x="1200" y="895"/>
                </a:lnTo>
                <a:lnTo>
                  <a:pt x="1143" y="933"/>
                </a:lnTo>
                <a:lnTo>
                  <a:pt x="1066" y="933"/>
                </a:lnTo>
                <a:lnTo>
                  <a:pt x="1047" y="1048"/>
                </a:lnTo>
                <a:lnTo>
                  <a:pt x="1105" y="1124"/>
                </a:lnTo>
                <a:lnTo>
                  <a:pt x="1124" y="1219"/>
                </a:lnTo>
                <a:lnTo>
                  <a:pt x="1086" y="1314"/>
                </a:lnTo>
                <a:lnTo>
                  <a:pt x="933" y="1371"/>
                </a:lnTo>
                <a:lnTo>
                  <a:pt x="819" y="1276"/>
                </a:lnTo>
                <a:lnTo>
                  <a:pt x="762" y="1219"/>
                </a:lnTo>
                <a:lnTo>
                  <a:pt x="705" y="1162"/>
                </a:lnTo>
                <a:lnTo>
                  <a:pt x="533" y="1334"/>
                </a:lnTo>
                <a:lnTo>
                  <a:pt x="476" y="1486"/>
                </a:lnTo>
                <a:lnTo>
                  <a:pt x="438" y="1638"/>
                </a:lnTo>
                <a:lnTo>
                  <a:pt x="400" y="1657"/>
                </a:lnTo>
                <a:lnTo>
                  <a:pt x="362" y="1581"/>
                </a:lnTo>
                <a:lnTo>
                  <a:pt x="285" y="1505"/>
                </a:lnTo>
                <a:lnTo>
                  <a:pt x="285" y="1581"/>
                </a:lnTo>
                <a:lnTo>
                  <a:pt x="304" y="1733"/>
                </a:lnTo>
                <a:lnTo>
                  <a:pt x="267" y="1733"/>
                </a:lnTo>
                <a:lnTo>
                  <a:pt x="248" y="1676"/>
                </a:lnTo>
                <a:lnTo>
                  <a:pt x="209" y="1676"/>
                </a:lnTo>
                <a:lnTo>
                  <a:pt x="152" y="1715"/>
                </a:lnTo>
                <a:lnTo>
                  <a:pt x="95" y="1752"/>
                </a:lnTo>
                <a:lnTo>
                  <a:pt x="38" y="1695"/>
                </a:lnTo>
                <a:lnTo>
                  <a:pt x="0" y="1524"/>
                </a:lnTo>
                <a:lnTo>
                  <a:pt x="19" y="1371"/>
                </a:lnTo>
                <a:lnTo>
                  <a:pt x="57" y="1181"/>
                </a:lnTo>
                <a:lnTo>
                  <a:pt x="76" y="1067"/>
                </a:lnTo>
                <a:lnTo>
                  <a:pt x="133" y="972"/>
                </a:lnTo>
                <a:lnTo>
                  <a:pt x="228" y="857"/>
                </a:lnTo>
                <a:lnTo>
                  <a:pt x="304" y="705"/>
                </a:lnTo>
                <a:lnTo>
                  <a:pt x="381" y="267"/>
                </a:lnTo>
                <a:lnTo>
                  <a:pt x="457" y="152"/>
                </a:lnTo>
                <a:lnTo>
                  <a:pt x="590" y="57"/>
                </a:lnTo>
                <a:lnTo>
                  <a:pt x="724" y="0"/>
                </a:lnTo>
                <a:lnTo>
                  <a:pt x="895" y="0"/>
                </a:lnTo>
                <a:lnTo>
                  <a:pt x="1010" y="95"/>
                </a:lnTo>
                <a:lnTo>
                  <a:pt x="1047" y="247"/>
                </a:lnTo>
                <a:lnTo>
                  <a:pt x="1162" y="419"/>
                </a:lnTo>
                <a:lnTo>
                  <a:pt x="1314" y="533"/>
                </a:lnTo>
                <a:lnTo>
                  <a:pt x="1428" y="667"/>
                </a:lnTo>
                <a:lnTo>
                  <a:pt x="1543" y="800"/>
                </a:lnTo>
                <a:lnTo>
                  <a:pt x="1562" y="838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4" name="Freeform 36">
            <a:extLst>
              <a:ext uri="{FF2B5EF4-FFF2-40B4-BE49-F238E27FC236}">
                <a16:creationId xmlns:a16="http://schemas.microsoft.com/office/drawing/2014/main" id="{14E35E96-434E-46E1-BC8F-7AF1A39FB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6541" y="3648287"/>
            <a:ext cx="311379" cy="293599"/>
          </a:xfrm>
          <a:custGeom>
            <a:avLst/>
            <a:gdLst>
              <a:gd name="T0" fmla="*/ 2147483646 w 3011"/>
              <a:gd name="T1" fmla="*/ 2147483646 h 2839"/>
              <a:gd name="T2" fmla="*/ 2147483646 w 3011"/>
              <a:gd name="T3" fmla="*/ 2147483646 h 2839"/>
              <a:gd name="T4" fmla="*/ 2147483646 w 3011"/>
              <a:gd name="T5" fmla="*/ 2147483646 h 2839"/>
              <a:gd name="T6" fmla="*/ 2147483646 w 3011"/>
              <a:gd name="T7" fmla="*/ 2147483646 h 2839"/>
              <a:gd name="T8" fmla="*/ 2147483646 w 3011"/>
              <a:gd name="T9" fmla="*/ 2147483646 h 2839"/>
              <a:gd name="T10" fmla="*/ 2147483646 w 3011"/>
              <a:gd name="T11" fmla="*/ 2147483646 h 2839"/>
              <a:gd name="T12" fmla="*/ 2147483646 w 3011"/>
              <a:gd name="T13" fmla="*/ 2147483646 h 2839"/>
              <a:gd name="T14" fmla="*/ 2147483646 w 3011"/>
              <a:gd name="T15" fmla="*/ 2147483646 h 2839"/>
              <a:gd name="T16" fmla="*/ 2147483646 w 3011"/>
              <a:gd name="T17" fmla="*/ 2147483646 h 2839"/>
              <a:gd name="T18" fmla="*/ 2147483646 w 3011"/>
              <a:gd name="T19" fmla="*/ 2147483646 h 2839"/>
              <a:gd name="T20" fmla="*/ 2147483646 w 3011"/>
              <a:gd name="T21" fmla="*/ 2147483646 h 2839"/>
              <a:gd name="T22" fmla="*/ 2147483646 w 3011"/>
              <a:gd name="T23" fmla="*/ 2147483646 h 2839"/>
              <a:gd name="T24" fmla="*/ 2147483646 w 3011"/>
              <a:gd name="T25" fmla="*/ 2147483646 h 2839"/>
              <a:gd name="T26" fmla="*/ 2147483646 w 3011"/>
              <a:gd name="T27" fmla="*/ 2147483646 h 2839"/>
              <a:gd name="T28" fmla="*/ 2147483646 w 3011"/>
              <a:gd name="T29" fmla="*/ 2147483646 h 2839"/>
              <a:gd name="T30" fmla="*/ 2147483646 w 3011"/>
              <a:gd name="T31" fmla="*/ 2147483646 h 2839"/>
              <a:gd name="T32" fmla="*/ 2147483646 w 3011"/>
              <a:gd name="T33" fmla="*/ 2147483646 h 2839"/>
              <a:gd name="T34" fmla="*/ 2147483646 w 3011"/>
              <a:gd name="T35" fmla="*/ 2147483646 h 2839"/>
              <a:gd name="T36" fmla="*/ 2147483646 w 3011"/>
              <a:gd name="T37" fmla="*/ 2147483646 h 2839"/>
              <a:gd name="T38" fmla="*/ 2147483646 w 3011"/>
              <a:gd name="T39" fmla="*/ 2147483646 h 2839"/>
              <a:gd name="T40" fmla="*/ 2147483646 w 3011"/>
              <a:gd name="T41" fmla="*/ 2147483646 h 2839"/>
              <a:gd name="T42" fmla="*/ 2147483646 w 3011"/>
              <a:gd name="T43" fmla="*/ 2147483646 h 2839"/>
              <a:gd name="T44" fmla="*/ 2147483646 w 3011"/>
              <a:gd name="T45" fmla="*/ 2147483646 h 2839"/>
              <a:gd name="T46" fmla="*/ 2147483646 w 3011"/>
              <a:gd name="T47" fmla="*/ 2147483646 h 2839"/>
              <a:gd name="T48" fmla="*/ 2147483646 w 3011"/>
              <a:gd name="T49" fmla="*/ 2147483646 h 2839"/>
              <a:gd name="T50" fmla="*/ 2147483646 w 3011"/>
              <a:gd name="T51" fmla="*/ 2147483646 h 2839"/>
              <a:gd name="T52" fmla="*/ 2147483646 w 3011"/>
              <a:gd name="T53" fmla="*/ 2147483646 h 2839"/>
              <a:gd name="T54" fmla="*/ 2147483646 w 3011"/>
              <a:gd name="T55" fmla="*/ 0 h 2839"/>
              <a:gd name="T56" fmla="*/ 2147483646 w 3011"/>
              <a:gd name="T57" fmla="*/ 2147483646 h 2839"/>
              <a:gd name="T58" fmla="*/ 2147483646 w 3011"/>
              <a:gd name="T59" fmla="*/ 2147483646 h 2839"/>
              <a:gd name="T60" fmla="*/ 2147483646 w 3011"/>
              <a:gd name="T61" fmla="*/ 2147483646 h 2839"/>
              <a:gd name="T62" fmla="*/ 2147483646 w 3011"/>
              <a:gd name="T63" fmla="*/ 2147483646 h 2839"/>
              <a:gd name="T64" fmla="*/ 2147483646 w 3011"/>
              <a:gd name="T65" fmla="*/ 2147483646 h 283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011" h="2839">
                <a:moveTo>
                  <a:pt x="2972" y="572"/>
                </a:moveTo>
                <a:lnTo>
                  <a:pt x="2972" y="572"/>
                </a:lnTo>
                <a:lnTo>
                  <a:pt x="3010" y="648"/>
                </a:lnTo>
                <a:lnTo>
                  <a:pt x="2991" y="819"/>
                </a:lnTo>
                <a:lnTo>
                  <a:pt x="2972" y="1010"/>
                </a:lnTo>
                <a:lnTo>
                  <a:pt x="2934" y="1315"/>
                </a:lnTo>
                <a:lnTo>
                  <a:pt x="2877" y="1447"/>
                </a:lnTo>
                <a:lnTo>
                  <a:pt x="2763" y="1581"/>
                </a:lnTo>
                <a:lnTo>
                  <a:pt x="2667" y="1638"/>
                </a:lnTo>
                <a:lnTo>
                  <a:pt x="2629" y="1505"/>
                </a:lnTo>
                <a:lnTo>
                  <a:pt x="2591" y="1315"/>
                </a:lnTo>
                <a:lnTo>
                  <a:pt x="2515" y="1181"/>
                </a:lnTo>
                <a:lnTo>
                  <a:pt x="2419" y="1162"/>
                </a:lnTo>
                <a:lnTo>
                  <a:pt x="2382" y="1315"/>
                </a:lnTo>
                <a:lnTo>
                  <a:pt x="2458" y="1333"/>
                </a:lnTo>
                <a:lnTo>
                  <a:pt x="2515" y="1410"/>
                </a:lnTo>
                <a:lnTo>
                  <a:pt x="2534" y="1505"/>
                </a:lnTo>
                <a:lnTo>
                  <a:pt x="2534" y="1600"/>
                </a:lnTo>
                <a:lnTo>
                  <a:pt x="2515" y="1714"/>
                </a:lnTo>
                <a:lnTo>
                  <a:pt x="2458" y="1733"/>
                </a:lnTo>
                <a:lnTo>
                  <a:pt x="2382" y="1733"/>
                </a:lnTo>
                <a:lnTo>
                  <a:pt x="2324" y="1791"/>
                </a:lnTo>
                <a:lnTo>
                  <a:pt x="2343" y="1848"/>
                </a:lnTo>
                <a:lnTo>
                  <a:pt x="2343" y="1981"/>
                </a:lnTo>
                <a:lnTo>
                  <a:pt x="2362" y="2133"/>
                </a:lnTo>
                <a:lnTo>
                  <a:pt x="2305" y="2229"/>
                </a:lnTo>
                <a:lnTo>
                  <a:pt x="2267" y="2324"/>
                </a:lnTo>
                <a:lnTo>
                  <a:pt x="2305" y="2400"/>
                </a:lnTo>
                <a:lnTo>
                  <a:pt x="2362" y="2438"/>
                </a:lnTo>
                <a:lnTo>
                  <a:pt x="2343" y="2553"/>
                </a:lnTo>
                <a:lnTo>
                  <a:pt x="2210" y="2590"/>
                </a:lnTo>
                <a:lnTo>
                  <a:pt x="2096" y="2667"/>
                </a:lnTo>
                <a:lnTo>
                  <a:pt x="1925" y="2838"/>
                </a:lnTo>
                <a:lnTo>
                  <a:pt x="1772" y="2838"/>
                </a:lnTo>
                <a:lnTo>
                  <a:pt x="1753" y="2819"/>
                </a:lnTo>
                <a:lnTo>
                  <a:pt x="1562" y="2762"/>
                </a:lnTo>
                <a:lnTo>
                  <a:pt x="1429" y="2629"/>
                </a:lnTo>
                <a:lnTo>
                  <a:pt x="1391" y="2400"/>
                </a:lnTo>
                <a:lnTo>
                  <a:pt x="1239" y="2286"/>
                </a:lnTo>
                <a:lnTo>
                  <a:pt x="915" y="2114"/>
                </a:lnTo>
                <a:lnTo>
                  <a:pt x="648" y="1810"/>
                </a:lnTo>
                <a:lnTo>
                  <a:pt x="477" y="1676"/>
                </a:lnTo>
                <a:lnTo>
                  <a:pt x="96" y="1619"/>
                </a:lnTo>
                <a:lnTo>
                  <a:pt x="0" y="1429"/>
                </a:lnTo>
                <a:lnTo>
                  <a:pt x="153" y="1105"/>
                </a:lnTo>
                <a:lnTo>
                  <a:pt x="134" y="800"/>
                </a:lnTo>
                <a:lnTo>
                  <a:pt x="286" y="686"/>
                </a:lnTo>
                <a:lnTo>
                  <a:pt x="438" y="590"/>
                </a:lnTo>
                <a:lnTo>
                  <a:pt x="534" y="590"/>
                </a:lnTo>
                <a:lnTo>
                  <a:pt x="572" y="514"/>
                </a:lnTo>
                <a:lnTo>
                  <a:pt x="515" y="400"/>
                </a:lnTo>
                <a:lnTo>
                  <a:pt x="496" y="305"/>
                </a:lnTo>
                <a:lnTo>
                  <a:pt x="705" y="133"/>
                </a:lnTo>
                <a:lnTo>
                  <a:pt x="972" y="38"/>
                </a:lnTo>
                <a:lnTo>
                  <a:pt x="1181" y="0"/>
                </a:lnTo>
                <a:lnTo>
                  <a:pt x="1391" y="57"/>
                </a:lnTo>
                <a:lnTo>
                  <a:pt x="1620" y="152"/>
                </a:lnTo>
                <a:lnTo>
                  <a:pt x="1676" y="248"/>
                </a:lnTo>
                <a:lnTo>
                  <a:pt x="1676" y="362"/>
                </a:lnTo>
                <a:lnTo>
                  <a:pt x="1696" y="457"/>
                </a:lnTo>
                <a:lnTo>
                  <a:pt x="1772" y="514"/>
                </a:lnTo>
                <a:lnTo>
                  <a:pt x="1886" y="553"/>
                </a:lnTo>
                <a:lnTo>
                  <a:pt x="2458" y="438"/>
                </a:lnTo>
                <a:lnTo>
                  <a:pt x="2953" y="572"/>
                </a:lnTo>
                <a:lnTo>
                  <a:pt x="2972" y="572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5" name="Freeform 37">
            <a:extLst>
              <a:ext uri="{FF2B5EF4-FFF2-40B4-BE49-F238E27FC236}">
                <a16:creationId xmlns:a16="http://schemas.microsoft.com/office/drawing/2014/main" id="{8571FEA4-4A59-424E-A566-4ECA46770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497" y="2139716"/>
            <a:ext cx="2036503" cy="1630752"/>
          </a:xfrm>
          <a:custGeom>
            <a:avLst/>
            <a:gdLst>
              <a:gd name="T0" fmla="*/ 2147483646 w 19697"/>
              <a:gd name="T1" fmla="*/ 2147483646 h 15772"/>
              <a:gd name="T2" fmla="*/ 2147483646 w 19697"/>
              <a:gd name="T3" fmla="*/ 2147483646 h 15772"/>
              <a:gd name="T4" fmla="*/ 2147483646 w 19697"/>
              <a:gd name="T5" fmla="*/ 2147483646 h 15772"/>
              <a:gd name="T6" fmla="*/ 2147483646 w 19697"/>
              <a:gd name="T7" fmla="*/ 2147483646 h 15772"/>
              <a:gd name="T8" fmla="*/ 2147483646 w 19697"/>
              <a:gd name="T9" fmla="*/ 2147483646 h 15772"/>
              <a:gd name="T10" fmla="*/ 2147483646 w 19697"/>
              <a:gd name="T11" fmla="*/ 2147483646 h 15772"/>
              <a:gd name="T12" fmla="*/ 2147483646 w 19697"/>
              <a:gd name="T13" fmla="*/ 2147483646 h 15772"/>
              <a:gd name="T14" fmla="*/ 2147483646 w 19697"/>
              <a:gd name="T15" fmla="*/ 2147483646 h 15772"/>
              <a:gd name="T16" fmla="*/ 2147483646 w 19697"/>
              <a:gd name="T17" fmla="*/ 2147483646 h 15772"/>
              <a:gd name="T18" fmla="*/ 2147483646 w 19697"/>
              <a:gd name="T19" fmla="*/ 2147483646 h 15772"/>
              <a:gd name="T20" fmla="*/ 2147483646 w 19697"/>
              <a:gd name="T21" fmla="*/ 2147483646 h 15772"/>
              <a:gd name="T22" fmla="*/ 2147483646 w 19697"/>
              <a:gd name="T23" fmla="*/ 2147483646 h 15772"/>
              <a:gd name="T24" fmla="*/ 2147483646 w 19697"/>
              <a:gd name="T25" fmla="*/ 2147483646 h 15772"/>
              <a:gd name="T26" fmla="*/ 2147483646 w 19697"/>
              <a:gd name="T27" fmla="*/ 2147483646 h 15772"/>
              <a:gd name="T28" fmla="*/ 2147483646 w 19697"/>
              <a:gd name="T29" fmla="*/ 2147483646 h 15772"/>
              <a:gd name="T30" fmla="*/ 2147483646 w 19697"/>
              <a:gd name="T31" fmla="*/ 2147483646 h 15772"/>
              <a:gd name="T32" fmla="*/ 2147483646 w 19697"/>
              <a:gd name="T33" fmla="*/ 2147483646 h 15772"/>
              <a:gd name="T34" fmla="*/ 2147483646 w 19697"/>
              <a:gd name="T35" fmla="*/ 2147483646 h 15772"/>
              <a:gd name="T36" fmla="*/ 2147483646 w 19697"/>
              <a:gd name="T37" fmla="*/ 2147483646 h 15772"/>
              <a:gd name="T38" fmla="*/ 2147483646 w 19697"/>
              <a:gd name="T39" fmla="*/ 2147483646 h 15772"/>
              <a:gd name="T40" fmla="*/ 2147483646 w 19697"/>
              <a:gd name="T41" fmla="*/ 2147483646 h 15772"/>
              <a:gd name="T42" fmla="*/ 2147483646 w 19697"/>
              <a:gd name="T43" fmla="*/ 2147483646 h 15772"/>
              <a:gd name="T44" fmla="*/ 2147483646 w 19697"/>
              <a:gd name="T45" fmla="*/ 2147483646 h 15772"/>
              <a:gd name="T46" fmla="*/ 2147483646 w 19697"/>
              <a:gd name="T47" fmla="*/ 2147483646 h 15772"/>
              <a:gd name="T48" fmla="*/ 2147483646 w 19697"/>
              <a:gd name="T49" fmla="*/ 2147483646 h 15772"/>
              <a:gd name="T50" fmla="*/ 2147483646 w 19697"/>
              <a:gd name="T51" fmla="*/ 2147483646 h 15772"/>
              <a:gd name="T52" fmla="*/ 2147483646 w 19697"/>
              <a:gd name="T53" fmla="*/ 2147483646 h 15772"/>
              <a:gd name="T54" fmla="*/ 2147483646 w 19697"/>
              <a:gd name="T55" fmla="*/ 2147483646 h 15772"/>
              <a:gd name="T56" fmla="*/ 2147483646 w 19697"/>
              <a:gd name="T57" fmla="*/ 2147483646 h 15772"/>
              <a:gd name="T58" fmla="*/ 0 w 19697"/>
              <a:gd name="T59" fmla="*/ 2147483646 h 15772"/>
              <a:gd name="T60" fmla="*/ 2147483646 w 19697"/>
              <a:gd name="T61" fmla="*/ 2147483646 h 15772"/>
              <a:gd name="T62" fmla="*/ 2147483646 w 19697"/>
              <a:gd name="T63" fmla="*/ 2147483646 h 15772"/>
              <a:gd name="T64" fmla="*/ 2147483646 w 19697"/>
              <a:gd name="T65" fmla="*/ 2147483646 h 15772"/>
              <a:gd name="T66" fmla="*/ 2147483646 w 19697"/>
              <a:gd name="T67" fmla="*/ 2147483646 h 15772"/>
              <a:gd name="T68" fmla="*/ 2147483646 w 19697"/>
              <a:gd name="T69" fmla="*/ 2147483646 h 15772"/>
              <a:gd name="T70" fmla="*/ 2147483646 w 19697"/>
              <a:gd name="T71" fmla="*/ 2147483646 h 15772"/>
              <a:gd name="T72" fmla="*/ 2147483646 w 19697"/>
              <a:gd name="T73" fmla="*/ 2147483646 h 15772"/>
              <a:gd name="T74" fmla="*/ 2147483646 w 19697"/>
              <a:gd name="T75" fmla="*/ 2147483646 h 15772"/>
              <a:gd name="T76" fmla="*/ 2147483646 w 19697"/>
              <a:gd name="T77" fmla="*/ 2147483646 h 15772"/>
              <a:gd name="T78" fmla="*/ 2147483646 w 19697"/>
              <a:gd name="T79" fmla="*/ 2147483646 h 15772"/>
              <a:gd name="T80" fmla="*/ 2147483646 w 19697"/>
              <a:gd name="T81" fmla="*/ 2147483646 h 15772"/>
              <a:gd name="T82" fmla="*/ 2147483646 w 19697"/>
              <a:gd name="T83" fmla="*/ 2147483646 h 15772"/>
              <a:gd name="T84" fmla="*/ 2147483646 w 19697"/>
              <a:gd name="T85" fmla="*/ 2147483646 h 15772"/>
              <a:gd name="T86" fmla="*/ 2147483646 w 19697"/>
              <a:gd name="T87" fmla="*/ 2147483646 h 15772"/>
              <a:gd name="T88" fmla="*/ 2147483646 w 19697"/>
              <a:gd name="T89" fmla="*/ 2147483646 h 15772"/>
              <a:gd name="T90" fmla="*/ 2147483646 w 19697"/>
              <a:gd name="T91" fmla="*/ 2147483646 h 15772"/>
              <a:gd name="T92" fmla="*/ 2147483646 w 19697"/>
              <a:gd name="T93" fmla="*/ 2147483646 h 15772"/>
              <a:gd name="T94" fmla="*/ 2147483646 w 19697"/>
              <a:gd name="T95" fmla="*/ 2147483646 h 15772"/>
              <a:gd name="T96" fmla="*/ 2147483646 w 19697"/>
              <a:gd name="T97" fmla="*/ 2147483646 h 15772"/>
              <a:gd name="T98" fmla="*/ 2147483646 w 19697"/>
              <a:gd name="T99" fmla="*/ 2147483646 h 15772"/>
              <a:gd name="T100" fmla="*/ 2147483646 w 19697"/>
              <a:gd name="T101" fmla="*/ 2147483646 h 15772"/>
              <a:gd name="T102" fmla="*/ 2147483646 w 19697"/>
              <a:gd name="T103" fmla="*/ 2147483646 h 15772"/>
              <a:gd name="T104" fmla="*/ 2147483646 w 19697"/>
              <a:gd name="T105" fmla="*/ 2147483646 h 15772"/>
              <a:gd name="T106" fmla="*/ 2147483646 w 19697"/>
              <a:gd name="T107" fmla="*/ 2147483646 h 15772"/>
              <a:gd name="T108" fmla="*/ 2147483646 w 19697"/>
              <a:gd name="T109" fmla="*/ 2147483646 h 15772"/>
              <a:gd name="T110" fmla="*/ 2147483646 w 19697"/>
              <a:gd name="T111" fmla="*/ 2147483646 h 15772"/>
              <a:gd name="T112" fmla="*/ 2147483646 w 19697"/>
              <a:gd name="T113" fmla="*/ 2147483646 h 15772"/>
              <a:gd name="T114" fmla="*/ 2147483646 w 19697"/>
              <a:gd name="T115" fmla="*/ 2147483646 h 15772"/>
              <a:gd name="T116" fmla="*/ 2147483646 w 19697"/>
              <a:gd name="T117" fmla="*/ 2147483646 h 15772"/>
              <a:gd name="T118" fmla="*/ 2147483646 w 19697"/>
              <a:gd name="T119" fmla="*/ 2147483646 h 15772"/>
              <a:gd name="T120" fmla="*/ 2147483646 w 19697"/>
              <a:gd name="T121" fmla="*/ 2147483646 h 15772"/>
              <a:gd name="T122" fmla="*/ 2147483646 w 19697"/>
              <a:gd name="T123" fmla="*/ 2147483646 h 15772"/>
              <a:gd name="T124" fmla="*/ 2147483646 w 19697"/>
              <a:gd name="T125" fmla="*/ 0 h 1577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97" h="15772">
                <a:moveTo>
                  <a:pt x="10286" y="7315"/>
                </a:moveTo>
                <a:lnTo>
                  <a:pt x="10286" y="7334"/>
                </a:lnTo>
                <a:lnTo>
                  <a:pt x="10306" y="7638"/>
                </a:lnTo>
                <a:lnTo>
                  <a:pt x="10401" y="7962"/>
                </a:lnTo>
                <a:lnTo>
                  <a:pt x="10439" y="8286"/>
                </a:lnTo>
                <a:lnTo>
                  <a:pt x="10401" y="8953"/>
                </a:lnTo>
                <a:lnTo>
                  <a:pt x="10362" y="9105"/>
                </a:lnTo>
                <a:lnTo>
                  <a:pt x="10153" y="9334"/>
                </a:lnTo>
                <a:lnTo>
                  <a:pt x="10077" y="9467"/>
                </a:lnTo>
                <a:lnTo>
                  <a:pt x="10058" y="9619"/>
                </a:lnTo>
                <a:lnTo>
                  <a:pt x="10020" y="10553"/>
                </a:lnTo>
                <a:lnTo>
                  <a:pt x="10039" y="10686"/>
                </a:lnTo>
                <a:lnTo>
                  <a:pt x="10077" y="10762"/>
                </a:lnTo>
                <a:lnTo>
                  <a:pt x="10134" y="10781"/>
                </a:lnTo>
                <a:lnTo>
                  <a:pt x="10153" y="10820"/>
                </a:lnTo>
                <a:lnTo>
                  <a:pt x="10191" y="11086"/>
                </a:lnTo>
                <a:lnTo>
                  <a:pt x="10248" y="11296"/>
                </a:lnTo>
                <a:lnTo>
                  <a:pt x="10286" y="11334"/>
                </a:lnTo>
                <a:lnTo>
                  <a:pt x="10325" y="11372"/>
                </a:lnTo>
                <a:lnTo>
                  <a:pt x="10306" y="11505"/>
                </a:lnTo>
                <a:lnTo>
                  <a:pt x="10248" y="11563"/>
                </a:lnTo>
                <a:lnTo>
                  <a:pt x="10191" y="11600"/>
                </a:lnTo>
                <a:lnTo>
                  <a:pt x="10134" y="11619"/>
                </a:lnTo>
                <a:lnTo>
                  <a:pt x="10020" y="11695"/>
                </a:lnTo>
                <a:lnTo>
                  <a:pt x="10020" y="11810"/>
                </a:lnTo>
                <a:lnTo>
                  <a:pt x="10153" y="11944"/>
                </a:lnTo>
                <a:lnTo>
                  <a:pt x="10248" y="12039"/>
                </a:lnTo>
                <a:lnTo>
                  <a:pt x="10343" y="12172"/>
                </a:lnTo>
                <a:lnTo>
                  <a:pt x="10477" y="12191"/>
                </a:lnTo>
                <a:lnTo>
                  <a:pt x="10629" y="12058"/>
                </a:lnTo>
                <a:lnTo>
                  <a:pt x="11029" y="11619"/>
                </a:lnTo>
                <a:lnTo>
                  <a:pt x="11105" y="11486"/>
                </a:lnTo>
                <a:lnTo>
                  <a:pt x="11220" y="11581"/>
                </a:lnTo>
                <a:lnTo>
                  <a:pt x="11239" y="11715"/>
                </a:lnTo>
                <a:lnTo>
                  <a:pt x="11277" y="11848"/>
                </a:lnTo>
                <a:lnTo>
                  <a:pt x="11315" y="12000"/>
                </a:lnTo>
                <a:lnTo>
                  <a:pt x="11220" y="12153"/>
                </a:lnTo>
                <a:lnTo>
                  <a:pt x="10991" y="12609"/>
                </a:lnTo>
                <a:lnTo>
                  <a:pt x="10972" y="12800"/>
                </a:lnTo>
                <a:lnTo>
                  <a:pt x="10915" y="13333"/>
                </a:lnTo>
                <a:lnTo>
                  <a:pt x="10743" y="13809"/>
                </a:lnTo>
                <a:lnTo>
                  <a:pt x="10743" y="14095"/>
                </a:lnTo>
                <a:lnTo>
                  <a:pt x="10591" y="14590"/>
                </a:lnTo>
                <a:lnTo>
                  <a:pt x="10458" y="14838"/>
                </a:lnTo>
                <a:lnTo>
                  <a:pt x="10401" y="14952"/>
                </a:lnTo>
                <a:lnTo>
                  <a:pt x="10458" y="15085"/>
                </a:lnTo>
                <a:lnTo>
                  <a:pt x="10515" y="15162"/>
                </a:lnTo>
                <a:lnTo>
                  <a:pt x="10496" y="15162"/>
                </a:lnTo>
                <a:lnTo>
                  <a:pt x="10001" y="15028"/>
                </a:lnTo>
                <a:lnTo>
                  <a:pt x="9429" y="15143"/>
                </a:lnTo>
                <a:lnTo>
                  <a:pt x="9315" y="15104"/>
                </a:lnTo>
                <a:lnTo>
                  <a:pt x="9239" y="15047"/>
                </a:lnTo>
                <a:lnTo>
                  <a:pt x="9219" y="14952"/>
                </a:lnTo>
                <a:lnTo>
                  <a:pt x="9219" y="14838"/>
                </a:lnTo>
                <a:lnTo>
                  <a:pt x="9163" y="14742"/>
                </a:lnTo>
                <a:lnTo>
                  <a:pt x="8934" y="14647"/>
                </a:lnTo>
                <a:lnTo>
                  <a:pt x="8724" y="14590"/>
                </a:lnTo>
                <a:lnTo>
                  <a:pt x="8515" y="14628"/>
                </a:lnTo>
                <a:lnTo>
                  <a:pt x="8248" y="14723"/>
                </a:lnTo>
                <a:lnTo>
                  <a:pt x="8039" y="14895"/>
                </a:lnTo>
                <a:lnTo>
                  <a:pt x="8058" y="14990"/>
                </a:lnTo>
                <a:lnTo>
                  <a:pt x="8115" y="15104"/>
                </a:lnTo>
                <a:lnTo>
                  <a:pt x="8077" y="15180"/>
                </a:lnTo>
                <a:lnTo>
                  <a:pt x="7981" y="15180"/>
                </a:lnTo>
                <a:lnTo>
                  <a:pt x="7829" y="15276"/>
                </a:lnTo>
                <a:lnTo>
                  <a:pt x="7677" y="15390"/>
                </a:lnTo>
                <a:lnTo>
                  <a:pt x="7505" y="15447"/>
                </a:lnTo>
                <a:lnTo>
                  <a:pt x="7315" y="15371"/>
                </a:lnTo>
                <a:lnTo>
                  <a:pt x="7067" y="15314"/>
                </a:lnTo>
                <a:lnTo>
                  <a:pt x="6839" y="15390"/>
                </a:lnTo>
                <a:lnTo>
                  <a:pt x="6762" y="15485"/>
                </a:lnTo>
                <a:lnTo>
                  <a:pt x="6686" y="15561"/>
                </a:lnTo>
                <a:lnTo>
                  <a:pt x="6591" y="15580"/>
                </a:lnTo>
                <a:lnTo>
                  <a:pt x="6496" y="15619"/>
                </a:lnTo>
                <a:lnTo>
                  <a:pt x="6305" y="15771"/>
                </a:lnTo>
                <a:lnTo>
                  <a:pt x="6058" y="15771"/>
                </a:lnTo>
                <a:lnTo>
                  <a:pt x="5867" y="15656"/>
                </a:lnTo>
                <a:lnTo>
                  <a:pt x="5658" y="15600"/>
                </a:lnTo>
                <a:lnTo>
                  <a:pt x="5429" y="15638"/>
                </a:lnTo>
                <a:lnTo>
                  <a:pt x="5201" y="15676"/>
                </a:lnTo>
                <a:lnTo>
                  <a:pt x="5010" y="15542"/>
                </a:lnTo>
                <a:lnTo>
                  <a:pt x="4839" y="15352"/>
                </a:lnTo>
                <a:lnTo>
                  <a:pt x="4781" y="14933"/>
                </a:lnTo>
                <a:lnTo>
                  <a:pt x="4648" y="15028"/>
                </a:lnTo>
                <a:lnTo>
                  <a:pt x="4495" y="15257"/>
                </a:lnTo>
                <a:lnTo>
                  <a:pt x="4324" y="15219"/>
                </a:lnTo>
                <a:lnTo>
                  <a:pt x="3982" y="15390"/>
                </a:lnTo>
                <a:lnTo>
                  <a:pt x="3810" y="15352"/>
                </a:lnTo>
                <a:lnTo>
                  <a:pt x="3638" y="15238"/>
                </a:lnTo>
                <a:lnTo>
                  <a:pt x="3467" y="15162"/>
                </a:lnTo>
                <a:lnTo>
                  <a:pt x="3296" y="15123"/>
                </a:lnTo>
                <a:lnTo>
                  <a:pt x="3105" y="15162"/>
                </a:lnTo>
                <a:lnTo>
                  <a:pt x="2705" y="15143"/>
                </a:lnTo>
                <a:lnTo>
                  <a:pt x="2610" y="14781"/>
                </a:lnTo>
                <a:lnTo>
                  <a:pt x="2686" y="14609"/>
                </a:lnTo>
                <a:lnTo>
                  <a:pt x="2686" y="14419"/>
                </a:lnTo>
                <a:lnTo>
                  <a:pt x="2610" y="14323"/>
                </a:lnTo>
                <a:lnTo>
                  <a:pt x="2514" y="14266"/>
                </a:lnTo>
                <a:lnTo>
                  <a:pt x="2496" y="14190"/>
                </a:lnTo>
                <a:lnTo>
                  <a:pt x="2458" y="14133"/>
                </a:lnTo>
                <a:lnTo>
                  <a:pt x="2324" y="14019"/>
                </a:lnTo>
                <a:lnTo>
                  <a:pt x="2229" y="13866"/>
                </a:lnTo>
                <a:lnTo>
                  <a:pt x="2115" y="13733"/>
                </a:lnTo>
                <a:lnTo>
                  <a:pt x="1943" y="13675"/>
                </a:lnTo>
                <a:lnTo>
                  <a:pt x="1772" y="13675"/>
                </a:lnTo>
                <a:lnTo>
                  <a:pt x="1581" y="13675"/>
                </a:lnTo>
                <a:lnTo>
                  <a:pt x="1486" y="13599"/>
                </a:lnTo>
                <a:lnTo>
                  <a:pt x="1410" y="13523"/>
                </a:lnTo>
                <a:lnTo>
                  <a:pt x="1219" y="13523"/>
                </a:lnTo>
                <a:lnTo>
                  <a:pt x="1162" y="13504"/>
                </a:lnTo>
                <a:lnTo>
                  <a:pt x="1105" y="13466"/>
                </a:lnTo>
                <a:lnTo>
                  <a:pt x="1086" y="13409"/>
                </a:lnTo>
                <a:lnTo>
                  <a:pt x="1086" y="13352"/>
                </a:lnTo>
                <a:lnTo>
                  <a:pt x="1029" y="13295"/>
                </a:lnTo>
                <a:lnTo>
                  <a:pt x="972" y="13257"/>
                </a:lnTo>
                <a:lnTo>
                  <a:pt x="838" y="13181"/>
                </a:lnTo>
                <a:lnTo>
                  <a:pt x="781" y="13009"/>
                </a:lnTo>
                <a:lnTo>
                  <a:pt x="819" y="12515"/>
                </a:lnTo>
                <a:lnTo>
                  <a:pt x="553" y="12076"/>
                </a:lnTo>
                <a:lnTo>
                  <a:pt x="705" y="12000"/>
                </a:lnTo>
                <a:lnTo>
                  <a:pt x="877" y="11944"/>
                </a:lnTo>
                <a:lnTo>
                  <a:pt x="972" y="11753"/>
                </a:lnTo>
                <a:lnTo>
                  <a:pt x="1029" y="11563"/>
                </a:lnTo>
                <a:lnTo>
                  <a:pt x="1067" y="11467"/>
                </a:lnTo>
                <a:lnTo>
                  <a:pt x="1124" y="11391"/>
                </a:lnTo>
                <a:lnTo>
                  <a:pt x="1143" y="11277"/>
                </a:lnTo>
                <a:lnTo>
                  <a:pt x="1143" y="11162"/>
                </a:lnTo>
                <a:lnTo>
                  <a:pt x="1105" y="10953"/>
                </a:lnTo>
                <a:lnTo>
                  <a:pt x="1258" y="10820"/>
                </a:lnTo>
                <a:lnTo>
                  <a:pt x="1410" y="10857"/>
                </a:lnTo>
                <a:lnTo>
                  <a:pt x="1543" y="10857"/>
                </a:lnTo>
                <a:lnTo>
                  <a:pt x="1467" y="10458"/>
                </a:lnTo>
                <a:lnTo>
                  <a:pt x="1334" y="10344"/>
                </a:lnTo>
                <a:lnTo>
                  <a:pt x="1010" y="10420"/>
                </a:lnTo>
                <a:lnTo>
                  <a:pt x="895" y="10362"/>
                </a:lnTo>
                <a:lnTo>
                  <a:pt x="705" y="10210"/>
                </a:lnTo>
                <a:lnTo>
                  <a:pt x="553" y="10172"/>
                </a:lnTo>
                <a:lnTo>
                  <a:pt x="305" y="10229"/>
                </a:lnTo>
                <a:lnTo>
                  <a:pt x="267" y="9848"/>
                </a:lnTo>
                <a:lnTo>
                  <a:pt x="401" y="9734"/>
                </a:lnTo>
                <a:lnTo>
                  <a:pt x="496" y="9562"/>
                </a:lnTo>
                <a:lnTo>
                  <a:pt x="419" y="9429"/>
                </a:lnTo>
                <a:lnTo>
                  <a:pt x="381" y="9296"/>
                </a:lnTo>
                <a:lnTo>
                  <a:pt x="419" y="9105"/>
                </a:lnTo>
                <a:lnTo>
                  <a:pt x="457" y="8686"/>
                </a:lnTo>
                <a:lnTo>
                  <a:pt x="515" y="8515"/>
                </a:lnTo>
                <a:lnTo>
                  <a:pt x="629" y="8400"/>
                </a:lnTo>
                <a:lnTo>
                  <a:pt x="324" y="7943"/>
                </a:lnTo>
                <a:lnTo>
                  <a:pt x="76" y="7905"/>
                </a:lnTo>
                <a:lnTo>
                  <a:pt x="0" y="7733"/>
                </a:lnTo>
                <a:lnTo>
                  <a:pt x="96" y="7677"/>
                </a:lnTo>
                <a:lnTo>
                  <a:pt x="191" y="7657"/>
                </a:lnTo>
                <a:lnTo>
                  <a:pt x="286" y="7562"/>
                </a:lnTo>
                <a:lnTo>
                  <a:pt x="419" y="7372"/>
                </a:lnTo>
                <a:lnTo>
                  <a:pt x="457" y="7296"/>
                </a:lnTo>
                <a:lnTo>
                  <a:pt x="457" y="7220"/>
                </a:lnTo>
                <a:lnTo>
                  <a:pt x="457" y="7124"/>
                </a:lnTo>
                <a:lnTo>
                  <a:pt x="667" y="6991"/>
                </a:lnTo>
                <a:lnTo>
                  <a:pt x="877" y="6895"/>
                </a:lnTo>
                <a:lnTo>
                  <a:pt x="1010" y="6686"/>
                </a:lnTo>
                <a:lnTo>
                  <a:pt x="1258" y="6800"/>
                </a:lnTo>
                <a:lnTo>
                  <a:pt x="1696" y="6858"/>
                </a:lnTo>
                <a:lnTo>
                  <a:pt x="1620" y="6686"/>
                </a:lnTo>
                <a:lnTo>
                  <a:pt x="1486" y="6534"/>
                </a:lnTo>
                <a:lnTo>
                  <a:pt x="1543" y="6382"/>
                </a:lnTo>
                <a:lnTo>
                  <a:pt x="1620" y="6210"/>
                </a:lnTo>
                <a:lnTo>
                  <a:pt x="1696" y="6077"/>
                </a:lnTo>
                <a:lnTo>
                  <a:pt x="1791" y="6133"/>
                </a:lnTo>
                <a:lnTo>
                  <a:pt x="1924" y="6133"/>
                </a:lnTo>
                <a:lnTo>
                  <a:pt x="2019" y="5981"/>
                </a:lnTo>
                <a:lnTo>
                  <a:pt x="2133" y="5924"/>
                </a:lnTo>
                <a:lnTo>
                  <a:pt x="2229" y="5981"/>
                </a:lnTo>
                <a:lnTo>
                  <a:pt x="2419" y="6057"/>
                </a:lnTo>
                <a:lnTo>
                  <a:pt x="2610" y="6057"/>
                </a:lnTo>
                <a:lnTo>
                  <a:pt x="2648" y="5943"/>
                </a:lnTo>
                <a:lnTo>
                  <a:pt x="2686" y="5810"/>
                </a:lnTo>
                <a:lnTo>
                  <a:pt x="2743" y="5715"/>
                </a:lnTo>
                <a:lnTo>
                  <a:pt x="2819" y="5638"/>
                </a:lnTo>
                <a:lnTo>
                  <a:pt x="2915" y="5715"/>
                </a:lnTo>
                <a:lnTo>
                  <a:pt x="3010" y="5791"/>
                </a:lnTo>
                <a:lnTo>
                  <a:pt x="3162" y="5924"/>
                </a:lnTo>
                <a:lnTo>
                  <a:pt x="3257" y="6115"/>
                </a:lnTo>
                <a:lnTo>
                  <a:pt x="3486" y="6191"/>
                </a:lnTo>
                <a:lnTo>
                  <a:pt x="4001" y="5962"/>
                </a:lnTo>
                <a:lnTo>
                  <a:pt x="4096" y="5657"/>
                </a:lnTo>
                <a:lnTo>
                  <a:pt x="4019" y="5581"/>
                </a:lnTo>
                <a:lnTo>
                  <a:pt x="3962" y="5505"/>
                </a:lnTo>
                <a:lnTo>
                  <a:pt x="4058" y="5353"/>
                </a:lnTo>
                <a:lnTo>
                  <a:pt x="4114" y="5219"/>
                </a:lnTo>
                <a:lnTo>
                  <a:pt x="4248" y="5010"/>
                </a:lnTo>
                <a:lnTo>
                  <a:pt x="4458" y="4877"/>
                </a:lnTo>
                <a:lnTo>
                  <a:pt x="4495" y="4781"/>
                </a:lnTo>
                <a:lnTo>
                  <a:pt x="4591" y="4705"/>
                </a:lnTo>
                <a:lnTo>
                  <a:pt x="4705" y="4667"/>
                </a:lnTo>
                <a:lnTo>
                  <a:pt x="4820" y="4572"/>
                </a:lnTo>
                <a:lnTo>
                  <a:pt x="4972" y="4438"/>
                </a:lnTo>
                <a:lnTo>
                  <a:pt x="5125" y="4286"/>
                </a:lnTo>
                <a:lnTo>
                  <a:pt x="5181" y="4248"/>
                </a:lnTo>
                <a:lnTo>
                  <a:pt x="5257" y="4267"/>
                </a:lnTo>
                <a:lnTo>
                  <a:pt x="5353" y="4210"/>
                </a:lnTo>
                <a:lnTo>
                  <a:pt x="5429" y="4134"/>
                </a:lnTo>
                <a:lnTo>
                  <a:pt x="5582" y="4210"/>
                </a:lnTo>
                <a:lnTo>
                  <a:pt x="5734" y="4286"/>
                </a:lnTo>
                <a:lnTo>
                  <a:pt x="5924" y="4324"/>
                </a:lnTo>
                <a:lnTo>
                  <a:pt x="6077" y="4343"/>
                </a:lnTo>
                <a:lnTo>
                  <a:pt x="6115" y="4172"/>
                </a:lnTo>
                <a:lnTo>
                  <a:pt x="6134" y="3981"/>
                </a:lnTo>
                <a:lnTo>
                  <a:pt x="6096" y="3791"/>
                </a:lnTo>
                <a:lnTo>
                  <a:pt x="6210" y="3657"/>
                </a:lnTo>
                <a:lnTo>
                  <a:pt x="6381" y="3581"/>
                </a:lnTo>
                <a:lnTo>
                  <a:pt x="6553" y="3581"/>
                </a:lnTo>
                <a:lnTo>
                  <a:pt x="6648" y="3753"/>
                </a:lnTo>
                <a:lnTo>
                  <a:pt x="6762" y="3771"/>
                </a:lnTo>
                <a:lnTo>
                  <a:pt x="6877" y="3829"/>
                </a:lnTo>
                <a:lnTo>
                  <a:pt x="6857" y="3962"/>
                </a:lnTo>
                <a:lnTo>
                  <a:pt x="6877" y="4096"/>
                </a:lnTo>
                <a:lnTo>
                  <a:pt x="7067" y="4020"/>
                </a:lnTo>
                <a:lnTo>
                  <a:pt x="7238" y="3886"/>
                </a:lnTo>
                <a:lnTo>
                  <a:pt x="7315" y="3924"/>
                </a:lnTo>
                <a:lnTo>
                  <a:pt x="7372" y="4000"/>
                </a:lnTo>
                <a:lnTo>
                  <a:pt x="7448" y="4000"/>
                </a:lnTo>
                <a:lnTo>
                  <a:pt x="7524" y="3962"/>
                </a:lnTo>
                <a:lnTo>
                  <a:pt x="7772" y="4000"/>
                </a:lnTo>
                <a:lnTo>
                  <a:pt x="8000" y="4115"/>
                </a:lnTo>
                <a:lnTo>
                  <a:pt x="8172" y="4076"/>
                </a:lnTo>
                <a:lnTo>
                  <a:pt x="8344" y="3981"/>
                </a:lnTo>
                <a:lnTo>
                  <a:pt x="8553" y="4038"/>
                </a:lnTo>
                <a:lnTo>
                  <a:pt x="8743" y="4152"/>
                </a:lnTo>
                <a:lnTo>
                  <a:pt x="8820" y="4324"/>
                </a:lnTo>
                <a:lnTo>
                  <a:pt x="8667" y="4438"/>
                </a:lnTo>
                <a:lnTo>
                  <a:pt x="8477" y="4362"/>
                </a:lnTo>
                <a:lnTo>
                  <a:pt x="8362" y="4419"/>
                </a:lnTo>
                <a:lnTo>
                  <a:pt x="8248" y="4496"/>
                </a:lnTo>
                <a:lnTo>
                  <a:pt x="8210" y="4686"/>
                </a:lnTo>
                <a:lnTo>
                  <a:pt x="8229" y="4953"/>
                </a:lnTo>
                <a:lnTo>
                  <a:pt x="8362" y="5143"/>
                </a:lnTo>
                <a:lnTo>
                  <a:pt x="8572" y="5239"/>
                </a:lnTo>
                <a:lnTo>
                  <a:pt x="8629" y="5410"/>
                </a:lnTo>
                <a:lnTo>
                  <a:pt x="8686" y="5562"/>
                </a:lnTo>
                <a:lnTo>
                  <a:pt x="8820" y="5620"/>
                </a:lnTo>
                <a:lnTo>
                  <a:pt x="8953" y="5696"/>
                </a:lnTo>
                <a:lnTo>
                  <a:pt x="9429" y="5734"/>
                </a:lnTo>
                <a:lnTo>
                  <a:pt x="9391" y="5905"/>
                </a:lnTo>
                <a:lnTo>
                  <a:pt x="9448" y="5962"/>
                </a:lnTo>
                <a:lnTo>
                  <a:pt x="9505" y="6019"/>
                </a:lnTo>
                <a:lnTo>
                  <a:pt x="9429" y="6210"/>
                </a:lnTo>
                <a:lnTo>
                  <a:pt x="9353" y="6419"/>
                </a:lnTo>
                <a:lnTo>
                  <a:pt x="9372" y="6648"/>
                </a:lnTo>
                <a:lnTo>
                  <a:pt x="9410" y="6839"/>
                </a:lnTo>
                <a:lnTo>
                  <a:pt x="9448" y="7010"/>
                </a:lnTo>
                <a:lnTo>
                  <a:pt x="9372" y="7200"/>
                </a:lnTo>
                <a:lnTo>
                  <a:pt x="9810" y="7353"/>
                </a:lnTo>
                <a:lnTo>
                  <a:pt x="10001" y="7276"/>
                </a:lnTo>
                <a:lnTo>
                  <a:pt x="10210" y="7315"/>
                </a:lnTo>
                <a:lnTo>
                  <a:pt x="10286" y="7315"/>
                </a:lnTo>
                <a:close/>
                <a:moveTo>
                  <a:pt x="6000" y="13314"/>
                </a:moveTo>
                <a:lnTo>
                  <a:pt x="6096" y="13199"/>
                </a:lnTo>
                <a:lnTo>
                  <a:pt x="6134" y="13085"/>
                </a:lnTo>
                <a:lnTo>
                  <a:pt x="6115" y="12952"/>
                </a:lnTo>
                <a:lnTo>
                  <a:pt x="6115" y="12837"/>
                </a:lnTo>
                <a:lnTo>
                  <a:pt x="6039" y="12761"/>
                </a:lnTo>
                <a:lnTo>
                  <a:pt x="5982" y="12685"/>
                </a:lnTo>
                <a:lnTo>
                  <a:pt x="5982" y="12496"/>
                </a:lnTo>
                <a:lnTo>
                  <a:pt x="6019" y="12439"/>
                </a:lnTo>
                <a:lnTo>
                  <a:pt x="6019" y="12381"/>
                </a:lnTo>
                <a:lnTo>
                  <a:pt x="5943" y="12248"/>
                </a:lnTo>
                <a:lnTo>
                  <a:pt x="5696" y="12058"/>
                </a:lnTo>
                <a:lnTo>
                  <a:pt x="5353" y="12076"/>
                </a:lnTo>
                <a:lnTo>
                  <a:pt x="4953" y="12134"/>
                </a:lnTo>
                <a:lnTo>
                  <a:pt x="4667" y="12381"/>
                </a:lnTo>
                <a:lnTo>
                  <a:pt x="4705" y="12742"/>
                </a:lnTo>
                <a:lnTo>
                  <a:pt x="4591" y="12857"/>
                </a:lnTo>
                <a:lnTo>
                  <a:pt x="4534" y="13009"/>
                </a:lnTo>
                <a:lnTo>
                  <a:pt x="4591" y="13009"/>
                </a:lnTo>
                <a:lnTo>
                  <a:pt x="4648" y="13047"/>
                </a:lnTo>
                <a:lnTo>
                  <a:pt x="4629" y="13123"/>
                </a:lnTo>
                <a:lnTo>
                  <a:pt x="4610" y="13181"/>
                </a:lnTo>
                <a:lnTo>
                  <a:pt x="4495" y="13199"/>
                </a:lnTo>
                <a:lnTo>
                  <a:pt x="4400" y="13199"/>
                </a:lnTo>
                <a:lnTo>
                  <a:pt x="4324" y="13333"/>
                </a:lnTo>
                <a:lnTo>
                  <a:pt x="4363" y="13466"/>
                </a:lnTo>
                <a:lnTo>
                  <a:pt x="4458" y="13504"/>
                </a:lnTo>
                <a:lnTo>
                  <a:pt x="4553" y="13599"/>
                </a:lnTo>
                <a:lnTo>
                  <a:pt x="4629" y="13752"/>
                </a:lnTo>
                <a:lnTo>
                  <a:pt x="4724" y="13828"/>
                </a:lnTo>
                <a:lnTo>
                  <a:pt x="4800" y="13885"/>
                </a:lnTo>
                <a:lnTo>
                  <a:pt x="4876" y="13924"/>
                </a:lnTo>
                <a:lnTo>
                  <a:pt x="4915" y="13885"/>
                </a:lnTo>
                <a:lnTo>
                  <a:pt x="5010" y="13733"/>
                </a:lnTo>
                <a:lnTo>
                  <a:pt x="5086" y="13657"/>
                </a:lnTo>
                <a:lnTo>
                  <a:pt x="5296" y="13675"/>
                </a:lnTo>
                <a:lnTo>
                  <a:pt x="5658" y="13771"/>
                </a:lnTo>
                <a:lnTo>
                  <a:pt x="5810" y="13695"/>
                </a:lnTo>
                <a:lnTo>
                  <a:pt x="5829" y="13619"/>
                </a:lnTo>
                <a:lnTo>
                  <a:pt x="5829" y="13561"/>
                </a:lnTo>
                <a:lnTo>
                  <a:pt x="5886" y="13409"/>
                </a:lnTo>
                <a:lnTo>
                  <a:pt x="5886" y="13352"/>
                </a:lnTo>
                <a:lnTo>
                  <a:pt x="5886" y="13295"/>
                </a:lnTo>
                <a:lnTo>
                  <a:pt x="5943" y="13295"/>
                </a:lnTo>
                <a:lnTo>
                  <a:pt x="6000" y="13314"/>
                </a:lnTo>
                <a:close/>
                <a:moveTo>
                  <a:pt x="19601" y="0"/>
                </a:moveTo>
                <a:lnTo>
                  <a:pt x="19696" y="76"/>
                </a:lnTo>
                <a:lnTo>
                  <a:pt x="19696" y="267"/>
                </a:lnTo>
                <a:lnTo>
                  <a:pt x="19620" y="495"/>
                </a:lnTo>
                <a:lnTo>
                  <a:pt x="19563" y="648"/>
                </a:lnTo>
                <a:lnTo>
                  <a:pt x="19429" y="705"/>
                </a:lnTo>
                <a:lnTo>
                  <a:pt x="19277" y="686"/>
                </a:lnTo>
                <a:lnTo>
                  <a:pt x="19125" y="591"/>
                </a:lnTo>
                <a:lnTo>
                  <a:pt x="19011" y="457"/>
                </a:lnTo>
                <a:lnTo>
                  <a:pt x="18992" y="305"/>
                </a:lnTo>
                <a:lnTo>
                  <a:pt x="19029" y="172"/>
                </a:lnTo>
                <a:lnTo>
                  <a:pt x="19144" y="95"/>
                </a:lnTo>
                <a:lnTo>
                  <a:pt x="19373" y="58"/>
                </a:lnTo>
                <a:lnTo>
                  <a:pt x="19525" y="0"/>
                </a:lnTo>
                <a:lnTo>
                  <a:pt x="19601" y="0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6" name="Freeform 38">
            <a:extLst>
              <a:ext uri="{FF2B5EF4-FFF2-40B4-BE49-F238E27FC236}">
                <a16:creationId xmlns:a16="http://schemas.microsoft.com/office/drawing/2014/main" id="{A1340C2B-CB04-4E6B-8854-535B8A34E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6987" y="5324173"/>
            <a:ext cx="516078" cy="285849"/>
          </a:xfrm>
          <a:custGeom>
            <a:avLst/>
            <a:gdLst>
              <a:gd name="T0" fmla="*/ 2147483646 w 4992"/>
              <a:gd name="T1" fmla="*/ 2147483646 h 2763"/>
              <a:gd name="T2" fmla="*/ 2147483646 w 4992"/>
              <a:gd name="T3" fmla="*/ 2147483646 h 2763"/>
              <a:gd name="T4" fmla="*/ 2147483646 w 4992"/>
              <a:gd name="T5" fmla="*/ 2147483646 h 2763"/>
              <a:gd name="T6" fmla="*/ 2147483646 w 4992"/>
              <a:gd name="T7" fmla="*/ 2147483646 h 2763"/>
              <a:gd name="T8" fmla="*/ 2147483646 w 4992"/>
              <a:gd name="T9" fmla="*/ 2147483646 h 2763"/>
              <a:gd name="T10" fmla="*/ 2147483646 w 4992"/>
              <a:gd name="T11" fmla="*/ 2147483646 h 2763"/>
              <a:gd name="T12" fmla="*/ 2147483646 w 4992"/>
              <a:gd name="T13" fmla="*/ 2147483646 h 2763"/>
              <a:gd name="T14" fmla="*/ 2147483646 w 4992"/>
              <a:gd name="T15" fmla="*/ 2147483646 h 2763"/>
              <a:gd name="T16" fmla="*/ 2147483646 w 4992"/>
              <a:gd name="T17" fmla="*/ 2147483646 h 2763"/>
              <a:gd name="T18" fmla="*/ 2147483646 w 4992"/>
              <a:gd name="T19" fmla="*/ 2147483646 h 2763"/>
              <a:gd name="T20" fmla="*/ 2147483646 w 4992"/>
              <a:gd name="T21" fmla="*/ 2147483646 h 2763"/>
              <a:gd name="T22" fmla="*/ 2147483646 w 4992"/>
              <a:gd name="T23" fmla="*/ 2147483646 h 2763"/>
              <a:gd name="T24" fmla="*/ 2147483646 w 4992"/>
              <a:gd name="T25" fmla="*/ 2147483646 h 2763"/>
              <a:gd name="T26" fmla="*/ 2147483646 w 4992"/>
              <a:gd name="T27" fmla="*/ 2147483646 h 2763"/>
              <a:gd name="T28" fmla="*/ 2147483646 w 4992"/>
              <a:gd name="T29" fmla="*/ 2147483646 h 2763"/>
              <a:gd name="T30" fmla="*/ 2147483646 w 4992"/>
              <a:gd name="T31" fmla="*/ 2147483646 h 2763"/>
              <a:gd name="T32" fmla="*/ 2147483646 w 4992"/>
              <a:gd name="T33" fmla="*/ 2147483646 h 2763"/>
              <a:gd name="T34" fmla="*/ 2147483646 w 4992"/>
              <a:gd name="T35" fmla="*/ 2147483646 h 2763"/>
              <a:gd name="T36" fmla="*/ 2147483646 w 4992"/>
              <a:gd name="T37" fmla="*/ 2147483646 h 2763"/>
              <a:gd name="T38" fmla="*/ 2147483646 w 4992"/>
              <a:gd name="T39" fmla="*/ 2147483646 h 2763"/>
              <a:gd name="T40" fmla="*/ 2147483646 w 4992"/>
              <a:gd name="T41" fmla="*/ 2147483646 h 2763"/>
              <a:gd name="T42" fmla="*/ 2147483646 w 4992"/>
              <a:gd name="T43" fmla="*/ 2147483646 h 2763"/>
              <a:gd name="T44" fmla="*/ 2147483646 w 4992"/>
              <a:gd name="T45" fmla="*/ 2147483646 h 2763"/>
              <a:gd name="T46" fmla="*/ 2147483646 w 4992"/>
              <a:gd name="T47" fmla="*/ 2147483646 h 2763"/>
              <a:gd name="T48" fmla="*/ 2147483646 w 4992"/>
              <a:gd name="T49" fmla="*/ 2147483646 h 2763"/>
              <a:gd name="T50" fmla="*/ 2147483646 w 4992"/>
              <a:gd name="T51" fmla="*/ 2147483646 h 2763"/>
              <a:gd name="T52" fmla="*/ 2147483646 w 4992"/>
              <a:gd name="T53" fmla="*/ 2147483646 h 2763"/>
              <a:gd name="T54" fmla="*/ 2147483646 w 4992"/>
              <a:gd name="T55" fmla="*/ 2147483646 h 2763"/>
              <a:gd name="T56" fmla="*/ 2147483646 w 4992"/>
              <a:gd name="T57" fmla="*/ 2147483646 h 2763"/>
              <a:gd name="T58" fmla="*/ 2147483646 w 4992"/>
              <a:gd name="T59" fmla="*/ 2147483646 h 2763"/>
              <a:gd name="T60" fmla="*/ 2147483646 w 4992"/>
              <a:gd name="T61" fmla="*/ 2147483646 h 2763"/>
              <a:gd name="T62" fmla="*/ 2147483646 w 4992"/>
              <a:gd name="T63" fmla="*/ 2147483646 h 2763"/>
              <a:gd name="T64" fmla="*/ 2147483646 w 4992"/>
              <a:gd name="T65" fmla="*/ 2147483646 h 2763"/>
              <a:gd name="T66" fmla="*/ 2147483646 w 4992"/>
              <a:gd name="T67" fmla="*/ 2147483646 h 2763"/>
              <a:gd name="T68" fmla="*/ 2147483646 w 4992"/>
              <a:gd name="T69" fmla="*/ 2147483646 h 2763"/>
              <a:gd name="T70" fmla="*/ 0 w 4992"/>
              <a:gd name="T71" fmla="*/ 2147483646 h 2763"/>
              <a:gd name="T72" fmla="*/ 2147483646 w 4992"/>
              <a:gd name="T73" fmla="*/ 2147483646 h 2763"/>
              <a:gd name="T74" fmla="*/ 2147483646 w 4992"/>
              <a:gd name="T75" fmla="*/ 2147483646 h 2763"/>
              <a:gd name="T76" fmla="*/ 2147483646 w 4992"/>
              <a:gd name="T77" fmla="*/ 2147483646 h 2763"/>
              <a:gd name="T78" fmla="*/ 2147483646 w 4992"/>
              <a:gd name="T79" fmla="*/ 2147483646 h 2763"/>
              <a:gd name="T80" fmla="*/ 2147483646 w 4992"/>
              <a:gd name="T81" fmla="*/ 2147483646 h 2763"/>
              <a:gd name="T82" fmla="*/ 2147483646 w 4992"/>
              <a:gd name="T83" fmla="*/ 2147483646 h 2763"/>
              <a:gd name="T84" fmla="*/ 2147483646 w 4992"/>
              <a:gd name="T85" fmla="*/ 2147483646 h 2763"/>
              <a:gd name="T86" fmla="*/ 2147483646 w 4992"/>
              <a:gd name="T87" fmla="*/ 2147483646 h 2763"/>
              <a:gd name="T88" fmla="*/ 2147483646 w 4992"/>
              <a:gd name="T89" fmla="*/ 2147483646 h 2763"/>
              <a:gd name="T90" fmla="*/ 2147483646 w 4992"/>
              <a:gd name="T91" fmla="*/ 2147483646 h 2763"/>
              <a:gd name="T92" fmla="*/ 2147483646 w 4992"/>
              <a:gd name="T93" fmla="*/ 2147483646 h 2763"/>
              <a:gd name="T94" fmla="*/ 2147483646 w 4992"/>
              <a:gd name="T95" fmla="*/ 2147483646 h 2763"/>
              <a:gd name="T96" fmla="*/ 2147483646 w 4992"/>
              <a:gd name="T97" fmla="*/ 2147483646 h 2763"/>
              <a:gd name="T98" fmla="*/ 2147483646 w 4992"/>
              <a:gd name="T99" fmla="*/ 2147483646 h 2763"/>
              <a:gd name="T100" fmla="*/ 2147483646 w 4992"/>
              <a:gd name="T101" fmla="*/ 0 h 2763"/>
              <a:gd name="T102" fmla="*/ 2147483646 w 4992"/>
              <a:gd name="T103" fmla="*/ 2147483646 h 2763"/>
              <a:gd name="T104" fmla="*/ 2147483646 w 4992"/>
              <a:gd name="T105" fmla="*/ 2147483646 h 2763"/>
              <a:gd name="T106" fmla="*/ 2147483646 w 4992"/>
              <a:gd name="T107" fmla="*/ 2147483646 h 2763"/>
              <a:gd name="T108" fmla="*/ 2147483646 w 4992"/>
              <a:gd name="T109" fmla="*/ 2147483646 h 2763"/>
              <a:gd name="T110" fmla="*/ 2147483646 w 4992"/>
              <a:gd name="T111" fmla="*/ 2147483646 h 2763"/>
              <a:gd name="T112" fmla="*/ 2147483646 w 4992"/>
              <a:gd name="T113" fmla="*/ 2147483646 h 2763"/>
              <a:gd name="T114" fmla="*/ 2147483646 w 4992"/>
              <a:gd name="T115" fmla="*/ 2147483646 h 2763"/>
              <a:gd name="T116" fmla="*/ 2147483646 w 4992"/>
              <a:gd name="T117" fmla="*/ 2147483646 h 2763"/>
              <a:gd name="T118" fmla="*/ 2147483646 w 4992"/>
              <a:gd name="T119" fmla="*/ 2147483646 h 2763"/>
              <a:gd name="T120" fmla="*/ 2147483646 w 4992"/>
              <a:gd name="T121" fmla="*/ 2147483646 h 276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992" h="2763">
                <a:moveTo>
                  <a:pt x="4953" y="648"/>
                </a:moveTo>
                <a:lnTo>
                  <a:pt x="4991" y="743"/>
                </a:lnTo>
                <a:lnTo>
                  <a:pt x="4972" y="781"/>
                </a:lnTo>
                <a:lnTo>
                  <a:pt x="4896" y="800"/>
                </a:lnTo>
                <a:lnTo>
                  <a:pt x="4858" y="838"/>
                </a:lnTo>
                <a:lnTo>
                  <a:pt x="4858" y="895"/>
                </a:lnTo>
                <a:lnTo>
                  <a:pt x="4896" y="953"/>
                </a:lnTo>
                <a:lnTo>
                  <a:pt x="4896" y="990"/>
                </a:lnTo>
                <a:lnTo>
                  <a:pt x="4877" y="1048"/>
                </a:lnTo>
                <a:lnTo>
                  <a:pt x="4819" y="1105"/>
                </a:lnTo>
                <a:lnTo>
                  <a:pt x="4819" y="1124"/>
                </a:lnTo>
                <a:lnTo>
                  <a:pt x="4705" y="1257"/>
                </a:lnTo>
                <a:lnTo>
                  <a:pt x="4496" y="1429"/>
                </a:lnTo>
                <a:lnTo>
                  <a:pt x="4420" y="1581"/>
                </a:lnTo>
                <a:lnTo>
                  <a:pt x="4324" y="1752"/>
                </a:lnTo>
                <a:lnTo>
                  <a:pt x="4324" y="1810"/>
                </a:lnTo>
                <a:lnTo>
                  <a:pt x="4286" y="1905"/>
                </a:lnTo>
                <a:lnTo>
                  <a:pt x="4134" y="1924"/>
                </a:lnTo>
                <a:lnTo>
                  <a:pt x="4076" y="1962"/>
                </a:lnTo>
                <a:lnTo>
                  <a:pt x="3905" y="1943"/>
                </a:lnTo>
                <a:lnTo>
                  <a:pt x="3658" y="2133"/>
                </a:lnTo>
                <a:lnTo>
                  <a:pt x="3029" y="2248"/>
                </a:lnTo>
                <a:lnTo>
                  <a:pt x="2820" y="2438"/>
                </a:lnTo>
                <a:lnTo>
                  <a:pt x="2553" y="2495"/>
                </a:lnTo>
                <a:lnTo>
                  <a:pt x="2267" y="2457"/>
                </a:lnTo>
                <a:lnTo>
                  <a:pt x="1962" y="2514"/>
                </a:lnTo>
                <a:lnTo>
                  <a:pt x="1695" y="2438"/>
                </a:lnTo>
                <a:lnTo>
                  <a:pt x="1086" y="2457"/>
                </a:lnTo>
                <a:lnTo>
                  <a:pt x="915" y="2533"/>
                </a:lnTo>
                <a:lnTo>
                  <a:pt x="800" y="2743"/>
                </a:lnTo>
                <a:lnTo>
                  <a:pt x="686" y="2762"/>
                </a:lnTo>
                <a:lnTo>
                  <a:pt x="591" y="2705"/>
                </a:lnTo>
                <a:lnTo>
                  <a:pt x="458" y="2476"/>
                </a:lnTo>
                <a:lnTo>
                  <a:pt x="267" y="2419"/>
                </a:lnTo>
                <a:lnTo>
                  <a:pt x="77" y="2209"/>
                </a:lnTo>
                <a:lnTo>
                  <a:pt x="0" y="1981"/>
                </a:lnTo>
                <a:lnTo>
                  <a:pt x="114" y="1676"/>
                </a:lnTo>
                <a:lnTo>
                  <a:pt x="229" y="1486"/>
                </a:lnTo>
                <a:lnTo>
                  <a:pt x="286" y="1410"/>
                </a:lnTo>
                <a:lnTo>
                  <a:pt x="515" y="1295"/>
                </a:lnTo>
                <a:lnTo>
                  <a:pt x="705" y="953"/>
                </a:lnTo>
                <a:lnTo>
                  <a:pt x="876" y="914"/>
                </a:lnTo>
                <a:lnTo>
                  <a:pt x="952" y="743"/>
                </a:lnTo>
                <a:lnTo>
                  <a:pt x="1238" y="648"/>
                </a:lnTo>
                <a:lnTo>
                  <a:pt x="1886" y="457"/>
                </a:lnTo>
                <a:lnTo>
                  <a:pt x="2039" y="324"/>
                </a:lnTo>
                <a:lnTo>
                  <a:pt x="2667" y="267"/>
                </a:lnTo>
                <a:lnTo>
                  <a:pt x="3067" y="76"/>
                </a:lnTo>
                <a:lnTo>
                  <a:pt x="3182" y="95"/>
                </a:lnTo>
                <a:lnTo>
                  <a:pt x="3677" y="19"/>
                </a:lnTo>
                <a:lnTo>
                  <a:pt x="3981" y="0"/>
                </a:lnTo>
                <a:lnTo>
                  <a:pt x="4172" y="38"/>
                </a:lnTo>
                <a:lnTo>
                  <a:pt x="4248" y="133"/>
                </a:lnTo>
                <a:lnTo>
                  <a:pt x="4343" y="210"/>
                </a:lnTo>
                <a:lnTo>
                  <a:pt x="4648" y="343"/>
                </a:lnTo>
                <a:lnTo>
                  <a:pt x="4743" y="438"/>
                </a:lnTo>
                <a:lnTo>
                  <a:pt x="4801" y="648"/>
                </a:lnTo>
                <a:lnTo>
                  <a:pt x="4858" y="743"/>
                </a:lnTo>
                <a:lnTo>
                  <a:pt x="4896" y="704"/>
                </a:lnTo>
                <a:lnTo>
                  <a:pt x="4934" y="667"/>
                </a:lnTo>
                <a:lnTo>
                  <a:pt x="4953" y="648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7" name="Freeform 39">
            <a:extLst>
              <a:ext uri="{FF2B5EF4-FFF2-40B4-BE49-F238E27FC236}">
                <a16:creationId xmlns:a16="http://schemas.microsoft.com/office/drawing/2014/main" id="{DAEF4EC5-02E1-4CFA-AB57-AA8B52195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663" y="2025741"/>
            <a:ext cx="262142" cy="208802"/>
          </a:xfrm>
          <a:custGeom>
            <a:avLst/>
            <a:gdLst>
              <a:gd name="T0" fmla="*/ 2147483646 w 2535"/>
              <a:gd name="T1" fmla="*/ 2147483646 h 2021"/>
              <a:gd name="T2" fmla="*/ 2147483646 w 2535"/>
              <a:gd name="T3" fmla="*/ 2147483646 h 2021"/>
              <a:gd name="T4" fmla="*/ 2147483646 w 2535"/>
              <a:gd name="T5" fmla="*/ 2147483646 h 2021"/>
              <a:gd name="T6" fmla="*/ 2147483646 w 2535"/>
              <a:gd name="T7" fmla="*/ 2147483646 h 2021"/>
              <a:gd name="T8" fmla="*/ 2147483646 w 2535"/>
              <a:gd name="T9" fmla="*/ 2147483646 h 2021"/>
              <a:gd name="T10" fmla="*/ 2147483646 w 2535"/>
              <a:gd name="T11" fmla="*/ 2147483646 h 2021"/>
              <a:gd name="T12" fmla="*/ 2147483646 w 2535"/>
              <a:gd name="T13" fmla="*/ 2147483646 h 2021"/>
              <a:gd name="T14" fmla="*/ 2147483646 w 2535"/>
              <a:gd name="T15" fmla="*/ 2147483646 h 2021"/>
              <a:gd name="T16" fmla="*/ 2147483646 w 2535"/>
              <a:gd name="T17" fmla="*/ 2147483646 h 2021"/>
              <a:gd name="T18" fmla="*/ 2147483646 w 2535"/>
              <a:gd name="T19" fmla="*/ 2147483646 h 2021"/>
              <a:gd name="T20" fmla="*/ 2147483646 w 2535"/>
              <a:gd name="T21" fmla="*/ 2147483646 h 2021"/>
              <a:gd name="T22" fmla="*/ 2147483646 w 2535"/>
              <a:gd name="T23" fmla="*/ 2147483646 h 2021"/>
              <a:gd name="T24" fmla="*/ 2147483646 w 2535"/>
              <a:gd name="T25" fmla="*/ 2147483646 h 2021"/>
              <a:gd name="T26" fmla="*/ 2147483646 w 2535"/>
              <a:gd name="T27" fmla="*/ 2147483646 h 2021"/>
              <a:gd name="T28" fmla="*/ 2147483646 w 2535"/>
              <a:gd name="T29" fmla="*/ 2147483646 h 2021"/>
              <a:gd name="T30" fmla="*/ 2147483646 w 2535"/>
              <a:gd name="T31" fmla="*/ 2147483646 h 2021"/>
              <a:gd name="T32" fmla="*/ 2147483646 w 2535"/>
              <a:gd name="T33" fmla="*/ 2147483646 h 2021"/>
              <a:gd name="T34" fmla="*/ 2147483646 w 2535"/>
              <a:gd name="T35" fmla="*/ 2147483646 h 2021"/>
              <a:gd name="T36" fmla="*/ 2147483646 w 2535"/>
              <a:gd name="T37" fmla="*/ 2147483646 h 2021"/>
              <a:gd name="T38" fmla="*/ 2147483646 w 2535"/>
              <a:gd name="T39" fmla="*/ 2147483646 h 2021"/>
              <a:gd name="T40" fmla="*/ 2147483646 w 2535"/>
              <a:gd name="T41" fmla="*/ 2147483646 h 2021"/>
              <a:gd name="T42" fmla="*/ 2147483646 w 2535"/>
              <a:gd name="T43" fmla="*/ 2147483646 h 2021"/>
              <a:gd name="T44" fmla="*/ 2147483646 w 2535"/>
              <a:gd name="T45" fmla="*/ 2147483646 h 2021"/>
              <a:gd name="T46" fmla="*/ 2147483646 w 2535"/>
              <a:gd name="T47" fmla="*/ 2147483646 h 2021"/>
              <a:gd name="T48" fmla="*/ 2147483646 w 2535"/>
              <a:gd name="T49" fmla="*/ 2147483646 h 2021"/>
              <a:gd name="T50" fmla="*/ 2147483646 w 2535"/>
              <a:gd name="T51" fmla="*/ 2147483646 h 2021"/>
              <a:gd name="T52" fmla="*/ 0 w 2535"/>
              <a:gd name="T53" fmla="*/ 2147483646 h 2021"/>
              <a:gd name="T54" fmla="*/ 2147483646 w 2535"/>
              <a:gd name="T55" fmla="*/ 2147483646 h 2021"/>
              <a:gd name="T56" fmla="*/ 2147483646 w 2535"/>
              <a:gd name="T57" fmla="*/ 2147483646 h 2021"/>
              <a:gd name="T58" fmla="*/ 2147483646 w 2535"/>
              <a:gd name="T59" fmla="*/ 2147483646 h 2021"/>
              <a:gd name="T60" fmla="*/ 2147483646 w 2535"/>
              <a:gd name="T61" fmla="*/ 2147483646 h 2021"/>
              <a:gd name="T62" fmla="*/ 2147483646 w 2535"/>
              <a:gd name="T63" fmla="*/ 2147483646 h 2021"/>
              <a:gd name="T64" fmla="*/ 2147483646 w 2535"/>
              <a:gd name="T65" fmla="*/ 2147483646 h 2021"/>
              <a:gd name="T66" fmla="*/ 2147483646 w 2535"/>
              <a:gd name="T67" fmla="*/ 2147483646 h 2021"/>
              <a:gd name="T68" fmla="*/ 2147483646 w 2535"/>
              <a:gd name="T69" fmla="*/ 2147483646 h 2021"/>
              <a:gd name="T70" fmla="*/ 2147483646 w 2535"/>
              <a:gd name="T71" fmla="*/ 2147483646 h 2021"/>
              <a:gd name="T72" fmla="*/ 2147483646 w 2535"/>
              <a:gd name="T73" fmla="*/ 2147483646 h 2021"/>
              <a:gd name="T74" fmla="*/ 2147483646 w 2535"/>
              <a:gd name="T75" fmla="*/ 2147483646 h 2021"/>
              <a:gd name="T76" fmla="*/ 2147483646 w 2535"/>
              <a:gd name="T77" fmla="*/ 0 h 2021"/>
              <a:gd name="T78" fmla="*/ 2147483646 w 2535"/>
              <a:gd name="T79" fmla="*/ 2147483646 h 2021"/>
              <a:gd name="T80" fmla="*/ 2147483646 w 2535"/>
              <a:gd name="T81" fmla="*/ 2147483646 h 2021"/>
              <a:gd name="T82" fmla="*/ 2147483646 w 2535"/>
              <a:gd name="T83" fmla="*/ 2147483646 h 2021"/>
              <a:gd name="T84" fmla="*/ 2147483646 w 2535"/>
              <a:gd name="T85" fmla="*/ 2147483646 h 2021"/>
              <a:gd name="T86" fmla="*/ 2147483646 w 2535"/>
              <a:gd name="T87" fmla="*/ 2147483646 h 2021"/>
              <a:gd name="T88" fmla="*/ 2147483646 w 2535"/>
              <a:gd name="T89" fmla="*/ 2147483646 h 202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35" h="2021">
                <a:moveTo>
                  <a:pt x="2039" y="1067"/>
                </a:moveTo>
                <a:lnTo>
                  <a:pt x="2210" y="1048"/>
                </a:lnTo>
                <a:lnTo>
                  <a:pt x="2362" y="1010"/>
                </a:lnTo>
                <a:lnTo>
                  <a:pt x="2477" y="1010"/>
                </a:lnTo>
                <a:lnTo>
                  <a:pt x="2534" y="1124"/>
                </a:lnTo>
                <a:lnTo>
                  <a:pt x="2515" y="1239"/>
                </a:lnTo>
                <a:lnTo>
                  <a:pt x="2420" y="1277"/>
                </a:lnTo>
                <a:lnTo>
                  <a:pt x="2325" y="1353"/>
                </a:lnTo>
                <a:lnTo>
                  <a:pt x="2325" y="1486"/>
                </a:lnTo>
                <a:lnTo>
                  <a:pt x="2381" y="1544"/>
                </a:lnTo>
                <a:lnTo>
                  <a:pt x="2267" y="1696"/>
                </a:lnTo>
                <a:lnTo>
                  <a:pt x="2210" y="1791"/>
                </a:lnTo>
                <a:lnTo>
                  <a:pt x="2058" y="1886"/>
                </a:lnTo>
                <a:lnTo>
                  <a:pt x="1867" y="1943"/>
                </a:lnTo>
                <a:lnTo>
                  <a:pt x="1695" y="2020"/>
                </a:lnTo>
                <a:lnTo>
                  <a:pt x="1619" y="1867"/>
                </a:lnTo>
                <a:lnTo>
                  <a:pt x="1467" y="1905"/>
                </a:lnTo>
                <a:lnTo>
                  <a:pt x="1296" y="1943"/>
                </a:lnTo>
                <a:lnTo>
                  <a:pt x="1200" y="2001"/>
                </a:lnTo>
                <a:lnTo>
                  <a:pt x="1067" y="2020"/>
                </a:lnTo>
                <a:lnTo>
                  <a:pt x="801" y="2020"/>
                </a:lnTo>
                <a:lnTo>
                  <a:pt x="629" y="1772"/>
                </a:lnTo>
                <a:lnTo>
                  <a:pt x="439" y="1715"/>
                </a:lnTo>
                <a:lnTo>
                  <a:pt x="305" y="1639"/>
                </a:lnTo>
                <a:lnTo>
                  <a:pt x="286" y="1410"/>
                </a:lnTo>
                <a:lnTo>
                  <a:pt x="153" y="1239"/>
                </a:lnTo>
                <a:lnTo>
                  <a:pt x="0" y="1048"/>
                </a:lnTo>
                <a:lnTo>
                  <a:pt x="95" y="838"/>
                </a:lnTo>
                <a:lnTo>
                  <a:pt x="286" y="858"/>
                </a:lnTo>
                <a:lnTo>
                  <a:pt x="476" y="991"/>
                </a:lnTo>
                <a:lnTo>
                  <a:pt x="629" y="934"/>
                </a:lnTo>
                <a:lnTo>
                  <a:pt x="762" y="858"/>
                </a:lnTo>
                <a:lnTo>
                  <a:pt x="781" y="705"/>
                </a:lnTo>
                <a:lnTo>
                  <a:pt x="801" y="591"/>
                </a:lnTo>
                <a:lnTo>
                  <a:pt x="1086" y="553"/>
                </a:lnTo>
                <a:lnTo>
                  <a:pt x="1238" y="381"/>
                </a:lnTo>
                <a:lnTo>
                  <a:pt x="1334" y="191"/>
                </a:lnTo>
                <a:lnTo>
                  <a:pt x="1448" y="57"/>
                </a:lnTo>
                <a:lnTo>
                  <a:pt x="1639" y="0"/>
                </a:lnTo>
                <a:lnTo>
                  <a:pt x="1867" y="20"/>
                </a:lnTo>
                <a:lnTo>
                  <a:pt x="1981" y="210"/>
                </a:lnTo>
                <a:lnTo>
                  <a:pt x="2020" y="457"/>
                </a:lnTo>
                <a:lnTo>
                  <a:pt x="2096" y="648"/>
                </a:lnTo>
                <a:lnTo>
                  <a:pt x="2096" y="838"/>
                </a:lnTo>
                <a:lnTo>
                  <a:pt x="2039" y="1067"/>
                </a:lnTo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8" name="Freeform 40">
            <a:extLst>
              <a:ext uri="{FF2B5EF4-FFF2-40B4-BE49-F238E27FC236}">
                <a16:creationId xmlns:a16="http://schemas.microsoft.com/office/drawing/2014/main" id="{8D906315-C3C1-4E52-A4D4-B90820DE1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306" y="3006381"/>
            <a:ext cx="171418" cy="201051"/>
          </a:xfrm>
          <a:custGeom>
            <a:avLst/>
            <a:gdLst>
              <a:gd name="T0" fmla="*/ 2147483646 w 1658"/>
              <a:gd name="T1" fmla="*/ 2147483646 h 1944"/>
              <a:gd name="T2" fmla="*/ 2147483646 w 1658"/>
              <a:gd name="T3" fmla="*/ 2147483646 h 1944"/>
              <a:gd name="T4" fmla="*/ 2147483646 w 1658"/>
              <a:gd name="T5" fmla="*/ 2147483646 h 1944"/>
              <a:gd name="T6" fmla="*/ 2147483646 w 1658"/>
              <a:gd name="T7" fmla="*/ 2147483646 h 1944"/>
              <a:gd name="T8" fmla="*/ 2147483646 w 1658"/>
              <a:gd name="T9" fmla="*/ 2147483646 h 1944"/>
              <a:gd name="T10" fmla="*/ 2147483646 w 1658"/>
              <a:gd name="T11" fmla="*/ 2147483646 h 1944"/>
              <a:gd name="T12" fmla="*/ 2147483646 w 1658"/>
              <a:gd name="T13" fmla="*/ 2147483646 h 1944"/>
              <a:gd name="T14" fmla="*/ 2147483646 w 1658"/>
              <a:gd name="T15" fmla="*/ 2147483646 h 1944"/>
              <a:gd name="T16" fmla="*/ 2147483646 w 1658"/>
              <a:gd name="T17" fmla="*/ 2147483646 h 1944"/>
              <a:gd name="T18" fmla="*/ 2147483646 w 1658"/>
              <a:gd name="T19" fmla="*/ 2147483646 h 1944"/>
              <a:gd name="T20" fmla="*/ 2147483646 w 1658"/>
              <a:gd name="T21" fmla="*/ 2147483646 h 1944"/>
              <a:gd name="T22" fmla="*/ 0 w 1658"/>
              <a:gd name="T23" fmla="*/ 2147483646 h 1944"/>
              <a:gd name="T24" fmla="*/ 2147483646 w 1658"/>
              <a:gd name="T25" fmla="*/ 2147483646 h 1944"/>
              <a:gd name="T26" fmla="*/ 2147483646 w 1658"/>
              <a:gd name="T27" fmla="*/ 0 h 1944"/>
              <a:gd name="T28" fmla="*/ 2147483646 w 1658"/>
              <a:gd name="T29" fmla="*/ 2147483646 h 1944"/>
              <a:gd name="T30" fmla="*/ 2147483646 w 1658"/>
              <a:gd name="T31" fmla="*/ 2147483646 h 1944"/>
              <a:gd name="T32" fmla="*/ 2147483646 w 1658"/>
              <a:gd name="T33" fmla="*/ 2147483646 h 1944"/>
              <a:gd name="T34" fmla="*/ 2147483646 w 1658"/>
              <a:gd name="T35" fmla="*/ 2147483646 h 1944"/>
              <a:gd name="T36" fmla="*/ 2147483646 w 1658"/>
              <a:gd name="T37" fmla="*/ 2147483646 h 1944"/>
              <a:gd name="T38" fmla="*/ 2147483646 w 1658"/>
              <a:gd name="T39" fmla="*/ 2147483646 h 1944"/>
              <a:gd name="T40" fmla="*/ 2147483646 w 1658"/>
              <a:gd name="T41" fmla="*/ 2147483646 h 1944"/>
              <a:gd name="T42" fmla="*/ 2147483646 w 1658"/>
              <a:gd name="T43" fmla="*/ 2147483646 h 1944"/>
              <a:gd name="T44" fmla="*/ 2147483646 w 1658"/>
              <a:gd name="T45" fmla="*/ 2147483646 h 1944"/>
              <a:gd name="T46" fmla="*/ 2147483646 w 1658"/>
              <a:gd name="T47" fmla="*/ 2147483646 h 1944"/>
              <a:gd name="T48" fmla="*/ 2147483646 w 1658"/>
              <a:gd name="T49" fmla="*/ 2147483646 h 1944"/>
              <a:gd name="T50" fmla="*/ 2147483646 w 1658"/>
              <a:gd name="T51" fmla="*/ 2147483646 h 1944"/>
              <a:gd name="T52" fmla="*/ 2147483646 w 1658"/>
              <a:gd name="T53" fmla="*/ 2147483646 h 1944"/>
              <a:gd name="T54" fmla="*/ 2147483646 w 1658"/>
              <a:gd name="T55" fmla="*/ 2147483646 h 1944"/>
              <a:gd name="T56" fmla="*/ 2147483646 w 1658"/>
              <a:gd name="T57" fmla="*/ 2147483646 h 194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658" h="1944">
                <a:moveTo>
                  <a:pt x="1657" y="839"/>
                </a:moveTo>
                <a:lnTo>
                  <a:pt x="1620" y="1010"/>
                </a:lnTo>
                <a:lnTo>
                  <a:pt x="1543" y="1143"/>
                </a:lnTo>
                <a:lnTo>
                  <a:pt x="1448" y="1486"/>
                </a:lnTo>
                <a:lnTo>
                  <a:pt x="1276" y="1619"/>
                </a:lnTo>
                <a:lnTo>
                  <a:pt x="1200" y="1658"/>
                </a:lnTo>
                <a:lnTo>
                  <a:pt x="914" y="1848"/>
                </a:lnTo>
                <a:lnTo>
                  <a:pt x="610" y="1943"/>
                </a:lnTo>
                <a:lnTo>
                  <a:pt x="477" y="1505"/>
                </a:lnTo>
                <a:lnTo>
                  <a:pt x="457" y="953"/>
                </a:lnTo>
                <a:lnTo>
                  <a:pt x="343" y="724"/>
                </a:lnTo>
                <a:lnTo>
                  <a:pt x="0" y="191"/>
                </a:lnTo>
                <a:lnTo>
                  <a:pt x="286" y="114"/>
                </a:lnTo>
                <a:lnTo>
                  <a:pt x="686" y="0"/>
                </a:lnTo>
                <a:lnTo>
                  <a:pt x="838" y="19"/>
                </a:lnTo>
                <a:lnTo>
                  <a:pt x="819" y="77"/>
                </a:lnTo>
                <a:lnTo>
                  <a:pt x="838" y="134"/>
                </a:lnTo>
                <a:lnTo>
                  <a:pt x="895" y="191"/>
                </a:lnTo>
                <a:lnTo>
                  <a:pt x="953" y="210"/>
                </a:lnTo>
                <a:lnTo>
                  <a:pt x="972" y="305"/>
                </a:lnTo>
                <a:lnTo>
                  <a:pt x="953" y="439"/>
                </a:lnTo>
                <a:lnTo>
                  <a:pt x="1143" y="495"/>
                </a:lnTo>
                <a:lnTo>
                  <a:pt x="1353" y="439"/>
                </a:lnTo>
                <a:lnTo>
                  <a:pt x="1429" y="343"/>
                </a:lnTo>
                <a:lnTo>
                  <a:pt x="1505" y="362"/>
                </a:lnTo>
                <a:lnTo>
                  <a:pt x="1505" y="439"/>
                </a:lnTo>
                <a:lnTo>
                  <a:pt x="1581" y="495"/>
                </a:lnTo>
                <a:lnTo>
                  <a:pt x="1581" y="629"/>
                </a:lnTo>
                <a:lnTo>
                  <a:pt x="1657" y="839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199" name="Freeform 41">
            <a:extLst>
              <a:ext uri="{FF2B5EF4-FFF2-40B4-BE49-F238E27FC236}">
                <a16:creationId xmlns:a16="http://schemas.microsoft.com/office/drawing/2014/main" id="{77A2EF15-E06F-4011-BF53-59F483DB4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2361" y="2834963"/>
            <a:ext cx="196949" cy="202875"/>
          </a:xfrm>
          <a:custGeom>
            <a:avLst/>
            <a:gdLst>
              <a:gd name="T0" fmla="*/ 2147483646 w 1905"/>
              <a:gd name="T1" fmla="*/ 2147483646 h 1963"/>
              <a:gd name="T2" fmla="*/ 2147483646 w 1905"/>
              <a:gd name="T3" fmla="*/ 2147483646 h 1963"/>
              <a:gd name="T4" fmla="*/ 0 w 1905"/>
              <a:gd name="T5" fmla="*/ 2147483646 h 1963"/>
              <a:gd name="T6" fmla="*/ 2147483646 w 1905"/>
              <a:gd name="T7" fmla="*/ 2147483646 h 1963"/>
              <a:gd name="T8" fmla="*/ 2147483646 w 1905"/>
              <a:gd name="T9" fmla="*/ 2147483646 h 1963"/>
              <a:gd name="T10" fmla="*/ 2147483646 w 1905"/>
              <a:gd name="T11" fmla="*/ 2147483646 h 1963"/>
              <a:gd name="T12" fmla="*/ 2147483646 w 1905"/>
              <a:gd name="T13" fmla="*/ 0 h 1963"/>
              <a:gd name="T14" fmla="*/ 2147483646 w 1905"/>
              <a:gd name="T15" fmla="*/ 2147483646 h 1963"/>
              <a:gd name="T16" fmla="*/ 2147483646 w 1905"/>
              <a:gd name="T17" fmla="*/ 2147483646 h 1963"/>
              <a:gd name="T18" fmla="*/ 2147483646 w 1905"/>
              <a:gd name="T19" fmla="*/ 2147483646 h 1963"/>
              <a:gd name="T20" fmla="*/ 2147483646 w 1905"/>
              <a:gd name="T21" fmla="*/ 2147483646 h 1963"/>
              <a:gd name="T22" fmla="*/ 2147483646 w 1905"/>
              <a:gd name="T23" fmla="*/ 2147483646 h 1963"/>
              <a:gd name="T24" fmla="*/ 2147483646 w 1905"/>
              <a:gd name="T25" fmla="*/ 2147483646 h 1963"/>
              <a:gd name="T26" fmla="*/ 2147483646 w 1905"/>
              <a:gd name="T27" fmla="*/ 2147483646 h 1963"/>
              <a:gd name="T28" fmla="*/ 2147483646 w 1905"/>
              <a:gd name="T29" fmla="*/ 2147483646 h 1963"/>
              <a:gd name="T30" fmla="*/ 2147483646 w 1905"/>
              <a:gd name="T31" fmla="*/ 2147483646 h 1963"/>
              <a:gd name="T32" fmla="*/ 2147483646 w 1905"/>
              <a:gd name="T33" fmla="*/ 2147483646 h 1963"/>
              <a:gd name="T34" fmla="*/ 2147483646 w 1905"/>
              <a:gd name="T35" fmla="*/ 2147483646 h 1963"/>
              <a:gd name="T36" fmla="*/ 2147483646 w 1905"/>
              <a:gd name="T37" fmla="*/ 2147483646 h 1963"/>
              <a:gd name="T38" fmla="*/ 2147483646 w 1905"/>
              <a:gd name="T39" fmla="*/ 2147483646 h 1963"/>
              <a:gd name="T40" fmla="*/ 2147483646 w 1905"/>
              <a:gd name="T41" fmla="*/ 2147483646 h 1963"/>
              <a:gd name="T42" fmla="*/ 2147483646 w 1905"/>
              <a:gd name="T43" fmla="*/ 2147483646 h 1963"/>
              <a:gd name="T44" fmla="*/ 2147483646 w 1905"/>
              <a:gd name="T45" fmla="*/ 2147483646 h 1963"/>
              <a:gd name="T46" fmla="*/ 2147483646 w 1905"/>
              <a:gd name="T47" fmla="*/ 2147483646 h 1963"/>
              <a:gd name="T48" fmla="*/ 2147483646 w 1905"/>
              <a:gd name="T49" fmla="*/ 2147483646 h 19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05" h="1963">
                <a:moveTo>
                  <a:pt x="1009" y="1848"/>
                </a:moveTo>
                <a:lnTo>
                  <a:pt x="571" y="1962"/>
                </a:lnTo>
                <a:lnTo>
                  <a:pt x="0" y="1848"/>
                </a:lnTo>
                <a:lnTo>
                  <a:pt x="57" y="1695"/>
                </a:lnTo>
                <a:lnTo>
                  <a:pt x="152" y="1600"/>
                </a:lnTo>
                <a:lnTo>
                  <a:pt x="133" y="419"/>
                </a:lnTo>
                <a:lnTo>
                  <a:pt x="285" y="0"/>
                </a:lnTo>
                <a:lnTo>
                  <a:pt x="1181" y="362"/>
                </a:lnTo>
                <a:lnTo>
                  <a:pt x="1047" y="629"/>
                </a:lnTo>
                <a:lnTo>
                  <a:pt x="1066" y="762"/>
                </a:lnTo>
                <a:lnTo>
                  <a:pt x="990" y="991"/>
                </a:lnTo>
                <a:lnTo>
                  <a:pt x="952" y="1238"/>
                </a:lnTo>
                <a:lnTo>
                  <a:pt x="1428" y="1143"/>
                </a:lnTo>
                <a:lnTo>
                  <a:pt x="1904" y="1162"/>
                </a:lnTo>
                <a:lnTo>
                  <a:pt x="1904" y="1258"/>
                </a:lnTo>
                <a:lnTo>
                  <a:pt x="1867" y="1334"/>
                </a:lnTo>
                <a:lnTo>
                  <a:pt x="1847" y="1390"/>
                </a:lnTo>
                <a:lnTo>
                  <a:pt x="1867" y="1429"/>
                </a:lnTo>
                <a:lnTo>
                  <a:pt x="1885" y="1467"/>
                </a:lnTo>
                <a:lnTo>
                  <a:pt x="1885" y="1524"/>
                </a:lnTo>
                <a:lnTo>
                  <a:pt x="1867" y="1600"/>
                </a:lnTo>
                <a:lnTo>
                  <a:pt x="1847" y="1676"/>
                </a:lnTo>
                <a:lnTo>
                  <a:pt x="1695" y="1657"/>
                </a:lnTo>
                <a:lnTo>
                  <a:pt x="1295" y="1771"/>
                </a:lnTo>
                <a:lnTo>
                  <a:pt x="1009" y="1848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200" name="Freeform 42">
            <a:extLst>
              <a:ext uri="{FF2B5EF4-FFF2-40B4-BE49-F238E27FC236}">
                <a16:creationId xmlns:a16="http://schemas.microsoft.com/office/drawing/2014/main" id="{E6D9ECD5-D3E4-40B8-9E13-FCACB45FE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379" y="2407785"/>
            <a:ext cx="937329" cy="1006626"/>
          </a:xfrm>
          <a:custGeom>
            <a:avLst/>
            <a:gdLst>
              <a:gd name="T0" fmla="*/ 2147483646 w 9068"/>
              <a:gd name="T1" fmla="*/ 2147483646 h 9735"/>
              <a:gd name="T2" fmla="*/ 2147483646 w 9068"/>
              <a:gd name="T3" fmla="*/ 2147483646 h 9735"/>
              <a:gd name="T4" fmla="*/ 2147483646 w 9068"/>
              <a:gd name="T5" fmla="*/ 2147483646 h 9735"/>
              <a:gd name="T6" fmla="*/ 2147483646 w 9068"/>
              <a:gd name="T7" fmla="*/ 2147483646 h 9735"/>
              <a:gd name="T8" fmla="*/ 2147483646 w 9068"/>
              <a:gd name="T9" fmla="*/ 2147483646 h 9735"/>
              <a:gd name="T10" fmla="*/ 2147483646 w 9068"/>
              <a:gd name="T11" fmla="*/ 2147483646 h 9735"/>
              <a:gd name="T12" fmla="*/ 2147483646 w 9068"/>
              <a:gd name="T13" fmla="*/ 2147483646 h 9735"/>
              <a:gd name="T14" fmla="*/ 2147483646 w 9068"/>
              <a:gd name="T15" fmla="*/ 2147483646 h 9735"/>
              <a:gd name="T16" fmla="*/ 2147483646 w 9068"/>
              <a:gd name="T17" fmla="*/ 2147483646 h 9735"/>
              <a:gd name="T18" fmla="*/ 2147483646 w 9068"/>
              <a:gd name="T19" fmla="*/ 2147483646 h 9735"/>
              <a:gd name="T20" fmla="*/ 2147483646 w 9068"/>
              <a:gd name="T21" fmla="*/ 2147483646 h 9735"/>
              <a:gd name="T22" fmla="*/ 2147483646 w 9068"/>
              <a:gd name="T23" fmla="*/ 2147483646 h 9735"/>
              <a:gd name="T24" fmla="*/ 2147483646 w 9068"/>
              <a:gd name="T25" fmla="*/ 2147483646 h 9735"/>
              <a:gd name="T26" fmla="*/ 2147483646 w 9068"/>
              <a:gd name="T27" fmla="*/ 2147483646 h 9735"/>
              <a:gd name="T28" fmla="*/ 2147483646 w 9068"/>
              <a:gd name="T29" fmla="*/ 2147483646 h 9735"/>
              <a:gd name="T30" fmla="*/ 2147483646 w 9068"/>
              <a:gd name="T31" fmla="*/ 2147483646 h 9735"/>
              <a:gd name="T32" fmla="*/ 2147483646 w 9068"/>
              <a:gd name="T33" fmla="*/ 2147483646 h 9735"/>
              <a:gd name="T34" fmla="*/ 2147483646 w 9068"/>
              <a:gd name="T35" fmla="*/ 2147483646 h 9735"/>
              <a:gd name="T36" fmla="*/ 2147483646 w 9068"/>
              <a:gd name="T37" fmla="*/ 2147483646 h 9735"/>
              <a:gd name="T38" fmla="*/ 2147483646 w 9068"/>
              <a:gd name="T39" fmla="*/ 2147483646 h 9735"/>
              <a:gd name="T40" fmla="*/ 2147483646 w 9068"/>
              <a:gd name="T41" fmla="*/ 2147483646 h 9735"/>
              <a:gd name="T42" fmla="*/ 2147483646 w 9068"/>
              <a:gd name="T43" fmla="*/ 2147483646 h 9735"/>
              <a:gd name="T44" fmla="*/ 2147483646 w 9068"/>
              <a:gd name="T45" fmla="*/ 2147483646 h 9735"/>
              <a:gd name="T46" fmla="*/ 2147483646 w 9068"/>
              <a:gd name="T47" fmla="*/ 2147483646 h 9735"/>
              <a:gd name="T48" fmla="*/ 2147483646 w 9068"/>
              <a:gd name="T49" fmla="*/ 2147483646 h 9735"/>
              <a:gd name="T50" fmla="*/ 2147483646 w 9068"/>
              <a:gd name="T51" fmla="*/ 2147483646 h 9735"/>
              <a:gd name="T52" fmla="*/ 2147483646 w 9068"/>
              <a:gd name="T53" fmla="*/ 2147483646 h 9735"/>
              <a:gd name="T54" fmla="*/ 2147483646 w 9068"/>
              <a:gd name="T55" fmla="*/ 2147483646 h 9735"/>
              <a:gd name="T56" fmla="*/ 2147483646 w 9068"/>
              <a:gd name="T57" fmla="*/ 2147483646 h 9735"/>
              <a:gd name="T58" fmla="*/ 2147483646 w 9068"/>
              <a:gd name="T59" fmla="*/ 2147483646 h 9735"/>
              <a:gd name="T60" fmla="*/ 2147483646 w 9068"/>
              <a:gd name="T61" fmla="*/ 2147483646 h 9735"/>
              <a:gd name="T62" fmla="*/ 2147483646 w 9068"/>
              <a:gd name="T63" fmla="*/ 2147483646 h 9735"/>
              <a:gd name="T64" fmla="*/ 2147483646 w 9068"/>
              <a:gd name="T65" fmla="*/ 2147483646 h 9735"/>
              <a:gd name="T66" fmla="*/ 2147483646 w 9068"/>
              <a:gd name="T67" fmla="*/ 2147483646 h 9735"/>
              <a:gd name="T68" fmla="*/ 2147483646 w 9068"/>
              <a:gd name="T69" fmla="*/ 2147483646 h 9735"/>
              <a:gd name="T70" fmla="*/ 2147483646 w 9068"/>
              <a:gd name="T71" fmla="*/ 2147483646 h 9735"/>
              <a:gd name="T72" fmla="*/ 2147483646 w 9068"/>
              <a:gd name="T73" fmla="*/ 2147483646 h 9735"/>
              <a:gd name="T74" fmla="*/ 2147483646 w 9068"/>
              <a:gd name="T75" fmla="*/ 2147483646 h 9735"/>
              <a:gd name="T76" fmla="*/ 2147483646 w 9068"/>
              <a:gd name="T77" fmla="*/ 2147483646 h 9735"/>
              <a:gd name="T78" fmla="*/ 2147483646 w 9068"/>
              <a:gd name="T79" fmla="*/ 2147483646 h 9735"/>
              <a:gd name="T80" fmla="*/ 2147483646 w 9068"/>
              <a:gd name="T81" fmla="*/ 2147483646 h 9735"/>
              <a:gd name="T82" fmla="*/ 2147483646 w 9068"/>
              <a:gd name="T83" fmla="*/ 2147483646 h 9735"/>
              <a:gd name="T84" fmla="*/ 2147483646 w 9068"/>
              <a:gd name="T85" fmla="*/ 2147483646 h 9735"/>
              <a:gd name="T86" fmla="*/ 2147483646 w 9068"/>
              <a:gd name="T87" fmla="*/ 2147483646 h 9735"/>
              <a:gd name="T88" fmla="*/ 2147483646 w 9068"/>
              <a:gd name="T89" fmla="*/ 2147483646 h 9735"/>
              <a:gd name="T90" fmla="*/ 2147483646 w 9068"/>
              <a:gd name="T91" fmla="*/ 2147483646 h 9735"/>
              <a:gd name="T92" fmla="*/ 2147483646 w 9068"/>
              <a:gd name="T93" fmla="*/ 2147483646 h 9735"/>
              <a:gd name="T94" fmla="*/ 2147483646 w 9068"/>
              <a:gd name="T95" fmla="*/ 2147483646 h 9735"/>
              <a:gd name="T96" fmla="*/ 2147483646 w 9068"/>
              <a:gd name="T97" fmla="*/ 2147483646 h 9735"/>
              <a:gd name="T98" fmla="*/ 2147483646 w 9068"/>
              <a:gd name="T99" fmla="*/ 2147483646 h 9735"/>
              <a:gd name="T100" fmla="*/ 2147483646 w 9068"/>
              <a:gd name="T101" fmla="*/ 2147483646 h 9735"/>
              <a:gd name="T102" fmla="*/ 2147483646 w 9068"/>
              <a:gd name="T103" fmla="*/ 2147483646 h 9735"/>
              <a:gd name="T104" fmla="*/ 2147483646 w 9068"/>
              <a:gd name="T105" fmla="*/ 2147483646 h 9735"/>
              <a:gd name="T106" fmla="*/ 2147483646 w 9068"/>
              <a:gd name="T107" fmla="*/ 2147483646 h 9735"/>
              <a:gd name="T108" fmla="*/ 2147483646 w 9068"/>
              <a:gd name="T109" fmla="*/ 2147483646 h 9735"/>
              <a:gd name="T110" fmla="*/ 2147483646 w 9068"/>
              <a:gd name="T111" fmla="*/ 2147483646 h 9735"/>
              <a:gd name="T112" fmla="*/ 2147483646 w 9068"/>
              <a:gd name="T113" fmla="*/ 2147483646 h 9735"/>
              <a:gd name="T114" fmla="*/ 2147483646 w 9068"/>
              <a:gd name="T115" fmla="*/ 2147483646 h 973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068" h="9735">
                <a:moveTo>
                  <a:pt x="305" y="2667"/>
                </a:moveTo>
                <a:lnTo>
                  <a:pt x="590" y="2590"/>
                </a:lnTo>
                <a:lnTo>
                  <a:pt x="857" y="2457"/>
                </a:lnTo>
                <a:lnTo>
                  <a:pt x="1067" y="2381"/>
                </a:lnTo>
                <a:lnTo>
                  <a:pt x="1124" y="2152"/>
                </a:lnTo>
                <a:lnTo>
                  <a:pt x="1238" y="2038"/>
                </a:lnTo>
                <a:lnTo>
                  <a:pt x="1391" y="1981"/>
                </a:lnTo>
                <a:lnTo>
                  <a:pt x="1467" y="1866"/>
                </a:lnTo>
                <a:lnTo>
                  <a:pt x="1524" y="1752"/>
                </a:lnTo>
                <a:lnTo>
                  <a:pt x="1619" y="1638"/>
                </a:lnTo>
                <a:lnTo>
                  <a:pt x="1733" y="1676"/>
                </a:lnTo>
                <a:lnTo>
                  <a:pt x="1772" y="1714"/>
                </a:lnTo>
                <a:lnTo>
                  <a:pt x="1924" y="1600"/>
                </a:lnTo>
                <a:lnTo>
                  <a:pt x="2229" y="1048"/>
                </a:lnTo>
                <a:lnTo>
                  <a:pt x="2267" y="971"/>
                </a:lnTo>
                <a:lnTo>
                  <a:pt x="2305" y="914"/>
                </a:lnTo>
                <a:lnTo>
                  <a:pt x="2343" y="876"/>
                </a:lnTo>
                <a:lnTo>
                  <a:pt x="2400" y="838"/>
                </a:lnTo>
                <a:lnTo>
                  <a:pt x="2457" y="762"/>
                </a:lnTo>
                <a:lnTo>
                  <a:pt x="2495" y="686"/>
                </a:lnTo>
                <a:lnTo>
                  <a:pt x="3162" y="495"/>
                </a:lnTo>
                <a:lnTo>
                  <a:pt x="3829" y="400"/>
                </a:lnTo>
                <a:lnTo>
                  <a:pt x="3772" y="781"/>
                </a:lnTo>
                <a:lnTo>
                  <a:pt x="3962" y="743"/>
                </a:lnTo>
                <a:lnTo>
                  <a:pt x="4153" y="762"/>
                </a:lnTo>
                <a:lnTo>
                  <a:pt x="4210" y="781"/>
                </a:lnTo>
                <a:lnTo>
                  <a:pt x="4267" y="819"/>
                </a:lnTo>
                <a:lnTo>
                  <a:pt x="4305" y="781"/>
                </a:lnTo>
                <a:lnTo>
                  <a:pt x="4362" y="723"/>
                </a:lnTo>
                <a:lnTo>
                  <a:pt x="4476" y="628"/>
                </a:lnTo>
                <a:lnTo>
                  <a:pt x="4457" y="247"/>
                </a:lnTo>
                <a:lnTo>
                  <a:pt x="4572" y="95"/>
                </a:lnTo>
                <a:lnTo>
                  <a:pt x="4896" y="0"/>
                </a:lnTo>
                <a:lnTo>
                  <a:pt x="5124" y="247"/>
                </a:lnTo>
                <a:lnTo>
                  <a:pt x="5124" y="419"/>
                </a:lnTo>
                <a:lnTo>
                  <a:pt x="5200" y="533"/>
                </a:lnTo>
                <a:lnTo>
                  <a:pt x="5410" y="476"/>
                </a:lnTo>
                <a:lnTo>
                  <a:pt x="5619" y="362"/>
                </a:lnTo>
                <a:lnTo>
                  <a:pt x="5753" y="266"/>
                </a:lnTo>
                <a:lnTo>
                  <a:pt x="5905" y="286"/>
                </a:lnTo>
                <a:lnTo>
                  <a:pt x="6020" y="228"/>
                </a:lnTo>
                <a:lnTo>
                  <a:pt x="6172" y="114"/>
                </a:lnTo>
                <a:lnTo>
                  <a:pt x="6514" y="247"/>
                </a:lnTo>
                <a:lnTo>
                  <a:pt x="6877" y="305"/>
                </a:lnTo>
                <a:lnTo>
                  <a:pt x="6991" y="323"/>
                </a:lnTo>
                <a:lnTo>
                  <a:pt x="6914" y="495"/>
                </a:lnTo>
                <a:lnTo>
                  <a:pt x="6743" y="628"/>
                </a:lnTo>
                <a:lnTo>
                  <a:pt x="6629" y="800"/>
                </a:lnTo>
                <a:lnTo>
                  <a:pt x="6705" y="876"/>
                </a:lnTo>
                <a:lnTo>
                  <a:pt x="6781" y="914"/>
                </a:lnTo>
                <a:lnTo>
                  <a:pt x="6838" y="933"/>
                </a:lnTo>
                <a:lnTo>
                  <a:pt x="6895" y="895"/>
                </a:lnTo>
                <a:lnTo>
                  <a:pt x="7086" y="838"/>
                </a:lnTo>
                <a:lnTo>
                  <a:pt x="7391" y="800"/>
                </a:lnTo>
                <a:lnTo>
                  <a:pt x="7448" y="876"/>
                </a:lnTo>
                <a:lnTo>
                  <a:pt x="7448" y="971"/>
                </a:lnTo>
                <a:lnTo>
                  <a:pt x="7562" y="1104"/>
                </a:lnTo>
                <a:lnTo>
                  <a:pt x="7620" y="1219"/>
                </a:lnTo>
                <a:lnTo>
                  <a:pt x="7734" y="1200"/>
                </a:lnTo>
                <a:lnTo>
                  <a:pt x="7867" y="1180"/>
                </a:lnTo>
                <a:lnTo>
                  <a:pt x="8019" y="1124"/>
                </a:lnTo>
                <a:lnTo>
                  <a:pt x="8172" y="1124"/>
                </a:lnTo>
                <a:lnTo>
                  <a:pt x="8324" y="1238"/>
                </a:lnTo>
                <a:lnTo>
                  <a:pt x="8477" y="1352"/>
                </a:lnTo>
                <a:lnTo>
                  <a:pt x="8648" y="1390"/>
                </a:lnTo>
                <a:lnTo>
                  <a:pt x="8800" y="1409"/>
                </a:lnTo>
                <a:lnTo>
                  <a:pt x="8934" y="1466"/>
                </a:lnTo>
                <a:lnTo>
                  <a:pt x="9067" y="1543"/>
                </a:lnTo>
                <a:lnTo>
                  <a:pt x="8991" y="1619"/>
                </a:lnTo>
                <a:lnTo>
                  <a:pt x="8895" y="1676"/>
                </a:lnTo>
                <a:lnTo>
                  <a:pt x="8819" y="1657"/>
                </a:lnTo>
                <a:lnTo>
                  <a:pt x="8763" y="1695"/>
                </a:lnTo>
                <a:lnTo>
                  <a:pt x="8610" y="1847"/>
                </a:lnTo>
                <a:lnTo>
                  <a:pt x="8458" y="1981"/>
                </a:lnTo>
                <a:lnTo>
                  <a:pt x="8343" y="2076"/>
                </a:lnTo>
                <a:lnTo>
                  <a:pt x="8229" y="2114"/>
                </a:lnTo>
                <a:lnTo>
                  <a:pt x="8133" y="2190"/>
                </a:lnTo>
                <a:lnTo>
                  <a:pt x="8096" y="2286"/>
                </a:lnTo>
                <a:lnTo>
                  <a:pt x="7886" y="2419"/>
                </a:lnTo>
                <a:lnTo>
                  <a:pt x="7752" y="2628"/>
                </a:lnTo>
                <a:lnTo>
                  <a:pt x="7696" y="2762"/>
                </a:lnTo>
                <a:lnTo>
                  <a:pt x="7600" y="2914"/>
                </a:lnTo>
                <a:lnTo>
                  <a:pt x="7657" y="2990"/>
                </a:lnTo>
                <a:lnTo>
                  <a:pt x="7734" y="3066"/>
                </a:lnTo>
                <a:lnTo>
                  <a:pt x="7639" y="3371"/>
                </a:lnTo>
                <a:lnTo>
                  <a:pt x="7124" y="3600"/>
                </a:lnTo>
                <a:lnTo>
                  <a:pt x="6895" y="3524"/>
                </a:lnTo>
                <a:lnTo>
                  <a:pt x="6800" y="3333"/>
                </a:lnTo>
                <a:lnTo>
                  <a:pt x="6648" y="3200"/>
                </a:lnTo>
                <a:lnTo>
                  <a:pt x="6553" y="3124"/>
                </a:lnTo>
                <a:lnTo>
                  <a:pt x="6457" y="3047"/>
                </a:lnTo>
                <a:lnTo>
                  <a:pt x="6381" y="3124"/>
                </a:lnTo>
                <a:lnTo>
                  <a:pt x="6324" y="3219"/>
                </a:lnTo>
                <a:lnTo>
                  <a:pt x="6286" y="3352"/>
                </a:lnTo>
                <a:lnTo>
                  <a:pt x="6248" y="3466"/>
                </a:lnTo>
                <a:lnTo>
                  <a:pt x="6057" y="3466"/>
                </a:lnTo>
                <a:lnTo>
                  <a:pt x="5867" y="3390"/>
                </a:lnTo>
                <a:lnTo>
                  <a:pt x="5771" y="3333"/>
                </a:lnTo>
                <a:lnTo>
                  <a:pt x="5657" y="3390"/>
                </a:lnTo>
                <a:lnTo>
                  <a:pt x="5562" y="3542"/>
                </a:lnTo>
                <a:lnTo>
                  <a:pt x="5429" y="3542"/>
                </a:lnTo>
                <a:lnTo>
                  <a:pt x="5334" y="3486"/>
                </a:lnTo>
                <a:lnTo>
                  <a:pt x="5258" y="3619"/>
                </a:lnTo>
                <a:lnTo>
                  <a:pt x="5181" y="3791"/>
                </a:lnTo>
                <a:lnTo>
                  <a:pt x="5124" y="3943"/>
                </a:lnTo>
                <a:lnTo>
                  <a:pt x="5258" y="4095"/>
                </a:lnTo>
                <a:lnTo>
                  <a:pt x="5334" y="4267"/>
                </a:lnTo>
                <a:lnTo>
                  <a:pt x="4896" y="4209"/>
                </a:lnTo>
                <a:lnTo>
                  <a:pt x="4648" y="4095"/>
                </a:lnTo>
                <a:lnTo>
                  <a:pt x="4515" y="4304"/>
                </a:lnTo>
                <a:lnTo>
                  <a:pt x="4305" y="4400"/>
                </a:lnTo>
                <a:lnTo>
                  <a:pt x="4095" y="4533"/>
                </a:lnTo>
                <a:lnTo>
                  <a:pt x="4095" y="4629"/>
                </a:lnTo>
                <a:lnTo>
                  <a:pt x="4095" y="4705"/>
                </a:lnTo>
                <a:lnTo>
                  <a:pt x="4057" y="4781"/>
                </a:lnTo>
                <a:lnTo>
                  <a:pt x="3924" y="4971"/>
                </a:lnTo>
                <a:lnTo>
                  <a:pt x="3829" y="5066"/>
                </a:lnTo>
                <a:lnTo>
                  <a:pt x="3734" y="5086"/>
                </a:lnTo>
                <a:lnTo>
                  <a:pt x="3638" y="5142"/>
                </a:lnTo>
                <a:lnTo>
                  <a:pt x="3714" y="5314"/>
                </a:lnTo>
                <a:lnTo>
                  <a:pt x="3962" y="5352"/>
                </a:lnTo>
                <a:lnTo>
                  <a:pt x="4267" y="5809"/>
                </a:lnTo>
                <a:lnTo>
                  <a:pt x="4153" y="5924"/>
                </a:lnTo>
                <a:lnTo>
                  <a:pt x="4095" y="6095"/>
                </a:lnTo>
                <a:lnTo>
                  <a:pt x="4057" y="6514"/>
                </a:lnTo>
                <a:lnTo>
                  <a:pt x="4019" y="6705"/>
                </a:lnTo>
                <a:lnTo>
                  <a:pt x="4057" y="6838"/>
                </a:lnTo>
                <a:lnTo>
                  <a:pt x="4134" y="6971"/>
                </a:lnTo>
                <a:lnTo>
                  <a:pt x="4039" y="7143"/>
                </a:lnTo>
                <a:lnTo>
                  <a:pt x="3905" y="7257"/>
                </a:lnTo>
                <a:lnTo>
                  <a:pt x="3943" y="7638"/>
                </a:lnTo>
                <a:lnTo>
                  <a:pt x="4191" y="7581"/>
                </a:lnTo>
                <a:lnTo>
                  <a:pt x="4343" y="7619"/>
                </a:lnTo>
                <a:lnTo>
                  <a:pt x="4533" y="7771"/>
                </a:lnTo>
                <a:lnTo>
                  <a:pt x="4648" y="7829"/>
                </a:lnTo>
                <a:lnTo>
                  <a:pt x="4972" y="7753"/>
                </a:lnTo>
                <a:lnTo>
                  <a:pt x="5105" y="7867"/>
                </a:lnTo>
                <a:lnTo>
                  <a:pt x="5181" y="8266"/>
                </a:lnTo>
                <a:lnTo>
                  <a:pt x="5048" y="8266"/>
                </a:lnTo>
                <a:lnTo>
                  <a:pt x="4896" y="8229"/>
                </a:lnTo>
                <a:lnTo>
                  <a:pt x="4743" y="8362"/>
                </a:lnTo>
                <a:lnTo>
                  <a:pt x="4781" y="8571"/>
                </a:lnTo>
                <a:lnTo>
                  <a:pt x="4781" y="8686"/>
                </a:lnTo>
                <a:lnTo>
                  <a:pt x="4762" y="8800"/>
                </a:lnTo>
                <a:lnTo>
                  <a:pt x="4705" y="8876"/>
                </a:lnTo>
                <a:lnTo>
                  <a:pt x="4667" y="8972"/>
                </a:lnTo>
                <a:lnTo>
                  <a:pt x="4610" y="9162"/>
                </a:lnTo>
                <a:lnTo>
                  <a:pt x="4515" y="9353"/>
                </a:lnTo>
                <a:lnTo>
                  <a:pt x="4343" y="9409"/>
                </a:lnTo>
                <a:lnTo>
                  <a:pt x="4191" y="9485"/>
                </a:lnTo>
                <a:lnTo>
                  <a:pt x="4115" y="9562"/>
                </a:lnTo>
                <a:lnTo>
                  <a:pt x="4039" y="9638"/>
                </a:lnTo>
                <a:lnTo>
                  <a:pt x="3943" y="9600"/>
                </a:lnTo>
                <a:lnTo>
                  <a:pt x="3848" y="9505"/>
                </a:lnTo>
                <a:lnTo>
                  <a:pt x="3619" y="9619"/>
                </a:lnTo>
                <a:lnTo>
                  <a:pt x="3409" y="9734"/>
                </a:lnTo>
                <a:lnTo>
                  <a:pt x="3314" y="9714"/>
                </a:lnTo>
                <a:lnTo>
                  <a:pt x="3257" y="9638"/>
                </a:lnTo>
                <a:lnTo>
                  <a:pt x="2972" y="9543"/>
                </a:lnTo>
                <a:lnTo>
                  <a:pt x="2876" y="9429"/>
                </a:lnTo>
                <a:lnTo>
                  <a:pt x="2781" y="9371"/>
                </a:lnTo>
                <a:lnTo>
                  <a:pt x="2743" y="9429"/>
                </a:lnTo>
                <a:lnTo>
                  <a:pt x="2686" y="9429"/>
                </a:lnTo>
                <a:lnTo>
                  <a:pt x="2629" y="9371"/>
                </a:lnTo>
                <a:lnTo>
                  <a:pt x="2571" y="9314"/>
                </a:lnTo>
                <a:lnTo>
                  <a:pt x="2419" y="9086"/>
                </a:lnTo>
                <a:lnTo>
                  <a:pt x="2305" y="8857"/>
                </a:lnTo>
                <a:lnTo>
                  <a:pt x="2248" y="8591"/>
                </a:lnTo>
                <a:lnTo>
                  <a:pt x="2248" y="8324"/>
                </a:lnTo>
                <a:lnTo>
                  <a:pt x="2190" y="8095"/>
                </a:lnTo>
                <a:lnTo>
                  <a:pt x="2000" y="7981"/>
                </a:lnTo>
                <a:lnTo>
                  <a:pt x="1809" y="7924"/>
                </a:lnTo>
                <a:lnTo>
                  <a:pt x="1600" y="7962"/>
                </a:lnTo>
                <a:lnTo>
                  <a:pt x="1581" y="7733"/>
                </a:lnTo>
                <a:lnTo>
                  <a:pt x="1600" y="7524"/>
                </a:lnTo>
                <a:lnTo>
                  <a:pt x="1677" y="7219"/>
                </a:lnTo>
                <a:lnTo>
                  <a:pt x="1809" y="6952"/>
                </a:lnTo>
                <a:lnTo>
                  <a:pt x="1867" y="6838"/>
                </a:lnTo>
                <a:lnTo>
                  <a:pt x="1943" y="6724"/>
                </a:lnTo>
                <a:lnTo>
                  <a:pt x="2038" y="6629"/>
                </a:lnTo>
                <a:lnTo>
                  <a:pt x="2057" y="6495"/>
                </a:lnTo>
                <a:lnTo>
                  <a:pt x="1981" y="6476"/>
                </a:lnTo>
                <a:lnTo>
                  <a:pt x="1905" y="6438"/>
                </a:lnTo>
                <a:lnTo>
                  <a:pt x="1791" y="6514"/>
                </a:lnTo>
                <a:lnTo>
                  <a:pt x="1714" y="6629"/>
                </a:lnTo>
                <a:lnTo>
                  <a:pt x="1638" y="6419"/>
                </a:lnTo>
                <a:lnTo>
                  <a:pt x="1638" y="6285"/>
                </a:lnTo>
                <a:lnTo>
                  <a:pt x="1562" y="6229"/>
                </a:lnTo>
                <a:lnTo>
                  <a:pt x="1562" y="6152"/>
                </a:lnTo>
                <a:lnTo>
                  <a:pt x="1486" y="6133"/>
                </a:lnTo>
                <a:lnTo>
                  <a:pt x="1410" y="6229"/>
                </a:lnTo>
                <a:lnTo>
                  <a:pt x="1200" y="6285"/>
                </a:lnTo>
                <a:lnTo>
                  <a:pt x="1010" y="6229"/>
                </a:lnTo>
                <a:lnTo>
                  <a:pt x="1029" y="6095"/>
                </a:lnTo>
                <a:lnTo>
                  <a:pt x="1010" y="6000"/>
                </a:lnTo>
                <a:lnTo>
                  <a:pt x="952" y="5981"/>
                </a:lnTo>
                <a:lnTo>
                  <a:pt x="895" y="5924"/>
                </a:lnTo>
                <a:lnTo>
                  <a:pt x="876" y="5867"/>
                </a:lnTo>
                <a:lnTo>
                  <a:pt x="895" y="5809"/>
                </a:lnTo>
                <a:lnTo>
                  <a:pt x="915" y="5733"/>
                </a:lnTo>
                <a:lnTo>
                  <a:pt x="933" y="5657"/>
                </a:lnTo>
                <a:lnTo>
                  <a:pt x="933" y="5600"/>
                </a:lnTo>
                <a:lnTo>
                  <a:pt x="915" y="5562"/>
                </a:lnTo>
                <a:lnTo>
                  <a:pt x="895" y="5523"/>
                </a:lnTo>
                <a:lnTo>
                  <a:pt x="915" y="5467"/>
                </a:lnTo>
                <a:lnTo>
                  <a:pt x="952" y="5391"/>
                </a:lnTo>
                <a:lnTo>
                  <a:pt x="952" y="5295"/>
                </a:lnTo>
                <a:lnTo>
                  <a:pt x="476" y="5276"/>
                </a:lnTo>
                <a:lnTo>
                  <a:pt x="0" y="5371"/>
                </a:lnTo>
                <a:lnTo>
                  <a:pt x="38" y="5124"/>
                </a:lnTo>
                <a:lnTo>
                  <a:pt x="114" y="4895"/>
                </a:lnTo>
                <a:lnTo>
                  <a:pt x="95" y="4762"/>
                </a:lnTo>
                <a:lnTo>
                  <a:pt x="229" y="4495"/>
                </a:lnTo>
                <a:lnTo>
                  <a:pt x="400" y="4248"/>
                </a:lnTo>
                <a:lnTo>
                  <a:pt x="534" y="4019"/>
                </a:lnTo>
                <a:lnTo>
                  <a:pt x="590" y="3962"/>
                </a:lnTo>
                <a:lnTo>
                  <a:pt x="648" y="3962"/>
                </a:lnTo>
                <a:lnTo>
                  <a:pt x="705" y="3943"/>
                </a:lnTo>
                <a:lnTo>
                  <a:pt x="743" y="3886"/>
                </a:lnTo>
                <a:lnTo>
                  <a:pt x="743" y="3828"/>
                </a:lnTo>
                <a:lnTo>
                  <a:pt x="762" y="3733"/>
                </a:lnTo>
                <a:lnTo>
                  <a:pt x="800" y="3657"/>
                </a:lnTo>
                <a:lnTo>
                  <a:pt x="819" y="3562"/>
                </a:lnTo>
                <a:lnTo>
                  <a:pt x="800" y="3486"/>
                </a:lnTo>
                <a:lnTo>
                  <a:pt x="762" y="3390"/>
                </a:lnTo>
                <a:lnTo>
                  <a:pt x="705" y="3352"/>
                </a:lnTo>
                <a:lnTo>
                  <a:pt x="705" y="3181"/>
                </a:lnTo>
                <a:lnTo>
                  <a:pt x="629" y="3124"/>
                </a:lnTo>
                <a:lnTo>
                  <a:pt x="514" y="2914"/>
                </a:lnTo>
                <a:lnTo>
                  <a:pt x="438" y="2857"/>
                </a:lnTo>
                <a:lnTo>
                  <a:pt x="362" y="2781"/>
                </a:lnTo>
                <a:lnTo>
                  <a:pt x="305" y="2667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201" name="Freeform 43">
            <a:extLst>
              <a:ext uri="{FF2B5EF4-FFF2-40B4-BE49-F238E27FC236}">
                <a16:creationId xmlns:a16="http://schemas.microsoft.com/office/drawing/2014/main" id="{1A7CBCD9-ABC7-4F26-9668-4FF1A4A1B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723" y="3990668"/>
            <a:ext cx="118078" cy="82974"/>
          </a:xfrm>
          <a:custGeom>
            <a:avLst/>
            <a:gdLst>
              <a:gd name="T0" fmla="*/ 2147483646 w 1144"/>
              <a:gd name="T1" fmla="*/ 2147483646 h 801"/>
              <a:gd name="T2" fmla="*/ 2147483646 w 1144"/>
              <a:gd name="T3" fmla="*/ 2147483646 h 801"/>
              <a:gd name="T4" fmla="*/ 2147483646 w 1144"/>
              <a:gd name="T5" fmla="*/ 2147483646 h 801"/>
              <a:gd name="T6" fmla="*/ 2147483646 w 1144"/>
              <a:gd name="T7" fmla="*/ 2147483646 h 801"/>
              <a:gd name="T8" fmla="*/ 2147483646 w 1144"/>
              <a:gd name="T9" fmla="*/ 2147483646 h 801"/>
              <a:gd name="T10" fmla="*/ 0 w 1144"/>
              <a:gd name="T11" fmla="*/ 2147483646 h 801"/>
              <a:gd name="T12" fmla="*/ 2147483646 w 1144"/>
              <a:gd name="T13" fmla="*/ 2147483646 h 801"/>
              <a:gd name="T14" fmla="*/ 2147483646 w 1144"/>
              <a:gd name="T15" fmla="*/ 2147483646 h 801"/>
              <a:gd name="T16" fmla="*/ 2147483646 w 1144"/>
              <a:gd name="T17" fmla="*/ 2147483646 h 801"/>
              <a:gd name="T18" fmla="*/ 2147483646 w 1144"/>
              <a:gd name="T19" fmla="*/ 0 h 801"/>
              <a:gd name="T20" fmla="*/ 2147483646 w 1144"/>
              <a:gd name="T21" fmla="*/ 2147483646 h 80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144" h="801">
                <a:moveTo>
                  <a:pt x="1028" y="114"/>
                </a:moveTo>
                <a:lnTo>
                  <a:pt x="1143" y="477"/>
                </a:lnTo>
                <a:lnTo>
                  <a:pt x="895" y="800"/>
                </a:lnTo>
                <a:lnTo>
                  <a:pt x="514" y="743"/>
                </a:lnTo>
                <a:lnTo>
                  <a:pt x="171" y="534"/>
                </a:lnTo>
                <a:lnTo>
                  <a:pt x="0" y="153"/>
                </a:lnTo>
                <a:lnTo>
                  <a:pt x="133" y="19"/>
                </a:lnTo>
                <a:lnTo>
                  <a:pt x="362" y="96"/>
                </a:lnTo>
                <a:lnTo>
                  <a:pt x="533" y="58"/>
                </a:lnTo>
                <a:lnTo>
                  <a:pt x="705" y="0"/>
                </a:lnTo>
                <a:lnTo>
                  <a:pt x="1028" y="114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  <p:sp>
        <p:nvSpPr>
          <p:cNvPr id="202" name="Freeform 44">
            <a:extLst>
              <a:ext uri="{FF2B5EF4-FFF2-40B4-BE49-F238E27FC236}">
                <a16:creationId xmlns:a16="http://schemas.microsoft.com/office/drawing/2014/main" id="{D45FFC4D-4B87-4872-BA8F-6B3B5AB62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3731" y="3386601"/>
            <a:ext cx="187375" cy="192845"/>
          </a:xfrm>
          <a:custGeom>
            <a:avLst/>
            <a:gdLst>
              <a:gd name="T0" fmla="*/ 2147483646 w 1811"/>
              <a:gd name="T1" fmla="*/ 2147483646 h 1867"/>
              <a:gd name="T2" fmla="*/ 2147483646 w 1811"/>
              <a:gd name="T3" fmla="*/ 2147483646 h 1867"/>
              <a:gd name="T4" fmla="*/ 2147483646 w 1811"/>
              <a:gd name="T5" fmla="*/ 2147483646 h 1867"/>
              <a:gd name="T6" fmla="*/ 2147483646 w 1811"/>
              <a:gd name="T7" fmla="*/ 2147483646 h 1867"/>
              <a:gd name="T8" fmla="*/ 2147483646 w 1811"/>
              <a:gd name="T9" fmla="*/ 2147483646 h 1867"/>
              <a:gd name="T10" fmla="*/ 2147483646 w 1811"/>
              <a:gd name="T11" fmla="*/ 2147483646 h 1867"/>
              <a:gd name="T12" fmla="*/ 2147483646 w 1811"/>
              <a:gd name="T13" fmla="*/ 2147483646 h 1867"/>
              <a:gd name="T14" fmla="*/ 2147483646 w 1811"/>
              <a:gd name="T15" fmla="*/ 2147483646 h 1867"/>
              <a:gd name="T16" fmla="*/ 2147483646 w 1811"/>
              <a:gd name="T17" fmla="*/ 2147483646 h 1867"/>
              <a:gd name="T18" fmla="*/ 2147483646 w 1811"/>
              <a:gd name="T19" fmla="*/ 2147483646 h 1867"/>
              <a:gd name="T20" fmla="*/ 2147483646 w 1811"/>
              <a:gd name="T21" fmla="*/ 2147483646 h 1867"/>
              <a:gd name="T22" fmla="*/ 2147483646 w 1811"/>
              <a:gd name="T23" fmla="*/ 2147483646 h 1867"/>
              <a:gd name="T24" fmla="*/ 2147483646 w 1811"/>
              <a:gd name="T25" fmla="*/ 2147483646 h 1867"/>
              <a:gd name="T26" fmla="*/ 2147483646 w 1811"/>
              <a:gd name="T27" fmla="*/ 2147483646 h 1867"/>
              <a:gd name="T28" fmla="*/ 2147483646 w 1811"/>
              <a:gd name="T29" fmla="*/ 2147483646 h 1867"/>
              <a:gd name="T30" fmla="*/ 2147483646 w 1811"/>
              <a:gd name="T31" fmla="*/ 2147483646 h 1867"/>
              <a:gd name="T32" fmla="*/ 2147483646 w 1811"/>
              <a:gd name="T33" fmla="*/ 2147483646 h 1867"/>
              <a:gd name="T34" fmla="*/ 2147483646 w 1811"/>
              <a:gd name="T35" fmla="*/ 2147483646 h 1867"/>
              <a:gd name="T36" fmla="*/ 2147483646 w 1811"/>
              <a:gd name="T37" fmla="*/ 2147483646 h 1867"/>
              <a:gd name="T38" fmla="*/ 2147483646 w 1811"/>
              <a:gd name="T39" fmla="*/ 2147483646 h 1867"/>
              <a:gd name="T40" fmla="*/ 0 w 1811"/>
              <a:gd name="T41" fmla="*/ 2147483646 h 1867"/>
              <a:gd name="T42" fmla="*/ 2147483646 w 1811"/>
              <a:gd name="T43" fmla="*/ 2147483646 h 1867"/>
              <a:gd name="T44" fmla="*/ 2147483646 w 1811"/>
              <a:gd name="T45" fmla="*/ 2147483646 h 1867"/>
              <a:gd name="T46" fmla="*/ 2147483646 w 1811"/>
              <a:gd name="T47" fmla="*/ 2147483646 h 1867"/>
              <a:gd name="T48" fmla="*/ 2147483646 w 1811"/>
              <a:gd name="T49" fmla="*/ 2147483646 h 1867"/>
              <a:gd name="T50" fmla="*/ 2147483646 w 1811"/>
              <a:gd name="T51" fmla="*/ 2147483646 h 1867"/>
              <a:gd name="T52" fmla="*/ 2147483646 w 1811"/>
              <a:gd name="T53" fmla="*/ 2147483646 h 1867"/>
              <a:gd name="T54" fmla="*/ 2147483646 w 1811"/>
              <a:gd name="T55" fmla="*/ 2147483646 h 1867"/>
              <a:gd name="T56" fmla="*/ 2147483646 w 1811"/>
              <a:gd name="T57" fmla="*/ 2147483646 h 1867"/>
              <a:gd name="T58" fmla="*/ 2147483646 w 1811"/>
              <a:gd name="T59" fmla="*/ 2147483646 h 1867"/>
              <a:gd name="T60" fmla="*/ 2147483646 w 1811"/>
              <a:gd name="T61" fmla="*/ 2147483646 h 1867"/>
              <a:gd name="T62" fmla="*/ 2147483646 w 1811"/>
              <a:gd name="T63" fmla="*/ 2147483646 h 1867"/>
              <a:gd name="T64" fmla="*/ 2147483646 w 1811"/>
              <a:gd name="T65" fmla="*/ 2147483646 h 1867"/>
              <a:gd name="T66" fmla="*/ 2147483646 w 1811"/>
              <a:gd name="T67" fmla="*/ 0 h 1867"/>
              <a:gd name="T68" fmla="*/ 2147483646 w 1811"/>
              <a:gd name="T69" fmla="*/ 2147483646 h 1867"/>
              <a:gd name="T70" fmla="*/ 2147483646 w 1811"/>
              <a:gd name="T71" fmla="*/ 2147483646 h 1867"/>
              <a:gd name="T72" fmla="*/ 2147483646 w 1811"/>
              <a:gd name="T73" fmla="*/ 2147483646 h 1867"/>
              <a:gd name="T74" fmla="*/ 2147483646 w 1811"/>
              <a:gd name="T75" fmla="*/ 2147483646 h 1867"/>
              <a:gd name="T76" fmla="*/ 2147483646 w 1811"/>
              <a:gd name="T77" fmla="*/ 2147483646 h 1867"/>
              <a:gd name="T78" fmla="*/ 2147483646 w 1811"/>
              <a:gd name="T79" fmla="*/ 2147483646 h 1867"/>
              <a:gd name="T80" fmla="*/ 2147483646 w 1811"/>
              <a:gd name="T81" fmla="*/ 2147483646 h 1867"/>
              <a:gd name="T82" fmla="*/ 2147483646 w 1811"/>
              <a:gd name="T83" fmla="*/ 2147483646 h 1867"/>
              <a:gd name="T84" fmla="*/ 2147483646 w 1811"/>
              <a:gd name="T85" fmla="*/ 2147483646 h 1867"/>
              <a:gd name="T86" fmla="*/ 2147483646 w 1811"/>
              <a:gd name="T87" fmla="*/ 2147483646 h 1867"/>
              <a:gd name="T88" fmla="*/ 2147483646 w 1811"/>
              <a:gd name="T89" fmla="*/ 2147483646 h 186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811" h="1867">
                <a:moveTo>
                  <a:pt x="1676" y="1256"/>
                </a:moveTo>
                <a:lnTo>
                  <a:pt x="1619" y="1237"/>
                </a:lnTo>
                <a:lnTo>
                  <a:pt x="1562" y="1237"/>
                </a:lnTo>
                <a:lnTo>
                  <a:pt x="1562" y="1294"/>
                </a:lnTo>
                <a:lnTo>
                  <a:pt x="1562" y="1351"/>
                </a:lnTo>
                <a:lnTo>
                  <a:pt x="1505" y="1503"/>
                </a:lnTo>
                <a:lnTo>
                  <a:pt x="1505" y="1561"/>
                </a:lnTo>
                <a:lnTo>
                  <a:pt x="1486" y="1637"/>
                </a:lnTo>
                <a:lnTo>
                  <a:pt x="1334" y="1713"/>
                </a:lnTo>
                <a:lnTo>
                  <a:pt x="972" y="1617"/>
                </a:lnTo>
                <a:lnTo>
                  <a:pt x="762" y="1599"/>
                </a:lnTo>
                <a:lnTo>
                  <a:pt x="686" y="1675"/>
                </a:lnTo>
                <a:lnTo>
                  <a:pt x="591" y="1827"/>
                </a:lnTo>
                <a:lnTo>
                  <a:pt x="552" y="1866"/>
                </a:lnTo>
                <a:lnTo>
                  <a:pt x="476" y="1827"/>
                </a:lnTo>
                <a:lnTo>
                  <a:pt x="400" y="1770"/>
                </a:lnTo>
                <a:lnTo>
                  <a:pt x="305" y="1694"/>
                </a:lnTo>
                <a:lnTo>
                  <a:pt x="229" y="1541"/>
                </a:lnTo>
                <a:lnTo>
                  <a:pt x="134" y="1446"/>
                </a:lnTo>
                <a:lnTo>
                  <a:pt x="39" y="1408"/>
                </a:lnTo>
                <a:lnTo>
                  <a:pt x="0" y="1275"/>
                </a:lnTo>
                <a:lnTo>
                  <a:pt x="76" y="1141"/>
                </a:lnTo>
                <a:lnTo>
                  <a:pt x="171" y="1141"/>
                </a:lnTo>
                <a:lnTo>
                  <a:pt x="286" y="1123"/>
                </a:lnTo>
                <a:lnTo>
                  <a:pt x="305" y="1065"/>
                </a:lnTo>
                <a:lnTo>
                  <a:pt x="324" y="989"/>
                </a:lnTo>
                <a:lnTo>
                  <a:pt x="267" y="951"/>
                </a:lnTo>
                <a:lnTo>
                  <a:pt x="210" y="951"/>
                </a:lnTo>
                <a:lnTo>
                  <a:pt x="267" y="799"/>
                </a:lnTo>
                <a:lnTo>
                  <a:pt x="381" y="684"/>
                </a:lnTo>
                <a:lnTo>
                  <a:pt x="343" y="323"/>
                </a:lnTo>
                <a:lnTo>
                  <a:pt x="629" y="76"/>
                </a:lnTo>
                <a:lnTo>
                  <a:pt x="1029" y="18"/>
                </a:lnTo>
                <a:lnTo>
                  <a:pt x="1372" y="0"/>
                </a:lnTo>
                <a:lnTo>
                  <a:pt x="1619" y="190"/>
                </a:lnTo>
                <a:lnTo>
                  <a:pt x="1695" y="323"/>
                </a:lnTo>
                <a:lnTo>
                  <a:pt x="1695" y="381"/>
                </a:lnTo>
                <a:lnTo>
                  <a:pt x="1658" y="438"/>
                </a:lnTo>
                <a:lnTo>
                  <a:pt x="1658" y="627"/>
                </a:lnTo>
                <a:lnTo>
                  <a:pt x="1715" y="703"/>
                </a:lnTo>
                <a:lnTo>
                  <a:pt x="1791" y="779"/>
                </a:lnTo>
                <a:lnTo>
                  <a:pt x="1791" y="894"/>
                </a:lnTo>
                <a:lnTo>
                  <a:pt x="1810" y="1027"/>
                </a:lnTo>
                <a:lnTo>
                  <a:pt x="1772" y="1141"/>
                </a:lnTo>
                <a:lnTo>
                  <a:pt x="1676" y="1256"/>
                </a:lnTo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54917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9F43022-565C-459D-88F0-A19241189720}"/>
              </a:ext>
            </a:extLst>
          </p:cNvPr>
          <p:cNvSpPr/>
          <p:nvPr/>
        </p:nvSpPr>
        <p:spPr>
          <a:xfrm>
            <a:off x="5679894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93438BC-CC6D-4A5F-9EC8-A9ACB91B23A1}"/>
              </a:ext>
            </a:extLst>
          </p:cNvPr>
          <p:cNvSpPr/>
          <p:nvPr/>
        </p:nvSpPr>
        <p:spPr>
          <a:xfrm>
            <a:off x="6947019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76D2EBB-6271-4CA9-9CA6-AE02B11CEC99}"/>
              </a:ext>
            </a:extLst>
          </p:cNvPr>
          <p:cNvSpPr/>
          <p:nvPr/>
        </p:nvSpPr>
        <p:spPr>
          <a:xfrm>
            <a:off x="8214144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89146A3-B099-48DD-821B-07C7C1AC33A6}"/>
              </a:ext>
            </a:extLst>
          </p:cNvPr>
          <p:cNvSpPr/>
          <p:nvPr/>
        </p:nvSpPr>
        <p:spPr>
          <a:xfrm>
            <a:off x="9481269" y="1007109"/>
            <a:ext cx="786220" cy="4731218"/>
          </a:xfrm>
          <a:prstGeom prst="roundRec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635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2F36D15-B491-4C0C-8513-34318E06F393}"/>
              </a:ext>
            </a:extLst>
          </p:cNvPr>
          <p:cNvSpPr/>
          <p:nvPr/>
        </p:nvSpPr>
        <p:spPr>
          <a:xfrm>
            <a:off x="5679894" y="4095750"/>
            <a:ext cx="786220" cy="1642576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512A44E-3331-4371-92D8-948E59C6DDCC}"/>
              </a:ext>
            </a:extLst>
          </p:cNvPr>
          <p:cNvSpPr/>
          <p:nvPr/>
        </p:nvSpPr>
        <p:spPr>
          <a:xfrm>
            <a:off x="6947019" y="3352800"/>
            <a:ext cx="786220" cy="2385526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1855666-F5B3-4809-9D5A-FE95916EA3E4}"/>
              </a:ext>
            </a:extLst>
          </p:cNvPr>
          <p:cNvSpPr/>
          <p:nvPr/>
        </p:nvSpPr>
        <p:spPr>
          <a:xfrm>
            <a:off x="8214144" y="1638300"/>
            <a:ext cx="786220" cy="410002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9C36BB50-0E52-4C6D-88C8-03396681DF03}"/>
              </a:ext>
            </a:extLst>
          </p:cNvPr>
          <p:cNvSpPr/>
          <p:nvPr/>
        </p:nvSpPr>
        <p:spPr>
          <a:xfrm>
            <a:off x="9481269" y="2438401"/>
            <a:ext cx="786220" cy="3299926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A6B2F5-79C8-4470-ADD1-781B4D299986}"/>
              </a:ext>
            </a:extLst>
          </p:cNvPr>
          <p:cNvSpPr txBox="1"/>
          <p:nvPr/>
        </p:nvSpPr>
        <p:spPr>
          <a:xfrm>
            <a:off x="5786868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7B8860-9180-4E9B-AA28-6CA95A324ED3}"/>
              </a:ext>
            </a:extLst>
          </p:cNvPr>
          <p:cNvSpPr txBox="1"/>
          <p:nvPr/>
        </p:nvSpPr>
        <p:spPr>
          <a:xfrm>
            <a:off x="7053993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43D2C9-DF9A-4E3F-BDEE-AD65B6303AA0}"/>
              </a:ext>
            </a:extLst>
          </p:cNvPr>
          <p:cNvSpPr txBox="1"/>
          <p:nvPr/>
        </p:nvSpPr>
        <p:spPr>
          <a:xfrm>
            <a:off x="8321118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F4D68D1-E6EA-49A6-AC9E-AACF070A0E7F}"/>
              </a:ext>
            </a:extLst>
          </p:cNvPr>
          <p:cNvSpPr txBox="1"/>
          <p:nvPr/>
        </p:nvSpPr>
        <p:spPr>
          <a:xfrm>
            <a:off x="9588242" y="5883117"/>
            <a:ext cx="57227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키워드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117435-6301-40A9-BA9F-3733A5D7D162}"/>
              </a:ext>
            </a:extLst>
          </p:cNvPr>
          <p:cNvSpPr txBox="1"/>
          <p:nvPr/>
        </p:nvSpPr>
        <p:spPr>
          <a:xfrm>
            <a:off x="5851790" y="3750503"/>
            <a:ext cx="44242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37%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F4D9F2-260C-462C-82FE-BB1CBFC13770}"/>
              </a:ext>
            </a:extLst>
          </p:cNvPr>
          <p:cNvSpPr txBox="1"/>
          <p:nvPr/>
        </p:nvSpPr>
        <p:spPr>
          <a:xfrm>
            <a:off x="7112503" y="3007553"/>
            <a:ext cx="4552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49%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5177089-3AFF-43BC-A99A-85E7BE9ECFB7}"/>
              </a:ext>
            </a:extLst>
          </p:cNvPr>
          <p:cNvSpPr txBox="1"/>
          <p:nvPr/>
        </p:nvSpPr>
        <p:spPr>
          <a:xfrm>
            <a:off x="8402871" y="1293053"/>
            <a:ext cx="4087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91%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ED2BF76-211F-42E9-95E7-289661D242B0}"/>
              </a:ext>
            </a:extLst>
          </p:cNvPr>
          <p:cNvSpPr txBox="1"/>
          <p:nvPr/>
        </p:nvSpPr>
        <p:spPr>
          <a:xfrm>
            <a:off x="9650760" y="2093154"/>
            <a:ext cx="4472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74%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733CD4A-A407-4C5B-9211-8811FC5EDF97}"/>
              </a:ext>
            </a:extLst>
          </p:cNvPr>
          <p:cNvSpPr txBox="1"/>
          <p:nvPr/>
        </p:nvSpPr>
        <p:spPr>
          <a:xfrm>
            <a:off x="1177087" y="4659264"/>
            <a:ext cx="11397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입력</a:t>
            </a:r>
            <a:endParaRPr lang="en-US" altLang="ko-KR" spc="-7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accent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F7B3BA0-66D6-41C4-BB42-F607243ACBC8}"/>
              </a:ext>
            </a:extLst>
          </p:cNvPr>
          <p:cNvSpPr txBox="1"/>
          <p:nvPr/>
        </p:nvSpPr>
        <p:spPr>
          <a:xfrm>
            <a:off x="1177087" y="5073142"/>
            <a:ext cx="3162875" cy="646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주로 인스타그램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유튜브 그리고 블로그에서 활동 중입니다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9909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7">
            <a:extLst>
              <a:ext uri="{FF2B5EF4-FFF2-40B4-BE49-F238E27FC236}">
                <a16:creationId xmlns:a16="http://schemas.microsoft.com/office/drawing/2014/main" id="{C9C8F5FD-3294-4EEE-8469-8D6F8C182ED8}"/>
              </a:ext>
            </a:extLst>
          </p:cNvPr>
          <p:cNvSpPr>
            <a:spLocks/>
          </p:cNvSpPr>
          <p:nvPr/>
        </p:nvSpPr>
        <p:spPr bwMode="auto">
          <a:xfrm>
            <a:off x="2952750" y="4824984"/>
            <a:ext cx="6286500" cy="571500"/>
          </a:xfrm>
          <a:prstGeom prst="roundRect">
            <a:avLst>
              <a:gd name="adj" fmla="val 4394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ru-UA" kern="0" dirty="0">
              <a:solidFill>
                <a:srgbClr val="ACB0C0"/>
              </a:solidFill>
              <a:latin typeface="Calibri" panose="020F0502020204030204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308D62-28FF-4A2E-A4CA-D208E556C4C8}"/>
              </a:ext>
            </a:extLst>
          </p:cNvPr>
          <p:cNvGrpSpPr/>
          <p:nvPr/>
        </p:nvGrpSpPr>
        <p:grpSpPr>
          <a:xfrm>
            <a:off x="2952750" y="1936750"/>
            <a:ext cx="6286500" cy="2133600"/>
            <a:chOff x="3410858" y="2235200"/>
            <a:chExt cx="5370284" cy="3569715"/>
          </a:xfrm>
          <a:solidFill>
            <a:schemeClr val="accent3"/>
          </a:soli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E187F7-62ED-4440-A6B6-45EF7BED7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858" y="2235200"/>
              <a:ext cx="5370284" cy="3569715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52400" dist="127000" dir="13500000" algn="tl" rotWithShape="0">
                <a:schemeClr val="tx2">
                  <a:alpha val="78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5E134F0-AB78-42B1-8278-27C3E3716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858" y="2235200"/>
              <a:ext cx="5370284" cy="3569715"/>
            </a:xfrm>
            <a:prstGeom prst="roundRect">
              <a:avLst>
                <a:gd name="adj" fmla="val 4394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>
              <a:outerShdw blurRad="190500" dist="127000" dir="2700000" algn="tl" rotWithShape="0">
                <a:schemeClr val="bg2">
                  <a:alpha val="47000"/>
                </a:schemeClr>
              </a:outerShdw>
            </a:effectLst>
          </p:spPr>
          <p:txBody>
            <a:bodyPr rtlCol="0" anchor="ctr"/>
            <a:lstStyle/>
            <a:p>
              <a:pPr algn="ctr" latinLnBrk="0"/>
              <a:endParaRPr lang="ru-UA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3F1E1F-1B86-4FCE-9F64-62EBCAE5936D}"/>
              </a:ext>
            </a:extLst>
          </p:cNvPr>
          <p:cNvSpPr txBox="1"/>
          <p:nvPr/>
        </p:nvSpPr>
        <p:spPr>
          <a:xfrm>
            <a:off x="4283805" y="2394153"/>
            <a:ext cx="3624390" cy="12187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3600" spc="-150" dirty="0"/>
              <a:t>미스터 </a:t>
            </a:r>
            <a:r>
              <a:rPr lang="ko-KR" altLang="en-US" sz="3600" spc="-150" dirty="0" err="1"/>
              <a:t>피피티</a:t>
            </a:r>
            <a:r>
              <a:rPr lang="ko-KR" altLang="en-US" sz="3600" spc="-150" dirty="0"/>
              <a:t> </a:t>
            </a:r>
            <a:endParaRPr lang="en-US" altLang="ko-KR" sz="3600" spc="-150" dirty="0"/>
          </a:p>
          <a:p>
            <a:pPr algn="ctr"/>
            <a:r>
              <a:rPr lang="ko-KR" altLang="en-US" sz="3600" spc="-150" dirty="0"/>
              <a:t>파워포인트 템플릿</a:t>
            </a:r>
            <a:endParaRPr lang="en-US" altLang="ko-KR" sz="3600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5016378" y="1238346"/>
            <a:ext cx="21592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NEUMORPHISM</a:t>
            </a:r>
            <a:endParaRPr lang="ko-KR" altLang="en-US" sz="20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B2231-4631-49A5-8620-7918511F5282}"/>
              </a:ext>
            </a:extLst>
          </p:cNvPr>
          <p:cNvSpPr txBox="1"/>
          <p:nvPr/>
        </p:nvSpPr>
        <p:spPr>
          <a:xfrm>
            <a:off x="4874512" y="5015056"/>
            <a:ext cx="244297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신경과학과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ㅣ</a:t>
            </a:r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미스터 </a:t>
            </a:r>
            <a:r>
              <a:rPr lang="ko-KR" altLang="en-US" sz="16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피피티</a:t>
            </a:r>
            <a:endParaRPr lang="ko-KR" altLang="en-US" sz="16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679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28E4D3-3157-44CA-A735-78B229DA94E3}"/>
              </a:ext>
            </a:extLst>
          </p:cNvPr>
          <p:cNvSpPr txBox="1"/>
          <p:nvPr/>
        </p:nvSpPr>
        <p:spPr>
          <a:xfrm>
            <a:off x="1136650" y="736599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 입력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27125" y="1007109"/>
            <a:ext cx="2800447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/>
              <a:t>타이틀을 완전</a:t>
            </a:r>
            <a:endParaRPr lang="en-US" altLang="ko-KR" dirty="0"/>
          </a:p>
          <a:p>
            <a:r>
              <a:rPr lang="ko-KR" altLang="en-US" dirty="0"/>
              <a:t>멋지게 입력하세요</a:t>
            </a:r>
            <a:endParaRPr lang="en-US" alt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FA696B-43BF-4917-AE77-0ED2CF823A1F}"/>
              </a:ext>
            </a:extLst>
          </p:cNvPr>
          <p:cNvGrpSpPr/>
          <p:nvPr/>
        </p:nvGrpSpPr>
        <p:grpSpPr>
          <a:xfrm>
            <a:off x="-425838" y="2749070"/>
            <a:ext cx="11910324" cy="1409700"/>
            <a:chOff x="-425838" y="3599970"/>
            <a:chExt cx="11910324" cy="1409700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372FA87F-3049-4524-952A-0787C6CEAE8C}"/>
                </a:ext>
              </a:extLst>
            </p:cNvPr>
            <p:cNvSpPr/>
            <p:nvPr/>
          </p:nvSpPr>
          <p:spPr>
            <a:xfrm rot="20885781">
              <a:off x="-425838" y="3599970"/>
              <a:ext cx="11910324" cy="1409700"/>
            </a:xfrm>
            <a:custGeom>
              <a:avLst/>
              <a:gdLst>
                <a:gd name="connsiteX0" fmla="*/ 0 w 10782300"/>
                <a:gd name="connsiteY0" fmla="*/ 1085850 h 1409700"/>
                <a:gd name="connsiteX1" fmla="*/ 2762250 w 10782300"/>
                <a:gd name="connsiteY1" fmla="*/ 352425 h 1409700"/>
                <a:gd name="connsiteX2" fmla="*/ 3057525 w 10782300"/>
                <a:gd name="connsiteY2" fmla="*/ 1257300 h 1409700"/>
                <a:gd name="connsiteX3" fmla="*/ 6096000 w 10782300"/>
                <a:gd name="connsiteY3" fmla="*/ 371475 h 1409700"/>
                <a:gd name="connsiteX4" fmla="*/ 6496050 w 10782300"/>
                <a:gd name="connsiteY4" fmla="*/ 1409700 h 1409700"/>
                <a:gd name="connsiteX5" fmla="*/ 10782300 w 10782300"/>
                <a:gd name="connsiteY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2300" h="1409700">
                  <a:moveTo>
                    <a:pt x="0" y="1085850"/>
                  </a:moveTo>
                  <a:lnTo>
                    <a:pt x="2762250" y="352425"/>
                  </a:lnTo>
                  <a:lnTo>
                    <a:pt x="3057525" y="1257300"/>
                  </a:lnTo>
                  <a:lnTo>
                    <a:pt x="6096000" y="371475"/>
                  </a:lnTo>
                  <a:lnTo>
                    <a:pt x="6496050" y="1409700"/>
                  </a:lnTo>
                  <a:lnTo>
                    <a:pt x="10782300" y="0"/>
                  </a:lnTo>
                </a:path>
              </a:pathLst>
            </a:custGeom>
            <a:noFill/>
            <a:ln w="254000">
              <a:solidFill>
                <a:schemeClr val="accent3"/>
              </a:solidFill>
              <a:tailEnd type="triangle"/>
            </a:ln>
            <a:effectLst>
              <a:outerShdw blurRad="190500" dist="127000" dir="2700000" algn="t" rotWithShape="0">
                <a:schemeClr val="bg2">
                  <a:alpha val="4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A53606C5-6BA7-4B97-8C98-23124F244578}"/>
                </a:ext>
              </a:extLst>
            </p:cNvPr>
            <p:cNvSpPr/>
            <p:nvPr/>
          </p:nvSpPr>
          <p:spPr>
            <a:xfrm rot="20885781">
              <a:off x="-425838" y="3599970"/>
              <a:ext cx="11910324" cy="1409700"/>
            </a:xfrm>
            <a:custGeom>
              <a:avLst/>
              <a:gdLst>
                <a:gd name="connsiteX0" fmla="*/ 0 w 10782300"/>
                <a:gd name="connsiteY0" fmla="*/ 1085850 h 1409700"/>
                <a:gd name="connsiteX1" fmla="*/ 2762250 w 10782300"/>
                <a:gd name="connsiteY1" fmla="*/ 352425 h 1409700"/>
                <a:gd name="connsiteX2" fmla="*/ 3057525 w 10782300"/>
                <a:gd name="connsiteY2" fmla="*/ 1257300 h 1409700"/>
                <a:gd name="connsiteX3" fmla="*/ 6096000 w 10782300"/>
                <a:gd name="connsiteY3" fmla="*/ 371475 h 1409700"/>
                <a:gd name="connsiteX4" fmla="*/ 6496050 w 10782300"/>
                <a:gd name="connsiteY4" fmla="*/ 1409700 h 1409700"/>
                <a:gd name="connsiteX5" fmla="*/ 10782300 w 10782300"/>
                <a:gd name="connsiteY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82300" h="1409700">
                  <a:moveTo>
                    <a:pt x="0" y="1085850"/>
                  </a:moveTo>
                  <a:lnTo>
                    <a:pt x="2762250" y="352425"/>
                  </a:lnTo>
                  <a:lnTo>
                    <a:pt x="3057525" y="1257300"/>
                  </a:lnTo>
                  <a:lnTo>
                    <a:pt x="6096000" y="371475"/>
                  </a:lnTo>
                  <a:lnTo>
                    <a:pt x="6496050" y="1409700"/>
                  </a:lnTo>
                  <a:lnTo>
                    <a:pt x="10782300" y="0"/>
                  </a:lnTo>
                </a:path>
              </a:pathLst>
            </a:custGeom>
            <a:noFill/>
            <a:ln w="254000">
              <a:solidFill>
                <a:schemeClr val="accent3"/>
              </a:solidFill>
              <a:tailEnd type="triangle"/>
            </a:ln>
            <a:effectLst>
              <a:outerShdw blurRad="152400" dist="127000" dir="13500000" algn="t" rotWithShape="0">
                <a:schemeClr val="tx2">
                  <a:alpha val="7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A946434-C8DE-4746-BFF3-3B8C411124ED}"/>
              </a:ext>
            </a:extLst>
          </p:cNvPr>
          <p:cNvSpPr txBox="1"/>
          <p:nvPr/>
        </p:nvSpPr>
        <p:spPr>
          <a:xfrm>
            <a:off x="10002642" y="4326151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3300A7-B8F8-483D-8F04-1CC862609EC6}"/>
              </a:ext>
            </a:extLst>
          </p:cNvPr>
          <p:cNvSpPr txBox="1"/>
          <p:nvPr/>
        </p:nvSpPr>
        <p:spPr>
          <a:xfrm>
            <a:off x="7930979" y="4654042"/>
            <a:ext cx="307674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BBBCC2-31AB-47B3-AC17-D8F16BFB088B}"/>
              </a:ext>
            </a:extLst>
          </p:cNvPr>
          <p:cNvSpPr txBox="1"/>
          <p:nvPr/>
        </p:nvSpPr>
        <p:spPr>
          <a:xfrm>
            <a:off x="10002642" y="5283516"/>
            <a:ext cx="10050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입력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4F3D93-E02A-48CF-AFD5-1219A1F081B4}"/>
              </a:ext>
            </a:extLst>
          </p:cNvPr>
          <p:cNvSpPr txBox="1"/>
          <p:nvPr/>
        </p:nvSpPr>
        <p:spPr>
          <a:xfrm>
            <a:off x="7930979" y="5611407"/>
            <a:ext cx="3076746" cy="424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latinLnBrk="0">
              <a:lnSpc>
                <a:spcPct val="120000"/>
              </a:lnSpc>
            </a:pP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안녕하세요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미스터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피피티입니다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저는 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SNS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피피티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디자인 관련 내용을 제공해드리고 있습니다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629BD6D-56D1-4CA0-A1CC-BA62C7620DE0}"/>
              </a:ext>
            </a:extLst>
          </p:cNvPr>
          <p:cNvSpPr/>
          <p:nvPr/>
        </p:nvSpPr>
        <p:spPr>
          <a:xfrm>
            <a:off x="1857997" y="3273521"/>
            <a:ext cx="1113220" cy="11132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3AA8C3B-361A-48B8-88F1-60C1F6E097F0}"/>
              </a:ext>
            </a:extLst>
          </p:cNvPr>
          <p:cNvSpPr/>
          <p:nvPr/>
        </p:nvSpPr>
        <p:spPr>
          <a:xfrm>
            <a:off x="5020646" y="2468429"/>
            <a:ext cx="1380363" cy="13803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6F86B40-2A80-4B7C-8822-7DFCEAF59356}"/>
              </a:ext>
            </a:extLst>
          </p:cNvPr>
          <p:cNvSpPr/>
          <p:nvPr/>
        </p:nvSpPr>
        <p:spPr>
          <a:xfrm>
            <a:off x="8310479" y="1535876"/>
            <a:ext cx="1939548" cy="193954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" dist="50800" dir="2700000" algn="tl" rotWithShape="0">
              <a:schemeClr val="bg2">
                <a:alpha val="25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마켓 산스 TTF Medium" panose="02000000000000000000" pitchFamily="2" charset="-127"/>
              <a:ea typeface="맑은 고딕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6A16E3-D157-496B-9FB5-8AC4F40A2CD5}"/>
              </a:ext>
            </a:extLst>
          </p:cNvPr>
          <p:cNvSpPr txBox="1"/>
          <p:nvPr/>
        </p:nvSpPr>
        <p:spPr>
          <a:xfrm>
            <a:off x="2154921" y="3614688"/>
            <a:ext cx="5193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키워드</a:t>
            </a:r>
            <a:endParaRPr kumimoji="0" lang="en-US" altLang="ko-KR" sz="1400" b="0" i="0" u="none" strike="noStrike" kern="1200" cap="none" spc="0" normalizeH="0" baseline="0" noProof="0" dirty="0">
              <a:ln>
                <a:solidFill>
                  <a:srgbClr val="3E3D4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5BE5EC-BD73-4612-A160-446CD6184325}"/>
              </a:ext>
            </a:extLst>
          </p:cNvPr>
          <p:cNvSpPr txBox="1"/>
          <p:nvPr/>
        </p:nvSpPr>
        <p:spPr>
          <a:xfrm>
            <a:off x="5376601" y="2881612"/>
            <a:ext cx="668453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키워드</a:t>
            </a:r>
            <a:endParaRPr kumimoji="0" lang="en-US" altLang="ko-KR" sz="1800" b="0" i="0" u="none" strike="noStrike" kern="1200" cap="none" spc="0" normalizeH="0" baseline="0" noProof="0" dirty="0">
              <a:ln>
                <a:solidFill>
                  <a:srgbClr val="3E3D4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A5A87FD-DA0D-4065-B2CA-45137CF49EE4}"/>
              </a:ext>
            </a:extLst>
          </p:cNvPr>
          <p:cNvSpPr txBox="1"/>
          <p:nvPr/>
        </p:nvSpPr>
        <p:spPr>
          <a:xfrm>
            <a:off x="8768094" y="2074763"/>
            <a:ext cx="1024319" cy="86177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키워드</a:t>
            </a:r>
            <a:endParaRPr kumimoji="0" lang="en-US" altLang="ko-KR" sz="2800" b="0" i="0" u="none" strike="noStrike" kern="1200" cap="none" spc="0" normalizeH="0" baseline="0" noProof="0" dirty="0">
              <a:ln>
                <a:solidFill>
                  <a:srgbClr val="3E3D42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solidFill>
                    <a:srgbClr val="3E3D42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KoPubWorld돋움체 Bold" panose="00000800000000000000" pitchFamily="2" charset="-127"/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92171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1">
            <a:extLst>
              <a:ext uri="{FF2B5EF4-FFF2-40B4-BE49-F238E27FC236}">
                <a16:creationId xmlns:a16="http://schemas.microsoft.com/office/drawing/2014/main" id="{1EDBF02C-AB4B-44B6-8732-740AF43AB757}"/>
              </a:ext>
            </a:extLst>
          </p:cNvPr>
          <p:cNvSpPr/>
          <p:nvPr/>
        </p:nvSpPr>
        <p:spPr>
          <a:xfrm rot="5400000">
            <a:off x="-1464582" y="-2295525"/>
            <a:ext cx="6858000" cy="11449050"/>
          </a:xfrm>
          <a:prstGeom prst="flowChartManualInput">
            <a:avLst/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pic>
        <p:nvPicPr>
          <p:cNvPr id="14" name="그림 13" descr="하늘, 실외, 도시, 굽어보는이(가) 표시된 사진&#10;&#10;자동 생성된 설명">
            <a:extLst>
              <a:ext uri="{FF2B5EF4-FFF2-40B4-BE49-F238E27FC236}">
                <a16:creationId xmlns:a16="http://schemas.microsoft.com/office/drawing/2014/main" id="{2574A040-8BCC-4C28-9982-A7FDC5645B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205842" y="551069"/>
            <a:ext cx="9924142" cy="5755862"/>
          </a:xfrm>
          <a:custGeom>
            <a:avLst/>
            <a:gdLst>
              <a:gd name="connsiteX0" fmla="*/ 0 w 11449050"/>
              <a:gd name="connsiteY0" fmla="*/ 0 h 6858000"/>
              <a:gd name="connsiteX1" fmla="*/ 9159240 w 11449050"/>
              <a:gd name="connsiteY1" fmla="*/ 0 h 6858000"/>
              <a:gd name="connsiteX2" fmla="*/ 11449050 w 11449050"/>
              <a:gd name="connsiteY2" fmla="*/ 6858000 h 6858000"/>
              <a:gd name="connsiteX3" fmla="*/ 0 w 11449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9050" h="6858000">
                <a:moveTo>
                  <a:pt x="0" y="0"/>
                </a:moveTo>
                <a:lnTo>
                  <a:pt x="9159240" y="0"/>
                </a:lnTo>
                <a:lnTo>
                  <a:pt x="11449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1F5743-63A1-4846-9D77-78CFA7C24AA0}"/>
              </a:ext>
            </a:extLst>
          </p:cNvPr>
          <p:cNvSpPr txBox="1"/>
          <p:nvPr/>
        </p:nvSpPr>
        <p:spPr>
          <a:xfrm>
            <a:off x="7436541" y="2432099"/>
            <a:ext cx="3004027" cy="4739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pc="-150" dirty="0"/>
              <a:t>1. </a:t>
            </a:r>
            <a:r>
              <a:rPr lang="ko-KR" altLang="en-US" spc="-150" dirty="0"/>
              <a:t>타이틀 적어주세요</a:t>
            </a:r>
            <a:endParaRPr lang="en-US" altLang="ko-KR" spc="-1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81EF81-2814-4F1A-92B4-FA2AF83B761E}"/>
              </a:ext>
            </a:extLst>
          </p:cNvPr>
          <p:cNvSpPr txBox="1"/>
          <p:nvPr/>
        </p:nvSpPr>
        <p:spPr>
          <a:xfrm>
            <a:off x="7779441" y="3002112"/>
            <a:ext cx="3230051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소제목에 대한 설명을 여기에 상세히 적어주세요</a:t>
            </a:r>
            <a:r>
              <a:rPr lang="en-US" altLang="ko-KR" sz="14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55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하늘, 실외, 도시, 굽어보는이(가) 표시된 사진&#10;&#10;자동 생성된 설명">
            <a:extLst>
              <a:ext uri="{FF2B5EF4-FFF2-40B4-BE49-F238E27FC236}">
                <a16:creationId xmlns:a16="http://schemas.microsoft.com/office/drawing/2014/main" id="{27D071D7-EEAE-40C4-BBC0-2B45765A1A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6A441AD-0FFC-4A54-9272-4844229ECAD1}"/>
              </a:ext>
            </a:extLst>
          </p:cNvPr>
          <p:cNvGrpSpPr/>
          <p:nvPr/>
        </p:nvGrpSpPr>
        <p:grpSpPr>
          <a:xfrm>
            <a:off x="2157311" y="2512717"/>
            <a:ext cx="4348860" cy="1354217"/>
            <a:chOff x="2157311" y="2512717"/>
            <a:chExt cx="4348860" cy="13542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088262-E84D-49B1-A047-3D6E385230B9}"/>
                </a:ext>
              </a:extLst>
            </p:cNvPr>
            <p:cNvSpPr txBox="1"/>
            <p:nvPr/>
          </p:nvSpPr>
          <p:spPr>
            <a:xfrm>
              <a:off x="2157311" y="2512717"/>
              <a:ext cx="468077" cy="1354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r"/>
              <a:r>
                <a:rPr lang="en-US" altLang="ko-KR" sz="8000" spc="-15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82CAA864-0C1E-4C31-81BD-F07297337BC6}"/>
                </a:ext>
              </a:extLst>
            </p:cNvPr>
            <p:cNvCxnSpPr>
              <a:cxnSpLocks/>
            </p:cNvCxnSpPr>
            <p:nvPr/>
          </p:nvCxnSpPr>
          <p:spPr>
            <a:xfrm>
              <a:off x="2883159" y="2687216"/>
              <a:ext cx="0" cy="94239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1E0D69-EED5-42D7-B913-28C54A45F426}"/>
                </a:ext>
              </a:extLst>
            </p:cNvPr>
            <p:cNvSpPr txBox="1"/>
            <p:nvPr/>
          </p:nvSpPr>
          <p:spPr>
            <a:xfrm>
              <a:off x="3276120" y="2786662"/>
              <a:ext cx="2685030" cy="4739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pc="-150" dirty="0">
                  <a:solidFill>
                    <a:schemeClr val="bg1"/>
                  </a:solidFill>
                </a:rPr>
                <a:t>타이틀 적어주세요</a:t>
              </a:r>
              <a:endParaRPr lang="en-US" altLang="ko-KR" spc="-15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867217-163B-44DF-BBDE-6C17E21EA8ED}"/>
                </a:ext>
              </a:extLst>
            </p:cNvPr>
            <p:cNvSpPr txBox="1"/>
            <p:nvPr/>
          </p:nvSpPr>
          <p:spPr>
            <a:xfrm>
              <a:off x="3276120" y="3318575"/>
              <a:ext cx="3230051" cy="2369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14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소제목에 대한 설명을 여기에 상세히 적어주세요</a:t>
              </a:r>
              <a:r>
                <a:rPr lang="en-US" altLang="ko-KR" sz="1400" spc="-15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011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80A57E95-21BB-47A2-B0A3-E7E2F344E048}"/>
              </a:ext>
            </a:extLst>
          </p:cNvPr>
          <p:cNvSpPr/>
          <p:nvPr/>
        </p:nvSpPr>
        <p:spPr>
          <a:xfrm rot="10800000">
            <a:off x="-723901" y="-3"/>
            <a:ext cx="11788776" cy="3051113"/>
          </a:xfrm>
          <a:prstGeom prst="round2SameRect">
            <a:avLst>
              <a:gd name="adj1" fmla="val 14474"/>
              <a:gd name="adj2" fmla="val 0"/>
            </a:avLst>
          </a:prstGeom>
          <a:gradFill>
            <a:gsLst>
              <a:gs pos="100000">
                <a:schemeClr val="accent3">
                  <a:lumMod val="65000"/>
                  <a:lumOff val="35000"/>
                </a:schemeClr>
              </a:gs>
              <a:gs pos="0">
                <a:schemeClr val="accent3"/>
              </a:gs>
            </a:gsLst>
            <a:lin ang="0" scaled="0"/>
          </a:gradFill>
          <a:ln>
            <a:noFill/>
          </a:ln>
          <a:effectLst>
            <a:innerShdw blurRad="139700" dist="88900" dir="13200000">
              <a:schemeClr val="bg2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kern="0">
              <a:solidFill>
                <a:srgbClr val="ACB0C0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8544354" y="1998663"/>
            <a:ext cx="1566134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spc="-150" dirty="0"/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797978" y="3539124"/>
            <a:ext cx="241412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01. </a:t>
            </a:r>
            <a:r>
              <a:rPr lang="ko-KR" altLang="en-US" sz="2000" dirty="0"/>
              <a:t>타이틀 입력하세요</a:t>
            </a:r>
            <a:endParaRPr lang="en-US" altLang="ko-K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8590BC-FF27-4A4F-B549-9511B1049987}"/>
              </a:ext>
            </a:extLst>
          </p:cNvPr>
          <p:cNvSpPr txBox="1"/>
          <p:nvPr/>
        </p:nvSpPr>
        <p:spPr>
          <a:xfrm>
            <a:off x="1797978" y="4115704"/>
            <a:ext cx="2463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02. </a:t>
            </a:r>
            <a:r>
              <a:rPr lang="ko-KR" altLang="en-US" sz="2000" dirty="0"/>
              <a:t>타이틀 입력하세요</a:t>
            </a:r>
            <a:endParaRPr lang="en-US" altLang="ko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3D750C-66CA-4D9C-BE5D-ADA90854D24A}"/>
              </a:ext>
            </a:extLst>
          </p:cNvPr>
          <p:cNvSpPr txBox="1"/>
          <p:nvPr/>
        </p:nvSpPr>
        <p:spPr>
          <a:xfrm>
            <a:off x="1797978" y="4692284"/>
            <a:ext cx="246541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03. </a:t>
            </a:r>
            <a:r>
              <a:rPr lang="ko-KR" altLang="en-US" sz="2000" dirty="0"/>
              <a:t>타이틀 입력하세요</a:t>
            </a:r>
            <a:endParaRPr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DDC1CC-9C7E-4445-91CD-932083BA299F}"/>
              </a:ext>
            </a:extLst>
          </p:cNvPr>
          <p:cNvSpPr txBox="1"/>
          <p:nvPr/>
        </p:nvSpPr>
        <p:spPr>
          <a:xfrm>
            <a:off x="1797978" y="5268864"/>
            <a:ext cx="246862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dirty="0"/>
              <a:t>04. </a:t>
            </a:r>
            <a:r>
              <a:rPr lang="ko-KR" altLang="en-US" sz="2000" dirty="0"/>
              <a:t>타이틀 입력하세요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2562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Light_Blue">
      <a:dk1>
        <a:sysClr val="windowText" lastClr="000000"/>
      </a:dk1>
      <a:lt1>
        <a:sysClr val="window" lastClr="FFFFFF"/>
      </a:lt1>
      <a:dk2>
        <a:srgbClr val="FFFFFF"/>
      </a:dk2>
      <a:lt2>
        <a:srgbClr val="ACB0C0"/>
      </a:lt2>
      <a:accent1>
        <a:srgbClr val="0583F2"/>
      </a:accent1>
      <a:accent2>
        <a:srgbClr val="232449"/>
      </a:accent2>
      <a:accent3>
        <a:srgbClr val="EBECF0"/>
      </a:accent3>
      <a:accent4>
        <a:srgbClr val="7F7F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Light_Blue">
      <a:dk1>
        <a:sysClr val="windowText" lastClr="000000"/>
      </a:dk1>
      <a:lt1>
        <a:sysClr val="window" lastClr="FFFFFF"/>
      </a:lt1>
      <a:dk2>
        <a:srgbClr val="FFFFFF"/>
      </a:dk2>
      <a:lt2>
        <a:srgbClr val="ACB0C0"/>
      </a:lt2>
      <a:accent1>
        <a:srgbClr val="0583F2"/>
      </a:accent1>
      <a:accent2>
        <a:srgbClr val="232449"/>
      </a:accent2>
      <a:accent3>
        <a:srgbClr val="EBECF0"/>
      </a:accent3>
      <a:accent4>
        <a:srgbClr val="7F7F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2595</Words>
  <Application>Microsoft Office PowerPoint</Application>
  <PresentationFormat>와이드스크린</PresentationFormat>
  <Paragraphs>667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G마켓 산스 TTF Bold</vt:lpstr>
      <vt:lpstr>G마켓 산스 TTF Light</vt:lpstr>
      <vt:lpstr>G마켓 산스 TTF Medium</vt:lpstr>
      <vt:lpstr>Pretendard</vt:lpstr>
      <vt:lpstr>맑은 고딕</vt:lpstr>
      <vt:lpstr>Arial</vt:lpstr>
      <vt:lpstr>Calibri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미스터피피티</dc:creator>
  <cp:lastModifiedBy>지혜 백</cp:lastModifiedBy>
  <cp:revision>2</cp:revision>
  <dcterms:created xsi:type="dcterms:W3CDTF">2022-10-14T06:11:04Z</dcterms:created>
  <dcterms:modified xsi:type="dcterms:W3CDTF">2023-08-01T05:44:04Z</dcterms:modified>
</cp:coreProperties>
</file>